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1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A9362-9F8A-6842-84C6-0C6205F4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2A3F4-5CE1-DC4C-91D6-2C59ACCB5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EC689-5964-B641-97B9-53FDD4BC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A5015-D01E-714B-A409-CCEDC681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DFCB8-7228-994D-BBF8-0F72C3E0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800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2DBAE-356B-B44A-BA00-DEE812A2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1F556-D024-784A-9869-2C3075C25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93253-62C8-1B4B-BB03-7B6285C4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6A8D0-4470-7447-A768-385EA7FA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6502A-7366-524F-81F4-0516BDC7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3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347A3-3ADF-084A-A187-D87854459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2A06C-2CD0-6040-9360-AAF39BE42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CE1BD-9288-1B42-A729-3E27D127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CE0DD-B442-2245-999C-B964F64C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E2D74-7491-324F-AE15-849AE78C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456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7FB5-9ACA-A04C-9177-23E784DF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1C02A-C717-2546-BF73-C14BF30F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3DC28-D998-6749-AFD8-CE9357AB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2733F-C6FC-9146-ACA6-17ECDE0B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D1C97-4E91-A649-A17E-2B169E19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764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4337D-F893-DB44-A7A7-65DDFE90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5F72B-33D8-D64A-ACA0-E26C9752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2B595-ABD0-3D4C-BEB5-A0AD3C47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DA2F5-1CC9-C346-862F-1BF11710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51BEF-CC55-B94C-910C-8855521E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04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14886-6739-D042-844C-E9605DD1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E2BFF-8F1D-C54C-A173-0E43F50C8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E2BC3-A272-F746-9D1C-26C8C2244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5C61A-5A29-2141-BAD0-6C09C512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CD73A-FA27-6F49-B8B5-2D3734B4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DAB9F-2249-1242-8AB8-D0E3AF83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703FB-1E93-B14B-8D54-EBD61C93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5A1C8-5EA5-794F-AA0E-94F5971DF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2020B1-9977-D147-896B-54D59AD4E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F416D3-82A7-634C-AF40-5604F6637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829C09-9006-DF47-A839-65CF16D9E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20F40E-507C-004C-9823-7C97F905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4EA261-7ADE-304A-8BCD-B99104DC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886F99-86BB-4D46-90D4-71D2955D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83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FBA90-E171-534B-91FE-15179F2E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7840A-CB32-0D40-B6FC-75EB6529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CEEEF6-4597-DA44-B3F5-E3B0A254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1ADC6-B3C0-394E-A945-F0712329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695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93FCE5-68E1-DB43-80D2-DFAC51B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10FC1-7375-6544-89CF-F540BC2D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D0D180-A02F-1043-940A-DEDE985D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64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C63EA-75C8-D642-9402-50C43007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21663-D392-E042-B63A-865DA11BD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952490-DCD2-5746-A163-84AC513A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845FD-3161-2C46-BB93-DD5CF928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B41F6-6F2F-664E-B37A-5B422DF6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665C1-B7D3-BE47-8D0E-4DCCA3A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08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2DC85-72C8-A24A-992D-2449C787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867600-BDCB-2D40-89B0-75E61020B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42E64-00E5-C74A-89CE-6AD9F3662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16E2F-5FF8-9A41-94FA-FE925B8C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FF2AF-323F-CE45-BE3E-EA85F699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88478-45FA-AB44-B71C-634E08EA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83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DD7C7-6FA7-4144-8DEB-4C053EAA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BD49D-3443-0548-95E5-EB08340F1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64302-1DCA-D143-B5C9-01CC44B2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D452-0621-CA49-932C-54A32377FF74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48809-A38F-E047-B6F8-294EAE4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078AD-2FDA-0B49-B29E-64BA13B1C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B5DF7-B70F-524D-B7BD-7799758F3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803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05D83-6E52-EB42-8B90-8E37F9C9E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Physics engine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4F225-B44C-2948-A827-530908BD6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final project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71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B320-C194-374A-B5BD-929B4734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Physical elements in objects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DFD5C-FEAB-7046-90AE-DE811D6E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uniformly accelerated motion</a:t>
            </a:r>
            <a:r>
              <a:rPr kumimoji="1" lang="en-US" altLang="ko-KR" dirty="0"/>
              <a:t>: position velocity acceleration</a:t>
            </a:r>
          </a:p>
          <a:p>
            <a:r>
              <a:rPr kumimoji="1" lang="en-US" altLang="ko-KR" dirty="0"/>
              <a:t>force and friction</a:t>
            </a:r>
          </a:p>
          <a:p>
            <a:r>
              <a:rPr lang="en-US" altLang="ko-KR" dirty="0"/>
              <a:t>momentum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" altLang="ko-KR" dirty="0"/>
              <a:t>conflict</a:t>
            </a:r>
          </a:p>
          <a:p>
            <a:r>
              <a:rPr lang="en" altLang="ko-KR" dirty="0"/>
              <a:t>elasticity</a:t>
            </a:r>
            <a:endParaRPr kumimoji="1" lang="en-US" altLang="ko-KR" dirty="0"/>
          </a:p>
          <a:p>
            <a:r>
              <a:rPr kumimoji="1" lang="en-US" altLang="ko-KR" dirty="0"/>
              <a:t>rotation and inertia</a:t>
            </a:r>
          </a:p>
          <a:p>
            <a:r>
              <a:rPr kumimoji="1" lang="en-US" altLang="ko-KR" dirty="0"/>
              <a:t>center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/>
              <a:t>gravity,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non</a:t>
            </a:r>
            <a:r>
              <a:rPr kumimoji="1" lang="ko-KR" altLang="en-US" dirty="0"/>
              <a:t> </a:t>
            </a:r>
            <a:r>
              <a:rPr kumimoji="1" lang="en-US" altLang="ko-KR" dirty="0"/>
              <a:t>gravity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environment</a:t>
            </a:r>
          </a:p>
          <a:p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404011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9D6A9-D960-1847-B640-AE9ABD0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 </a:t>
            </a:r>
            <a:r>
              <a:rPr kumimoji="1" lang="en-US" altLang="ko-KR" dirty="0"/>
              <a:t>game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29DE8F7-6823-6146-ACAB-789F8C53B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936" y="1820129"/>
            <a:ext cx="6350000" cy="356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75FAE-A589-C049-9272-551D0223355D}"/>
              </a:ext>
            </a:extLst>
          </p:cNvPr>
          <p:cNvSpPr txBox="1"/>
          <p:nvPr/>
        </p:nvSpPr>
        <p:spPr>
          <a:xfrm>
            <a:off x="8143336" y="2104845"/>
            <a:ext cx="1029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balling </a:t>
            </a:r>
          </a:p>
          <a:p>
            <a:r>
              <a:rPr lang="en" altLang="ko-KR" dirty="0"/>
              <a:t>billiards</a:t>
            </a:r>
          </a:p>
          <a:p>
            <a:r>
              <a:rPr lang="en-US" altLang="ko-KR" dirty="0"/>
              <a:t>baseball</a:t>
            </a:r>
            <a:endParaRPr lang="en" altLang="ko-KR" dirty="0"/>
          </a:p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21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B43F-5527-454C-81C1-1230D04C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 </a:t>
            </a:r>
            <a:r>
              <a:rPr lang="en" altLang="ko-KR" dirty="0"/>
              <a:t>thought experiment(education)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9ACD06-1162-7241-9A9F-B81B6633F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52" y="1998320"/>
            <a:ext cx="3329457" cy="3329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8F9512-39E7-DB4C-99B8-71E929F2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16" y="1998320"/>
            <a:ext cx="4823089" cy="1948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32B86A-AD85-0240-A04F-3CB51E0CF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35" y="3946848"/>
            <a:ext cx="2854130" cy="23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Physics engine</vt:lpstr>
      <vt:lpstr>Physical elements in objects</vt:lpstr>
      <vt:lpstr>for game</vt:lpstr>
      <vt:lpstr>for thought experiment(education)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engine</dc:title>
  <dc:creator>Microsoft Office User</dc:creator>
  <cp:lastModifiedBy>Microsoft Office User</cp:lastModifiedBy>
  <cp:revision>3</cp:revision>
  <dcterms:created xsi:type="dcterms:W3CDTF">2019-11-18T01:29:27Z</dcterms:created>
  <dcterms:modified xsi:type="dcterms:W3CDTF">2019-11-18T04:49:13Z</dcterms:modified>
</cp:coreProperties>
</file>