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58" y="19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591"/>
            <a:ext cx="8229600" cy="1143000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1214"/>
            <a:ext cx="8229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800" b="1" i="0">
                <a:latin typeface="Segoe UI"/>
              </a:rPr>
              <a:t>The RAD: Making Racing Games Equivalently Accessible to People Who Are Blind</a:t>
            </a:r>
            <a:endParaRPr sz="2800" b="1" i="0">
              <a:latin typeface="Segoe UI"/>
            </a:endParaRPr>
          </a:p>
          <a:p>
            <a:pPr>
              <a:defRPr sz="1800"/>
            </a:pPr>
            <a:r>
              <a:t>Brian A. Smith, Shree K.Nayar</a:t>
            </a:r>
          </a:p>
          <a:p>
            <a:pPr>
              <a:defRPr sz="1800"/>
            </a:pPr>
            <a:r>
              <a:t>Columbia University, Neu York, NY, USA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視覚障碍者が主体感を保ったまま・効率よく体験できる音によるレーシングゲーム向けの支援機能を開発</a:t>
            </a:r>
          </a:p>
          <a:p>
            <a:pPr>
              <a:defRPr sz="2400"/>
            </a:pPr>
            <a:r>
              <a:t>路肩までの距離に応じ，左右独立した音を再生することで誘導</a:t>
            </a:r>
          </a:p>
          <a:p>
            <a:pPr>
              <a:defRPr sz="2400"/>
            </a:pPr>
            <a:r>
              <a:t>被験者実験(障碍者3名・目隠しした健常者12名)により既存のゲームに対しインタフェースの優位性を主張</a:t>
            </a:r>
          </a:p>
        </p:txBody>
      </p:sp>
      <p:pic>
        <p:nvPicPr>
          <p:cNvPr id="4" name="Picture 3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00" y="4644000"/>
            <a:ext cx="2088000" cy="1417351"/>
          </a:xfrm>
          <a:prstGeom prst="rect">
            <a:avLst/>
          </a:prstGeom>
        </p:spPr>
      </p:pic>
      <p:pic>
        <p:nvPicPr>
          <p:cNvPr id="5" name="Picture 4" descr="img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000" y="4644000"/>
            <a:ext cx="2088000" cy="16989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Office PowerPoint</Application>
  <PresentationFormat>画面に合わせる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4" baseType="lpstr">
      <vt:lpstr>メイリオ</vt:lpstr>
      <vt:lpstr>Arial</vt:lpstr>
      <vt:lpstr>Segoe UI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RAD: Making Racing Games Equivalently Accessible to People Who Are Blind</dc:title>
  <dc:subject/>
  <dc:creator>Seitaro Shinagawa</dc:creator>
  <cp:keywords/>
  <dc:description>generated using python-pptx</dc:description>
  <cp:lastModifiedBy>Shinagawa Seitaro</cp:lastModifiedBy>
  <cp:revision>24</cp:revision>
  <dcterms:created xsi:type="dcterms:W3CDTF">2013-01-27T09:14:16Z</dcterms:created>
  <dcterms:modified xsi:type="dcterms:W3CDTF">2018-06-25T14:35:36Z</dcterms:modified>
  <cp:category/>
</cp:coreProperties>
</file>