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5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591"/>
            <a:ext cx="8229600" cy="1143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214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メイリオ</vt:lpstr>
      <vt:lpstr>Arial</vt:lpstr>
      <vt:lpstr>Segoe UI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RAD: Making Racing Games Equivalently Accessible to People Who Are Blind</dc:title>
  <dc:subject/>
  <dc:creator>Seitaro Shinagawa</dc:creator>
  <cp:keywords/>
  <dc:description>generated using python-pptx</dc:description>
  <cp:lastModifiedBy>Shinagawa Seitaro</cp:lastModifiedBy>
  <cp:revision>24</cp:revision>
  <dcterms:created xsi:type="dcterms:W3CDTF">2013-01-27T09:14:16Z</dcterms:created>
  <dcterms:modified xsi:type="dcterms:W3CDTF">2018-06-25T14:35:36Z</dcterms:modified>
  <cp:category/>
</cp:coreProperties>
</file>