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9" r:id="rId4"/>
    <p:sldId id="258" r:id="rId5"/>
    <p:sldId id="259" r:id="rId6"/>
    <p:sldId id="276" r:id="rId7"/>
    <p:sldId id="260" r:id="rId8"/>
    <p:sldId id="270" r:id="rId9"/>
    <p:sldId id="271" r:id="rId10"/>
    <p:sldId id="273" r:id="rId11"/>
    <p:sldId id="272" r:id="rId12"/>
    <p:sldId id="274" r:id="rId13"/>
    <p:sldId id="261" r:id="rId14"/>
    <p:sldId id="275" r:id="rId15"/>
    <p:sldId id="277" r:id="rId16"/>
    <p:sldId id="262" r:id="rId17"/>
    <p:sldId id="263" r:id="rId18"/>
    <p:sldId id="265" r:id="rId19"/>
    <p:sldId id="280" r:id="rId20"/>
    <p:sldId id="266" r:id="rId21"/>
    <p:sldId id="267" r:id="rId22"/>
    <p:sldId id="268" r:id="rId23"/>
    <p:sldId id="264" r:id="rId24"/>
    <p:sldId id="279" r:id="rId25"/>
    <p:sldId id="278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85" autoAdjust="0"/>
  </p:normalViewPr>
  <p:slideViewPr>
    <p:cSldViewPr>
      <p:cViewPr varScale="1">
        <p:scale>
          <a:sx n="89" d="100"/>
          <a:sy n="89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08B2D-10D7-454A-8AB6-5BBBD7142FDB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1B938-1D02-4746-A681-047B6BA98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29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Technische DSL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insertRow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settern</a:t>
            </a:r>
            <a:endParaRPr lang="de-DE" baseline="0" dirty="0" smtClean="0"/>
          </a:p>
          <a:p>
            <a:r>
              <a:rPr lang="de-DE" baseline="0" dirty="0" smtClean="0"/>
              <a:t>Keine Typsicherheit für Konstanten, teilweise schwer auffindbare Fehler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57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08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6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26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83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56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01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Modellierung und Generierung von Test-Daten für Datenbank-basierte Anwendungen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Z.B. automatische Umwandlung von Integer- zu Long-Werten: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Weitere Möglichkeiten: Ganz-Zahl zu Fließkomma-Zahl, String zu Datum, …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Auto-Typ-Konvertierung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80928"/>
            <a:ext cx="4829175" cy="20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Unterstützung bei Fehlern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1" y="1796351"/>
            <a:ext cx="8666478" cy="41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</a:t>
            </a:r>
            <a:r>
              <a:rPr lang="de-DE" dirty="0" err="1" smtClean="0"/>
              <a:t>JavaDoc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417638"/>
            <a:ext cx="5972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 der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 Groovy-DSL</a:t>
            </a:r>
          </a:p>
          <a:p>
            <a:r>
              <a:rPr lang="de-DE" dirty="0" smtClean="0"/>
              <a:t>Verwendet Operator-Überladen</a:t>
            </a:r>
          </a:p>
          <a:p>
            <a:r>
              <a:rPr lang="de-DE" dirty="0" smtClean="0"/>
              <a:t>Wird passend zu einem Datenbank-Schema erzeugt</a:t>
            </a:r>
          </a:p>
          <a:p>
            <a:r>
              <a:rPr lang="de-DE" dirty="0" smtClean="0"/>
              <a:t>Gradle als </a:t>
            </a:r>
            <a:r>
              <a:rPr lang="de-DE" dirty="0" err="1" smtClean="0"/>
              <a:t>Build</a:t>
            </a:r>
            <a:r>
              <a:rPr lang="de-DE" dirty="0" smtClean="0"/>
              <a:t>-System</a:t>
            </a:r>
          </a:p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wird die Sprache verwendet?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00" y="3717032"/>
            <a:ext cx="5880000" cy="14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STU-Modell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Table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persons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"The table containing the staff of a great company"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BIGINT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defaultIdentifier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autoInvokeNext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first_name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VARCHAR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VARCHAR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“Represents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the last name of a person"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team_id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BIGINT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reference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local</a:t>
            </a:r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.name(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belongsTo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"Assigns the person to a team"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.name(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hasMembers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"Assigns the team to one or more persons"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build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3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Generieren von Test-Daten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Erzeugen von </a:t>
            </a:r>
            <a:r>
              <a:rPr lang="de-DE" dirty="0" err="1" smtClean="0"/>
              <a:t>DataSets</a:t>
            </a:r>
            <a:r>
              <a:rPr lang="de-DE" dirty="0" smtClean="0"/>
              <a:t>, die für möglichst alle Tests nutzbar sind</a:t>
            </a:r>
          </a:p>
          <a:p>
            <a:r>
              <a:rPr lang="de-DE" dirty="0" smtClean="0"/>
              <a:t>Besonderer </a:t>
            </a:r>
            <a:r>
              <a:rPr lang="de-DE" dirty="0" smtClean="0"/>
              <a:t>Fokus auf Beziehungen</a:t>
            </a:r>
          </a:p>
          <a:p>
            <a:r>
              <a:rPr lang="de-DE" dirty="0" smtClean="0"/>
              <a:t>Angelehnt an Grenzwertanalyse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-3" b="56050"/>
          <a:stretch/>
        </p:blipFill>
        <p:spPr>
          <a:xfrm>
            <a:off x="1632000" y="2348952"/>
            <a:ext cx="5880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ER-Modell: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Datenbank-Schema: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Einfaches Beispiel-Modell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43" y="2204864"/>
            <a:ext cx="5725714" cy="8038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0" y="4573216"/>
            <a:ext cx="7840000" cy="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Betrachtet Datenbank-Schema als Graphen</a:t>
            </a:r>
          </a:p>
          <a:p>
            <a:pPr lvl="1"/>
            <a:r>
              <a:rPr lang="de-DE" dirty="0" smtClean="0"/>
              <a:t>Tabellen sind Knoten</a:t>
            </a:r>
          </a:p>
          <a:p>
            <a:pPr lvl="1"/>
            <a:r>
              <a:rPr lang="de-DE" dirty="0" smtClean="0"/>
              <a:t>Beziehungen sind Kanten</a:t>
            </a:r>
          </a:p>
          <a:p>
            <a:pPr lvl="1"/>
            <a:r>
              <a:rPr lang="de-DE" dirty="0" smtClean="0"/>
              <a:t>Assoziative Tabellen werden als Kante betrachtet</a:t>
            </a:r>
          </a:p>
          <a:p>
            <a:r>
              <a:rPr lang="de-DE" dirty="0" smtClean="0"/>
              <a:t>Traversierung des Graphen entlang der Kanten</a:t>
            </a:r>
          </a:p>
          <a:p>
            <a:r>
              <a:rPr lang="de-DE" dirty="0" smtClean="0"/>
              <a:t>Datengenerierung für Kanten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27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Datenbank-Tests benötigen Test-Daten (</a:t>
            </a:r>
            <a:r>
              <a:rPr lang="de-DE" dirty="0" err="1" smtClean="0"/>
              <a:t>DataSets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Varianten bei der Modellierung der Daten</a:t>
            </a:r>
          </a:p>
          <a:p>
            <a:pPr lvl="1"/>
            <a:r>
              <a:rPr lang="de-DE" dirty="0" smtClean="0"/>
              <a:t>Extern</a:t>
            </a:r>
          </a:p>
          <a:p>
            <a:pPr lvl="1"/>
            <a:r>
              <a:rPr lang="de-DE" dirty="0" smtClean="0"/>
              <a:t>Intern</a:t>
            </a:r>
          </a:p>
          <a:p>
            <a:r>
              <a:rPr lang="de-DE" dirty="0" smtClean="0"/>
              <a:t>Beziehungen meist unübersichtlich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Kante Buch-Verlag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752917"/>
            <a:ext cx="6854190" cy="422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Assoziative Tabelle BuchAutor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752917"/>
            <a:ext cx="6854190" cy="422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des Ergebnisses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752917"/>
            <a:ext cx="6854190" cy="422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Database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00" y="3126038"/>
            <a:ext cx="5880000" cy="14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7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de-DE" dirty="0" smtClean="0"/>
              <a:t>Berücksichtigung von Abhängigkeiten bei der Daten-Generierung</a:t>
            </a:r>
          </a:p>
          <a:p>
            <a:pPr lvl="1"/>
            <a:r>
              <a:rPr lang="de-DE" dirty="0" smtClean="0"/>
              <a:t>Auf </a:t>
            </a:r>
            <a:r>
              <a:rPr lang="de-DE" dirty="0"/>
              <a:t>Werte-Ebene</a:t>
            </a:r>
          </a:p>
          <a:p>
            <a:pPr lvl="1"/>
            <a:r>
              <a:rPr lang="de-DE" dirty="0" smtClean="0"/>
              <a:t>Auf Beziehungsebene</a:t>
            </a:r>
          </a:p>
          <a:p>
            <a:r>
              <a:rPr lang="de-DE" dirty="0" smtClean="0"/>
              <a:t>Mehr Zufall beim Erzeugen von Beziehungen</a:t>
            </a:r>
          </a:p>
        </p:txBody>
      </p:sp>
    </p:spTree>
    <p:extLst>
      <p:ext uri="{BB962C8B-B14F-4D97-AF65-F5344CB8AC3E}">
        <p14:creationId xmlns:p14="http://schemas.microsoft.com/office/powerpoint/2010/main" val="753877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STU Database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de-DE" dirty="0" smtClean="0"/>
              <a:t>Unterstützung weiterer Datenbanken</a:t>
            </a:r>
          </a:p>
          <a:p>
            <a:r>
              <a:rPr lang="de-DE" dirty="0" smtClean="0"/>
              <a:t>Nutzung bestehender Daten für Test-Daten-Generierung</a:t>
            </a:r>
          </a:p>
          <a:p>
            <a:r>
              <a:rPr lang="de-DE" dirty="0" smtClean="0"/>
              <a:t>Erzeugen </a:t>
            </a:r>
            <a:r>
              <a:rPr lang="de-DE" dirty="0"/>
              <a:t>der DSL-Klassen</a:t>
            </a:r>
          </a:p>
          <a:p>
            <a:r>
              <a:rPr lang="de-DE" dirty="0"/>
              <a:t>Einspielen der generieren Werte in Datenbank</a:t>
            </a:r>
          </a:p>
          <a:p>
            <a:r>
              <a:rPr lang="de-DE" dirty="0" smtClean="0"/>
              <a:t>Manuelle Modellierung </a:t>
            </a:r>
            <a:r>
              <a:rPr lang="de-DE" dirty="0"/>
              <a:t>des DB-Schema </a:t>
            </a:r>
            <a:r>
              <a:rPr lang="de-DE" dirty="0" smtClean="0"/>
              <a:t>ermöglichen</a:t>
            </a:r>
          </a:p>
          <a:p>
            <a:r>
              <a:rPr lang="de-DE" dirty="0" smtClean="0"/>
              <a:t>Grafische Darstellung der erzeugten Entitäten (bzw. Beziehungen)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46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6000" dirty="0" smtClean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23496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SB </a:t>
            </a:r>
            <a:r>
              <a:rPr lang="de-DE" dirty="0" err="1" smtClean="0"/>
              <a:t>Testing</a:t>
            </a:r>
            <a:r>
              <a:rPr lang="de-DE" dirty="0" smtClean="0"/>
              <a:t> DB API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27584" y="1600200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table_Persons</a:t>
            </a:r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Primary Key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"Dennis"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 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Primary Key</a:t>
            </a:r>
            <a:endParaRPr lang="de-DE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"Julien"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"Guitton"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Primary Key</a:t>
            </a:r>
            <a:endParaRPr lang="de-DE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"Christian"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"Baranowski"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wünschen sich Tester?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IDE-Unterstützung</a:t>
            </a:r>
          </a:p>
          <a:p>
            <a:r>
              <a:rPr lang="de-DE" dirty="0" smtClean="0"/>
              <a:t>Übersichtliche Darstellung</a:t>
            </a:r>
          </a:p>
          <a:p>
            <a:r>
              <a:rPr lang="de-DE" dirty="0" smtClean="0"/>
              <a:t>Beziehungen übersichtlich </a:t>
            </a:r>
            <a:r>
              <a:rPr lang="de-DE" dirty="0" smtClean="0"/>
              <a:t>beschreiben</a:t>
            </a:r>
          </a:p>
          <a:p>
            <a:r>
              <a:rPr lang="de-DE" dirty="0" smtClean="0"/>
              <a:t>Typsicherheit beim Beschreiben von Beziehungen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Table </a:t>
            </a:r>
            <a:r>
              <a:rPr lang="de-DE" dirty="0" err="1" smtClean="0"/>
              <a:t>Builder</a:t>
            </a:r>
            <a:r>
              <a:rPr lang="de-DE" dirty="0" smtClean="0"/>
              <a:t>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Syntax inspiriert </a:t>
            </a:r>
            <a:r>
              <a:rPr lang="de-DE" dirty="0" smtClean="0"/>
              <a:t>von Spock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2327969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teamsTable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REF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description</a:t>
            </a:r>
            <a:endParaRPr lang="de-DE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"Quality Assurance"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"Verifies software"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personsTable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first_name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"Dennis"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FF00CC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"Julien"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"Guitton"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"Christian"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"Baranowski"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endParaRPr lang="de-DE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Table </a:t>
            </a:r>
            <a:r>
              <a:rPr lang="de-DE" dirty="0" err="1" smtClean="0"/>
              <a:t>Builder</a:t>
            </a:r>
            <a:r>
              <a:rPr lang="de-DE" dirty="0" smtClean="0"/>
              <a:t>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Beschreibung von Beziehungen auf unterschiedlichen Ebenen möglich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899592" y="2327969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.hasMembers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DE" dirty="0" smtClean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personsTable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first_name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"Dennis"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| 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r>
              <a:rPr lang="de-DE" dirty="0" err="1" smtClean="0">
                <a:solidFill>
                  <a:srgbClr val="FF00CC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endParaRPr lang="de-DE" i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"Julien"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| 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"Guitton"</a:t>
            </a:r>
            <a:endParaRPr lang="de-DE" i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"Christian"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"Baranowski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endParaRPr lang="de-DE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r>
              <a:rPr lang="de-DE" dirty="0"/>
              <a:t>: IDE-Integration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196752"/>
            <a:ext cx="70294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Beschreibungen von Beziehungen:</a:t>
            </a:r>
          </a:p>
          <a:p>
            <a:endParaRPr lang="de-DE" dirty="0"/>
          </a:p>
          <a:p>
            <a:endParaRPr lang="de-DE" sz="2400" dirty="0" smtClean="0"/>
          </a:p>
          <a:p>
            <a:r>
              <a:rPr lang="de-DE" dirty="0" smtClean="0"/>
              <a:t>Nutzung in Tests: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Features: Referenzen und </a:t>
            </a:r>
            <a:r>
              <a:rPr lang="de-DE" dirty="0" smtClean="0"/>
              <a:t>Scopes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92" y="2274203"/>
            <a:ext cx="6755815" cy="7319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762262"/>
            <a:ext cx="5639843" cy="26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Einfach-Vererbung: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Mehrfach-Vererbung: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</a:t>
            </a:r>
            <a:r>
              <a:rPr lang="de-DE" dirty="0" err="1" smtClean="0"/>
              <a:t>DataSet</a:t>
            </a:r>
            <a:r>
              <a:rPr lang="de-DE" dirty="0" smtClean="0"/>
              <a:t>-Komposition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49" y="4541572"/>
            <a:ext cx="6210300" cy="1752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2237319"/>
            <a:ext cx="4695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Bildschirmpräsentation (4:3)</PresentationFormat>
  <Paragraphs>152</Paragraphs>
  <Slides>28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Larissa-Design</vt:lpstr>
      <vt:lpstr>Modellierung und Generierung von Test-Daten für Datenbank-basierte Anwendungen</vt:lpstr>
      <vt:lpstr>Motivation</vt:lpstr>
      <vt:lpstr>SB Testing DB API</vt:lpstr>
      <vt:lpstr>Was wünschen sich Tester?</vt:lpstr>
      <vt:lpstr>STU Table Builder DSL</vt:lpstr>
      <vt:lpstr>STU Table Builder DSL</vt:lpstr>
      <vt:lpstr>Features: IDE-Integration</vt:lpstr>
      <vt:lpstr>Features: Referenzen und Scopes</vt:lpstr>
      <vt:lpstr>Features: DataSet-Komposition</vt:lpstr>
      <vt:lpstr>Features: Auto-Typ-Konvertierung</vt:lpstr>
      <vt:lpstr>Features: Unterstützung bei Fehlern</vt:lpstr>
      <vt:lpstr>Features: JavaDoc</vt:lpstr>
      <vt:lpstr>Realisierung der DSL</vt:lpstr>
      <vt:lpstr>Wie wird die Sprache verwendet?</vt:lpstr>
      <vt:lpstr>STU-Modell</vt:lpstr>
      <vt:lpstr>Live Demo</vt:lpstr>
      <vt:lpstr>Generieren von Test-Daten</vt:lpstr>
      <vt:lpstr>Einfaches Beispiel-Modell</vt:lpstr>
      <vt:lpstr>Der Algorithmus</vt:lpstr>
      <vt:lpstr>Kante Buch-Verlag</vt:lpstr>
      <vt:lpstr>Assoziative Tabelle BuchAutor</vt:lpstr>
      <vt:lpstr>Validierung des Ergebnisses</vt:lpstr>
      <vt:lpstr>Live Demo</vt:lpstr>
      <vt:lpstr>STU Database Tool</vt:lpstr>
      <vt:lpstr>Live Demo</vt:lpstr>
      <vt:lpstr>Ausblick</vt:lpstr>
      <vt:lpstr>Ausblick STU Database Tool</vt:lpstr>
      <vt:lpstr>Fragen und Diskussion</vt:lpstr>
    </vt:vector>
  </TitlesOfParts>
  <Company>seitenbau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nmoll</dc:creator>
  <cp:lastModifiedBy>Nikolaus Moll</cp:lastModifiedBy>
  <cp:revision>36</cp:revision>
  <dcterms:created xsi:type="dcterms:W3CDTF">2013-12-05T12:58:11Z</dcterms:created>
  <dcterms:modified xsi:type="dcterms:W3CDTF">2013-12-17T22:37:10Z</dcterms:modified>
</cp:coreProperties>
</file>