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71" r:id="rId9"/>
    <p:sldId id="273" r:id="rId10"/>
    <p:sldId id="272" r:id="rId11"/>
    <p:sldId id="274" r:id="rId12"/>
    <p:sldId id="261" r:id="rId13"/>
    <p:sldId id="275" r:id="rId14"/>
    <p:sldId id="262" r:id="rId15"/>
    <p:sldId id="263" r:id="rId16"/>
    <p:sldId id="265" r:id="rId17"/>
    <p:sldId id="266" r:id="rId18"/>
    <p:sldId id="267" r:id="rId19"/>
    <p:sldId id="268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12.12.2013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Unterstützung bei Fehlern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" r="7981"/>
          <a:stretch/>
        </p:blipFill>
        <p:spPr>
          <a:xfrm>
            <a:off x="323528" y="1763074"/>
            <a:ext cx="8136000" cy="42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JavaDoc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17638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erzeugt</a:t>
            </a:r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wird die Sprache verwendet?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79" y="1600200"/>
            <a:ext cx="70302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Modell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010" y="4293096"/>
            <a:ext cx="4851979" cy="176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50" y="1628800"/>
            <a:ext cx="3422300" cy="173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54190" cy="422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Probleme bei 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SB </a:t>
            </a:r>
            <a:r>
              <a:rPr lang="de-DE" dirty="0" err="1" smtClean="0"/>
              <a:t>Testing</a:t>
            </a:r>
            <a:r>
              <a:rPr lang="de-DE" dirty="0" smtClean="0"/>
              <a:t> DB API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60020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table_Persons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Primary Key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modellieren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jobsTable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| 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title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         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SWD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"Software Developer"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"Creating software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SWT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"Software Tester"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"Testing software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itchFamily="49" charset="0"/>
              </a:rPr>
              <a:t>TM</a:t>
            </a:r>
            <a:r>
              <a:rPr lang="en-US" i="1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"Team Manager"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      | </a:t>
            </a:r>
            <a:r>
              <a:rPr lang="en-US" dirty="0" smtClean="0">
                <a:solidFill>
                  <a:srgbClr val="FF00CC"/>
                </a:solidFill>
                <a:latin typeface="Consolas" pitchFamily="49" charset="0"/>
              </a:rPr>
              <a:t>"Makes the world go round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endParaRPr lang="en-US" dirty="0" smtClean="0">
              <a:solidFill>
                <a:srgbClr val="FF00CC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REF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first_name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|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endParaRPr lang="de-DE" dirty="0" smtClean="0">
              <a:solidFill>
                <a:srgbClr val="0000C0"/>
              </a:solidFill>
              <a:latin typeface="Consolas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KAULBERSCH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"Dennis"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FF00CC"/>
                </a:solidFill>
                <a:latin typeface="Consolas" pitchFamily="49" charset="0"/>
              </a:rPr>
              <a:t>Kaulbersch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GUITTON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 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"Guitton"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i="1" dirty="0" smtClean="0">
                <a:solidFill>
                  <a:srgbClr val="0000C0"/>
                </a:solidFill>
                <a:latin typeface="Consolas" pitchFamily="49" charset="0"/>
              </a:rPr>
              <a:t>BARANOWSKI</a:t>
            </a:r>
            <a:r>
              <a:rPr lang="de-DE" i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"Christian"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 | </a:t>
            </a:r>
            <a:r>
              <a:rPr lang="de-DE" dirty="0" smtClean="0">
                <a:solidFill>
                  <a:srgbClr val="FF00CC"/>
                </a:solidFill>
                <a:latin typeface="Consolas" pitchFamily="49" charset="0"/>
              </a:rPr>
              <a:t>"Baranowski"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r>
              <a:rPr lang="de-DE" dirty="0"/>
              <a:t>: IDE-Integration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96752"/>
            <a:ext cx="70294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Referenzen und </a:t>
            </a:r>
            <a:r>
              <a:rPr lang="de-DE" dirty="0" smtClean="0"/>
              <a:t>Scopes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5362575" cy="5810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81225"/>
            <a:ext cx="4476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DataSet</a:t>
            </a:r>
            <a:r>
              <a:rPr lang="de-DE" dirty="0" smtClean="0"/>
              <a:t>-Komposition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69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Auto-Typ-Konvertierung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0200"/>
            <a:ext cx="3219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Larissa-Design</vt:lpstr>
      <vt:lpstr>Modellierung und Generierung von Test-Daten für Datenbank-basierte Anwendungen</vt:lpstr>
      <vt:lpstr>Motivation</vt:lpstr>
      <vt:lpstr>SB Testing DB API</vt:lpstr>
      <vt:lpstr>Was wünschen sich Tester?</vt:lpstr>
      <vt:lpstr>STU Table Builder DSL</vt:lpstr>
      <vt:lpstr>Features: IDE-Integration</vt:lpstr>
      <vt:lpstr>Features: Referenzen und Scopes</vt:lpstr>
      <vt:lpstr>Features: DataSet-Komposition</vt:lpstr>
      <vt:lpstr>Features: Auto-Typ-Konvertierung</vt:lpstr>
      <vt:lpstr>Features: Unterstützung bei Fehlern</vt:lpstr>
      <vt:lpstr>Features: JavaDoc</vt:lpstr>
      <vt:lpstr>Realisierung der DSL</vt:lpstr>
      <vt:lpstr>Wie wird die Sprache verwendet?</vt:lpstr>
      <vt:lpstr>Live Demo</vt:lpstr>
      <vt:lpstr>Generieren von Test-Daten</vt:lpstr>
      <vt:lpstr>Einfaches Modell</vt:lpstr>
      <vt:lpstr>Kante Buch-Verlag</vt:lpstr>
      <vt:lpstr>Assoziative Tabelle BuchAutor</vt:lpstr>
      <vt:lpstr>Validierung des Ergebnisses</vt:lpstr>
      <vt:lpstr>Live Demo</vt:lpstr>
    </vt:vector>
  </TitlesOfParts>
  <Company>seitenbau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Nikolaus Moll</cp:lastModifiedBy>
  <cp:revision>25</cp:revision>
  <dcterms:created xsi:type="dcterms:W3CDTF">2013-12-05T12:58:11Z</dcterms:created>
  <dcterms:modified xsi:type="dcterms:W3CDTF">2013-12-12T12:29:00Z</dcterms:modified>
</cp:coreProperties>
</file>