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64" r:id="rId5"/>
    <p:sldId id="258" r:id="rId6"/>
    <p:sldId id="263" r:id="rId7"/>
    <p:sldId id="265" r:id="rId8"/>
    <p:sldId id="267" r:id="rId9"/>
    <p:sldId id="266" r:id="rId10"/>
    <p:sldId id="268" r:id="rId11"/>
    <p:sldId id="269" r:id="rId12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山西地形简述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20000"/>
          </a:bodyPr>
          <a:p>
            <a:endParaRPr lang="zh-CN" altLang="en-US"/>
          </a:p>
          <a:p>
            <a:endParaRPr lang="zh-CN" altLang="en-US"/>
          </a:p>
          <a:p>
            <a:pPr algn="r"/>
            <a:r>
              <a:rPr lang="zh-CN" altLang="en-US"/>
              <a:t>空科二班  卢欣钰</a:t>
            </a:r>
            <a:endParaRPr lang="zh-CN" altLang="en-US"/>
          </a:p>
          <a:p>
            <a:pPr algn="r"/>
            <a:r>
              <a:rPr lang="en-US" altLang="zh-CN"/>
              <a:t>2020.12</a:t>
            </a:r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23bcf734f9924f8b9841cf8cc242041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7455" y="-257810"/>
            <a:ext cx="4382770" cy="7200900"/>
          </a:xfrm>
          <a:prstGeom prst="rect">
            <a:avLst/>
          </a:prstGeom>
        </p:spPr>
      </p:pic>
      <p:pic>
        <p:nvPicPr>
          <p:cNvPr id="3" name="图片 2" descr="31fa905d85c145ad9cca6f5150364b5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4265" y="52070"/>
            <a:ext cx="4291330" cy="67976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1" name="图片 10" descr="山西省市区划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9825" y="-15240"/>
            <a:ext cx="3712210" cy="6864985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5577205" y="351155"/>
            <a:ext cx="6148070" cy="62776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4800"/>
              <a:t>一、自然地理概况</a:t>
            </a:r>
            <a:endParaRPr lang="zh-CN" altLang="en-US" sz="4800"/>
          </a:p>
          <a:p>
            <a:pPr>
              <a:lnSpc>
                <a:spcPct val="150000"/>
              </a:lnSpc>
            </a:pPr>
            <a:r>
              <a:rPr lang="en-US" altLang="zh-CN" sz="4000"/>
              <a:t>1.</a:t>
            </a:r>
            <a:r>
              <a:rPr lang="zh-CN" altLang="en-US" sz="4000"/>
              <a:t>地理位置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zh-CN" altLang="en-US"/>
              <a:t>    </a:t>
            </a:r>
            <a:r>
              <a:rPr lang="zh-CN" altLang="en-US" sz="2800"/>
              <a:t>山西地处我国第二级阶梯黄图高原东翼。东有太行山与河北省为邻；西南有黄河与陕西省、河南省相隔；北有长城与内蒙古毗连</a:t>
            </a:r>
            <a:endParaRPr lang="zh-CN" altLang="en-US"/>
          </a:p>
          <a:p>
            <a:endParaRPr lang="en-US" altLang="zh-CN"/>
          </a:p>
          <a:p>
            <a:pPr>
              <a:lnSpc>
                <a:spcPct val="150000"/>
              </a:lnSpc>
            </a:pPr>
            <a:r>
              <a:rPr lang="zh-CN" altLang="en-US" sz="2800"/>
              <a:t>全省面积</a:t>
            </a:r>
            <a:r>
              <a:rPr lang="en-US" altLang="zh-CN" sz="2800"/>
              <a:t>15.6</a:t>
            </a:r>
            <a:r>
              <a:rPr lang="zh-CN" altLang="en-US" sz="2800"/>
              <a:t>万平方千米</a:t>
            </a:r>
            <a:endParaRPr lang="zh-CN" altLang="en-US" sz="2800"/>
          </a:p>
          <a:p>
            <a:pPr>
              <a:lnSpc>
                <a:spcPct val="150000"/>
              </a:lnSpc>
            </a:pPr>
            <a:r>
              <a:rPr lang="zh-CN" altLang="en-US" sz="2800"/>
              <a:t>占全国总面积的百分之</a:t>
            </a:r>
            <a:r>
              <a:rPr lang="en-US" altLang="zh-CN" sz="2800"/>
              <a:t>16</a:t>
            </a:r>
            <a:endParaRPr lang="en-US" altLang="zh-CN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2.</a:t>
            </a:r>
            <a:r>
              <a:rPr lang="zh-CN" altLang="en-US"/>
              <a:t>山西的地形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30350"/>
            <a:ext cx="10515600" cy="4869180"/>
          </a:xfrm>
        </p:spPr>
        <p:txBody>
          <a:bodyPr>
            <a:normAutofit fontScale="90000"/>
          </a:bodyPr>
          <a:p>
            <a:pPr marL="0" indent="0">
              <a:lnSpc>
                <a:spcPct val="150000"/>
              </a:lnSpc>
              <a:buNone/>
            </a:pPr>
            <a:r>
              <a:rPr lang="en-US" altLang="zh-CN"/>
              <a:t>         </a:t>
            </a:r>
            <a:r>
              <a:rPr lang="zh-CN" altLang="en-US"/>
              <a:t>山西是典型的为黄土广泛覆盖的山地高原，地势东北高西南低。境内大部分地区海拔在1500米以上，最高点为五台山主峰叶斗峰，海拔3061.1米，为华北最高峰，有“华北屋脊”之称；最低点在垣曲县境内西阳河入黄河处，海拔仅180米。高原内部起伏不平，河谷纵横，地貌类型复杂多样，有山地、丘陵、台地、平原，山多川少，山地、丘陵面积占全省总面积的80.1%，平川、河谷面积占总面积的19.9%。山西境内主要山脉：太行山、吕梁山、恒山、五台山、中条山、太岳山等。山西境内有大同、忻州、太原、临汾、运城、长治、晋城、阳泉、寿阳、襄垣、黎城等盆地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2560"/>
            <a:ext cx="10515600" cy="6544945"/>
          </a:xfrm>
        </p:spPr>
        <p:txBody>
          <a:bodyPr>
            <a:normAutofit fontScale="90000" lnSpcReduction="10000"/>
          </a:bodyPr>
          <a:p>
            <a:pPr marL="0" indent="0">
              <a:lnSpc>
                <a:spcPct val="150000"/>
              </a:lnSpc>
              <a:buNone/>
            </a:pPr>
            <a:r>
              <a:rPr lang="zh-CN" altLang="en-US"/>
              <a:t>山西省地处太行山与黄河中游峡谷之间，位在我国三大阶梯状地形上第二阶梯中部的前缘地带，伟然屹立于华北大平原的西侧。通常被认为是我国黄土高原的一部分，而实质上它的主体是一个有黄土覆盖的起伏较大的山地型高原，称为“山西高原”。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 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其地势特点有七点: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1.高差悬殊挺拨高耸.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2.山地丘陵多平原少.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3.南低北高呈阶梯状抬升.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4.黄土广布地面侵蚀强烈.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5.山峦重叠山脉走向横断.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6.山脉交错构成山结.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7.两大分水岭河流周边辐射.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东面有太行山脉.西面是中条山,吕梁山与秦岭大巴山脉.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地形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75" y="3810"/>
            <a:ext cx="7795895" cy="1227137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182360" y="347345"/>
            <a:ext cx="4799330" cy="674116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r>
              <a:rPr lang="zh-CN" altLang="en-US" sz="6000"/>
              <a:t>我家就在忻州盆地</a:t>
            </a:r>
            <a:endParaRPr lang="zh-CN" altLang="en-US" sz="6000"/>
          </a:p>
          <a:p>
            <a:endParaRPr lang="zh-CN" altLang="en-US" sz="6000"/>
          </a:p>
          <a:p>
            <a:endParaRPr lang="zh-CN" altLang="en-US" sz="6000"/>
          </a:p>
          <a:p>
            <a:endParaRPr lang="zh-CN" altLang="en-US" sz="6000"/>
          </a:p>
          <a:p>
            <a:endParaRPr lang="zh-CN" altLang="en-US" sz="6000"/>
          </a:p>
        </p:txBody>
      </p:sp>
      <p:sp>
        <p:nvSpPr>
          <p:cNvPr id="7" name="流程图: 可选过程 6"/>
          <p:cNvSpPr/>
          <p:nvPr/>
        </p:nvSpPr>
        <p:spPr>
          <a:xfrm>
            <a:off x="4135755" y="3377565"/>
            <a:ext cx="930275" cy="1724660"/>
          </a:xfrm>
          <a:prstGeom prst="flowChartAlternateProcess">
            <a:avLst/>
          </a:prstGeom>
          <a:noFill/>
          <a:ln w="76200"/>
          <a:extLst>
            <a:ext uri="{909E8E84-426E-40DD-AFC4-6F175D3DCCD1}">
              <a14:hiddenFill xmlns:a14="http://schemas.microsoft.com/office/drawing/2010/main">
                <a:solidFill>
                  <a:schemeClr val="dk1"/>
                </a:solidFill>
              </a14:hiddenFill>
            </a:ext>
          </a:ex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 descr="地形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525" y="-5389245"/>
            <a:ext cx="7793990" cy="1227010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3.</a:t>
            </a:r>
            <a:r>
              <a:rPr lang="zh-CN" altLang="en-US"/>
              <a:t>气候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8975" y="1220470"/>
            <a:ext cx="10515600" cy="5328285"/>
          </a:xfrm>
        </p:spPr>
        <p:txBody>
          <a:bodyPr>
            <a:normAutofit fontScale="70000"/>
          </a:bodyPr>
          <a:p>
            <a:pPr marL="0" indent="0">
              <a:lnSpc>
                <a:spcPct val="150000"/>
              </a:lnSpc>
              <a:buNone/>
            </a:pPr>
            <a:r>
              <a:rPr lang="en-US" altLang="zh-CN"/>
              <a:t>         </a:t>
            </a:r>
            <a:r>
              <a:rPr lang="en-US" altLang="zh-CN" sz="3200"/>
              <a:t> </a:t>
            </a:r>
            <a:r>
              <a:rPr lang="zh-CN" altLang="en-US" sz="3200"/>
              <a:t>山西地处中纬度，距海不远，但因山脉屏障，夏季风影响不大，属于暖温带、中温带大陆性气候。年平均气温在-4°-14°C之间。气温地区分布总趋向是自南向北、自平川向山地递减。北部和中部山地，年平均气温在5℃-7℃之间；五台山最低，仅-4℃。西部黄河谷地、太原盆地和晋东南的大部分地区，平均温度在8～10℃之间。临汾、运城盆地年均温度达12～14℃。冬季气温全省均在0℃以下，夏季全省普遍高温，7月份气温介于21～26℃之间。山西无霜期南长北短，平川长山地短。大同盆地为110～140天，五台山仅85天，忻州盆地以北和东部山区135～155天，临汾、运城盆地则长达200～220天。全省年降水量在400～650毫米，但季节分布不均匀，夏季6月～8月降水高度集中且多暴雨，降水量约占全年的60%以上。全省降水受地形影响很大，山区较多，盆地较少。</a:t>
            </a:r>
            <a:endParaRPr lang="zh-CN" altLang="en-US" sz="3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615950"/>
            <a:ext cx="10515600" cy="5561330"/>
          </a:xfrm>
        </p:spPr>
        <p:txBody>
          <a:bodyPr/>
          <a:p>
            <a:pPr marL="0" indent="0">
              <a:lnSpc>
                <a:spcPct val="150000"/>
              </a:lnSpc>
              <a:buNone/>
            </a:pPr>
            <a:r>
              <a:rPr lang="zh-CN" altLang="en-US" sz="3200">
                <a:sym typeface="+mn-ea"/>
              </a:rPr>
              <a:t>山西位于大陆东岸的内陆。外缘有山脉环绕。因而难于受海风的影响，形成了比较强烈的大陆性气候。同时，又由于受内蒙古冬季冷气团的袭击，北部比较寒冷，由此形成了山西的气候特征：冬季长而寒冷干燥，雨雪稀少；夏季短而炎热多雨，盛行东南风，降水主要集中在汛期7、8、9三个月，占全年降水量的65%-80%；春季日温差大，风沙多而干旱，蒸发量较大；秋季短暂，气候温和晴朗。[5]</a:t>
            </a:r>
            <a:endParaRPr lang="zh-CN" altLang="en-US" sz="3200"/>
          </a:p>
          <a:p>
            <a:endParaRPr lang="zh-CN" altLang="en-US" sz="3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4.</a:t>
            </a:r>
            <a:r>
              <a:rPr lang="zh-CN" altLang="en-US"/>
              <a:t>水文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58570"/>
            <a:ext cx="10515600" cy="5365115"/>
          </a:xfrm>
        </p:spPr>
        <p:txBody>
          <a:bodyPr>
            <a:normAutofit fontScale="90000" lnSpcReduction="10000"/>
          </a:bodyPr>
          <a:p>
            <a:pPr marL="0" indent="0">
              <a:lnSpc>
                <a:spcPct val="150000"/>
              </a:lnSpc>
              <a:buNone/>
            </a:pPr>
            <a:r>
              <a:rPr lang="en-US" altLang="zh-CN"/>
              <a:t>         </a:t>
            </a:r>
            <a:r>
              <a:rPr lang="zh-CN" altLang="en-US"/>
              <a:t>山西共有大小河流1000余条，主要特点是河流较多，以季节性河流为主，水量变化的季节性差异大。山西河流源于东西高原山地，向西向南流的属黄河水系，向东流的属海河水系。黄河流域在山西境内的面积有97138平方公里，占总面积的62%；海河流域在山西的流域面积59133平方公里，占总面积的38%。境内共有大小河流1000多条。流域面积在100平方千米以上的河流有250条；属于黄河水系的有汾河、沁河、涑水河、三川河、昕水河、丹河等142条，流域面积占全省总面积的62%；属于海河水系的有桑干河、滹沱河、漳河等81条，流域面积占全省总面积的38%。黄河沿山西境界流程968公里，汾河是山西境内第一大河，干流全长694公里。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1524</Words>
  <Application>WPS 演示</Application>
  <PresentationFormat>宽屏</PresentationFormat>
  <Paragraphs>47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Arial</vt:lpstr>
      <vt:lpstr>宋体</vt:lpstr>
      <vt:lpstr>Wingdings</vt:lpstr>
      <vt:lpstr>Calibri Light</vt:lpstr>
      <vt:lpstr>Calibri</vt:lpstr>
      <vt:lpstr>微软雅黑</vt:lpstr>
      <vt:lpstr>Arial Unicode MS</vt:lpstr>
      <vt:lpstr>Office 主题</vt:lpstr>
      <vt:lpstr>山西——黄图高原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lu</dc:creator>
  <cp:lastModifiedBy>楠木</cp:lastModifiedBy>
  <cp:revision>2</cp:revision>
  <dcterms:created xsi:type="dcterms:W3CDTF">2020-12-15T04:24:00Z</dcterms:created>
  <dcterms:modified xsi:type="dcterms:W3CDTF">2020-12-16T10:15:00Z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2052-10.1.0.7698</vt:lpwstr>
  </property>
</Properties>
</file>