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Conflict calculator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Bolinger</a:t>
            </a:r>
          </a:p>
          <a:p>
            <a:r>
              <a:rPr lang="en-US" dirty="0" smtClean="0"/>
              <a:t>Trevor Seitz</a:t>
            </a:r>
          </a:p>
          <a:p>
            <a:r>
              <a:rPr lang="en-US" dirty="0" smtClean="0"/>
              <a:t>David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4000" dirty="0" smtClean="0"/>
              <a:t>As a department chair at IPFW, I want to provide my department’s course register and have all course level time conflicts identified so that I can minimize conflicts and make scheduling more convenient for all students.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873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Course Conflict Calculator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Identify time conflicts of same level courses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Tool for department chairs at IPFW</a:t>
            </a:r>
          </a:p>
        </p:txBody>
      </p:sp>
    </p:spTree>
    <p:extLst>
      <p:ext uri="{BB962C8B-B14F-4D97-AF65-F5344CB8AC3E}">
        <p14:creationId xmlns:p14="http://schemas.microsoft.com/office/powerpoint/2010/main" val="18077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/>
              <a:t>D</a:t>
            </a:r>
            <a:r>
              <a:rPr lang="en-US" sz="3200" dirty="0" smtClean="0"/>
              <a:t>isplay and Layout: HTML and CSS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Functionality: JavaScript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Back end server: PHP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Database management: SQL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2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Number of Pages: 2-3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Home Page / Tutorial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Application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Text Output Display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53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user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User will provide .csv file through input prompt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File will be extracted for course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Data will be analyzed for course conflicts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conflict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Graphical Output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Color coded table – Day x Hour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Text Output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Conflict listed on each 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07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possible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Intuitively suggest </a:t>
            </a:r>
            <a:r>
              <a:rPr lang="en-US" sz="3200" dirty="0"/>
              <a:t>schedule alterations to fix </a:t>
            </a:r>
            <a:r>
              <a:rPr lang="en-US" sz="3200" dirty="0" smtClean="0"/>
              <a:t>conflicts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200" dirty="0" smtClean="0"/>
              <a:t>Users can have results emailed to them or easily printed out through the 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31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It’s so easy, it’s 3C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947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189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Tw Cen MT</vt:lpstr>
      <vt:lpstr>Arial</vt:lpstr>
      <vt:lpstr>Circuit</vt:lpstr>
      <vt:lpstr>Course Conflict calculator requirements</vt:lpstr>
      <vt:lpstr>story</vt:lpstr>
      <vt:lpstr>Requirements – overall purpose</vt:lpstr>
      <vt:lpstr>Requirements – Languages </vt:lpstr>
      <vt:lpstr>Requirements – Page Layout</vt:lpstr>
      <vt:lpstr>Requirements – user interfacing</vt:lpstr>
      <vt:lpstr>Requirements – conflict display</vt:lpstr>
      <vt:lpstr>Requirements – possible additional features</vt:lpstr>
      <vt:lpstr>It’s so easy, it’s 3C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Conflict calculator requirements</dc:title>
  <dc:creator>Thomas Bolinger</dc:creator>
  <cp:lastModifiedBy>Thomas Bolinger</cp:lastModifiedBy>
  <cp:revision>5</cp:revision>
  <dcterms:created xsi:type="dcterms:W3CDTF">2016-09-15T14:17:21Z</dcterms:created>
  <dcterms:modified xsi:type="dcterms:W3CDTF">2016-09-15T14:48:20Z</dcterms:modified>
</cp:coreProperties>
</file>