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58" r:id="rId5"/>
    <p:sldId id="257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Conflict calculator</a:t>
            </a:r>
            <a:br>
              <a:rPr lang="en-US" dirty="0" smtClean="0"/>
            </a:b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Bolinger</a:t>
            </a:r>
          </a:p>
          <a:p>
            <a:r>
              <a:rPr lang="en-US" dirty="0" smtClean="0"/>
              <a:t>Trevor Seitz</a:t>
            </a:r>
          </a:p>
          <a:p>
            <a:r>
              <a:rPr lang="en-US" dirty="0" smtClean="0"/>
              <a:t>David Porter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4000" dirty="0" smtClean="0"/>
              <a:t>As a department chair at IPFW, I want to provide my department’s course register and have all course level time conflicts identified so that I can minimize conflicts and make scheduling more convenient for all students.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4873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overall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Course Conflict Calculator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Identify time conflicts of same level courses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Tool for department chairs at IPFW</a:t>
            </a:r>
          </a:p>
        </p:txBody>
      </p:sp>
    </p:spTree>
    <p:extLst>
      <p:ext uri="{BB962C8B-B14F-4D97-AF65-F5344CB8AC3E}">
        <p14:creationId xmlns:p14="http://schemas.microsoft.com/office/powerpoint/2010/main" val="180774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Languages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/>
              <a:t>D</a:t>
            </a:r>
            <a:r>
              <a:rPr lang="en-US" sz="3200" dirty="0" smtClean="0"/>
              <a:t>isplay and Layout: HTML and CSS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Functionality: JavaScript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Back end server: PHP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Database management: SQL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722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Number of Pages: 2-3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Home Page / Tutorial Page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Application Page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Text Output Display Page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053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user interfacing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User will provide </a:t>
            </a:r>
            <a:r>
              <a:rPr lang="en-US" sz="3200" dirty="0" smtClean="0"/>
              <a:t>.</a:t>
            </a:r>
            <a:r>
              <a:rPr lang="en-US" sz="3200" smtClean="0"/>
              <a:t>xlsx</a:t>
            </a:r>
            <a:r>
              <a:rPr lang="en-US" sz="3200" smtClean="0"/>
              <a:t> </a:t>
            </a:r>
            <a:r>
              <a:rPr lang="en-US" sz="3200" dirty="0" smtClean="0"/>
              <a:t>file through input prompt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File will be extracted for course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Data will be analyzed for course conflicts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19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conflict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Graphical Output 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Color coded table – Day x Hour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Text Output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Conflict listed on each line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007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possible 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Intuitively suggest </a:t>
            </a:r>
            <a:r>
              <a:rPr lang="en-US" sz="3200" dirty="0"/>
              <a:t>schedule alterations to fix </a:t>
            </a:r>
            <a:r>
              <a:rPr lang="en-US" sz="3200" dirty="0" smtClean="0"/>
              <a:t>conflicts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Users can have results emailed to them or easily printed out through the site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84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5318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It’s so easy, it’s 3C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39472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</TotalTime>
  <Words>189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Course Conflict calculator requirements</vt:lpstr>
      <vt:lpstr>story</vt:lpstr>
      <vt:lpstr>Requirements – overall purpose</vt:lpstr>
      <vt:lpstr>Requirements – Languages </vt:lpstr>
      <vt:lpstr>Requirements – Page Layout</vt:lpstr>
      <vt:lpstr>Requirements – user interfacing</vt:lpstr>
      <vt:lpstr>Requirements – conflict display</vt:lpstr>
      <vt:lpstr>Requirements – possible additional features</vt:lpstr>
      <vt:lpstr>It’s so easy, it’s 3C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Conflict calculator requirements</dc:title>
  <dc:creator>Thomas Bolinger</dc:creator>
  <cp:lastModifiedBy>Thomas Bolinger</cp:lastModifiedBy>
  <cp:revision>6</cp:revision>
  <dcterms:created xsi:type="dcterms:W3CDTF">2016-09-15T14:17:21Z</dcterms:created>
  <dcterms:modified xsi:type="dcterms:W3CDTF">2016-10-20T16:06:48Z</dcterms:modified>
</cp:coreProperties>
</file>