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6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29B1-D551-4E7D-AB20-357B95DCB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F5D4C-39BA-4EB9-B0E2-1BF330F35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737D3-3812-47D4-9108-6EC24A68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C37C-0693-41DA-AF09-ADC4EDFB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D919-0DDA-4702-B70D-766EB58C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5C5F-2B9A-4940-8EC4-3965E310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A88F1-3D8E-4F9E-8132-7F51D09D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1EF5-2C95-4E09-B488-AF855429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ECDE-BC53-46CD-8B7E-3C408332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D4E4-9520-4F13-853E-0ABC2327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65FFF-1B7B-4757-BFA2-7A6321803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E2ED2-4D19-4F3A-8EA0-F5D84AF8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8E441-C329-4222-A080-C76E94DD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7A38D-F75B-44B6-BEA3-A9238605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33329-FB3C-441A-A7E3-4ABE69CD7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94AA-6905-498A-B8EA-57210DCF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3019-791F-46C5-BD49-7E2B271E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0D35-5945-41C4-B711-1B35AAB4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E58E-640E-403D-9754-4B22364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1236-5F1D-4EF7-A61C-95AC2169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3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3F004-BB03-430D-A1CD-67B65FA2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D960-232C-4D0E-8EF4-7E909518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6AD22-E90D-4ED2-A591-F57A0CF1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96CE-9071-434C-84CC-507090F9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14B58-8B19-4299-9744-DE28385C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6BAA-2A01-4184-9ABD-430D759B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B90F-8A47-49E9-86B0-58D970CD5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EC8BE-77E9-4E42-B13F-08009563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3986-1DE3-43B0-A23A-AC38F0E1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C1DC8-CD8F-47DB-BF87-8F6CD116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BCF18-6346-462B-ADF9-E1F09B19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17F2-579E-4209-A02C-44ACD583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94A2-DBA6-4B5C-B021-E15A9A91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805D-CBCC-4D9B-B3CA-AFA131F47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34440-C2AC-4B0D-801F-307E20BEF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E4F76-ADEF-4C8F-B8E0-EFE499193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D8333-78DD-47B0-8583-5B090A03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08894-1B1F-45F4-ADD7-7DCEE6D4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46D1B-69C3-456F-BE5A-93D65594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0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95E6-7199-43D6-BF88-E1D34EFC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35CBC-E7CC-49F6-9E94-6B6911E3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201F7-0DD5-454E-A833-2734F6C5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AEE3-1E6C-4E19-9837-858583C5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D5014-CF32-44FD-839C-99704392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16E3D-958E-4A04-9743-57762A98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43C15-4F01-4327-893E-5768BCE6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6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7702-33AC-4F48-962F-36CF34676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73F7-D5A7-4FEB-989B-7C23BCCD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82929-B35F-4D20-850B-CDFDB75B5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3E915-F477-4952-9B97-F614C239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15CA-F3EE-48C2-B6F4-E0977695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FBBB4-6CE2-4FDA-B480-9B0DDA91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D2267-78BD-4334-BC40-5E16542A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2F9E0-F32A-4FEB-B854-5A5F8909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DA164-6F2E-4899-94B0-0425083B4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59C12-ADCA-44E6-AE35-D97D0E33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4C131-EE20-485E-A595-ED84BC6A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05DA2-AE7A-4B06-8978-C28D4D3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5C6EB-680F-4FBB-A1F2-82409D2F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B7C2-DACE-439B-BEE6-0B407412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0A43-B3E5-4FF8-A87A-10135C9B1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B7AFF-668D-4015-BDE2-0D0819AFCA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5867-A357-45D2-8B1E-C61D17555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459B-CAD8-4DB6-A11A-BA7A261BF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9CD1F-DD6E-4C4C-9138-4283C8ED3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5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D84E84-2F96-4426-BDED-40F120D5DC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8100" y="572532"/>
            <a:ext cx="3982494" cy="5305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843002-0D62-4AC8-94E5-B7FDA4AC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5342"/>
            <a:ext cx="6486525" cy="3775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0E3781-3D88-440B-B72C-466B61794D5E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1E7129-19F8-4BFA-AFA0-CC87A7CEA444}"/>
              </a:ext>
            </a:extLst>
          </p:cNvPr>
          <p:cNvCxnSpPr>
            <a:cxnSpLocks/>
          </p:cNvCxnSpPr>
          <p:nvPr/>
        </p:nvCxnSpPr>
        <p:spPr>
          <a:xfrm flipV="1">
            <a:off x="5410200" y="2743200"/>
            <a:ext cx="2891589" cy="193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37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B4CD9-CF5B-4F8F-A2FC-50F0C928E7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8623" y="132346"/>
            <a:ext cx="3378733" cy="4499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B30753-AC25-4FEF-A848-21CB8B2E3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5342"/>
            <a:ext cx="6486525" cy="3775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6F42B8-D799-4E45-8ABC-9AE32E9E9062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8016E9-18F8-4D92-A455-241028330B38}"/>
              </a:ext>
            </a:extLst>
          </p:cNvPr>
          <p:cNvCxnSpPr/>
          <p:nvPr/>
        </p:nvCxnSpPr>
        <p:spPr>
          <a:xfrm flipV="1">
            <a:off x="3982453" y="2605342"/>
            <a:ext cx="5787189" cy="202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85DE87-160F-4DCC-B334-A895D7D8D2D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5774" y="445168"/>
            <a:ext cx="3872326" cy="5137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F9F5F8-9A19-40BA-9BCF-69F3D9B72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605342"/>
            <a:ext cx="6486525" cy="3775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83949B-88F1-413C-8790-FF92DA7D0122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73BD56-7CEE-40F3-9319-8D7EA80F452D}"/>
              </a:ext>
            </a:extLst>
          </p:cNvPr>
          <p:cNvCxnSpPr/>
          <p:nvPr/>
        </p:nvCxnSpPr>
        <p:spPr>
          <a:xfrm flipV="1">
            <a:off x="1431758" y="2791326"/>
            <a:ext cx="8951495" cy="229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2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D241ED-6AE2-4A97-B868-9C0832C5EF2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0924" y="379662"/>
            <a:ext cx="4344403" cy="57925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0BE18F-9E5A-48FF-A879-16ECA32B0A99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0+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184CF-638E-481C-A768-4961E74B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" y="2484431"/>
            <a:ext cx="6805624" cy="25013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52BA91-383F-4044-9253-10F8690C74CD}"/>
              </a:ext>
            </a:extLst>
          </p:cNvPr>
          <p:cNvCxnSpPr/>
          <p:nvPr/>
        </p:nvCxnSpPr>
        <p:spPr>
          <a:xfrm flipV="1">
            <a:off x="1648326" y="2484431"/>
            <a:ext cx="8867274" cy="58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2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59F1C5-46C4-45E1-802D-DEFC337107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0789" y="499730"/>
            <a:ext cx="4281960" cy="32216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A38502-F25A-466C-A91B-DC200B134AA1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0+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0E56D-0093-4B0E-B9B0-253752393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3" y="2484431"/>
            <a:ext cx="6805624" cy="250132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FCD3A7-A5EB-44AF-84E1-FB45CD839413}"/>
              </a:ext>
            </a:extLst>
          </p:cNvPr>
          <p:cNvCxnSpPr/>
          <p:nvPr/>
        </p:nvCxnSpPr>
        <p:spPr>
          <a:xfrm flipV="1">
            <a:off x="5688419" y="2169042"/>
            <a:ext cx="2519916" cy="80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5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549A31-1411-4297-9140-35DB086E9972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0+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20BA9-4D72-4932-9539-B7D8B45F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2484431"/>
            <a:ext cx="6805624" cy="25013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9BA121-5653-41C7-8910-373C23C0A7D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3512" y="606055"/>
            <a:ext cx="3638711" cy="485907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3DC374-4BA3-4874-BFEB-BFDEDB7B9AE0}"/>
              </a:ext>
            </a:extLst>
          </p:cNvPr>
          <p:cNvCxnSpPr/>
          <p:nvPr/>
        </p:nvCxnSpPr>
        <p:spPr>
          <a:xfrm flipV="1">
            <a:off x="5858540" y="2484431"/>
            <a:ext cx="3072809" cy="24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2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07F9F1-DB18-445C-A627-2CAD7B3810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6897" y="782051"/>
            <a:ext cx="3803031" cy="5053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E2D4B2-09DF-4D06-8E9C-1EB2444327C9}"/>
              </a:ext>
            </a:extLst>
          </p:cNvPr>
          <p:cNvSpPr txBox="1"/>
          <p:nvPr/>
        </p:nvSpPr>
        <p:spPr>
          <a:xfrm>
            <a:off x="215900" y="2032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dirty="0" err="1"/>
              <a:t>Suportes</a:t>
            </a:r>
            <a:r>
              <a:rPr lang="en-150" dirty="0"/>
              <a:t> </a:t>
            </a:r>
            <a:r>
              <a:rPr lang="en-150" dirty="0" err="1"/>
              <a:t>Cartazes</a:t>
            </a:r>
            <a:r>
              <a:rPr lang="en-150" dirty="0"/>
              <a:t> 70x100 </a:t>
            </a:r>
          </a:p>
          <a:p>
            <a:r>
              <a:rPr lang="en-150" dirty="0" err="1"/>
              <a:t>Piso</a:t>
            </a:r>
            <a:r>
              <a:rPr lang="en-150" dirty="0"/>
              <a:t>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9D417-C4F3-4935-8018-45E260765D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54" y="1383632"/>
            <a:ext cx="6315726" cy="49106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81E527-5EBD-4C68-B34C-F19A82264781}"/>
              </a:ext>
            </a:extLst>
          </p:cNvPr>
          <p:cNvCxnSpPr>
            <a:cxnSpLocks/>
          </p:cNvCxnSpPr>
          <p:nvPr/>
        </p:nvCxnSpPr>
        <p:spPr>
          <a:xfrm flipV="1">
            <a:off x="1216550" y="3115340"/>
            <a:ext cx="8591862" cy="1528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92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95E8E29D0FB4A8F2A4B88C5572CC5" ma:contentTypeVersion="14" ma:contentTypeDescription="Create a new document." ma:contentTypeScope="" ma:versionID="2db724be65873802a21bddd477beb1e7">
  <xsd:schema xmlns:xsd="http://www.w3.org/2001/XMLSchema" xmlns:xs="http://www.w3.org/2001/XMLSchema" xmlns:p="http://schemas.microsoft.com/office/2006/metadata/properties" xmlns:ns3="17268030-8d41-41fa-a8bb-a0f42bcba758" xmlns:ns4="f2c09c0b-bdff-433a-a86c-65490c75c6c3" targetNamespace="http://schemas.microsoft.com/office/2006/metadata/properties" ma:root="true" ma:fieldsID="27cc1a0f32c636701ccf540815355a66" ns3:_="" ns4:_="">
    <xsd:import namespace="17268030-8d41-41fa-a8bb-a0f42bcba758"/>
    <xsd:import namespace="f2c09c0b-bdff-433a-a86c-65490c75c6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268030-8d41-41fa-a8bb-a0f42bcba7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09c0b-bdff-433a-a86c-65490c75c6c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954234-B2DA-43A3-8ED5-DF87230448DB}">
  <ds:schemaRefs>
    <ds:schemaRef ds:uri="f2c09c0b-bdff-433a-a86c-65490c75c6c3"/>
    <ds:schemaRef ds:uri="17268030-8d41-41fa-a8bb-a0f42bcba758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AF2C02-8BA6-4649-B96A-09ECDDA6CB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31756F-CEF9-4C13-9F94-EEF06D6BB1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268030-8d41-41fa-a8bb-a0f42bcba758"/>
    <ds:schemaRef ds:uri="f2c09c0b-bdff-433a-a86c-65490c75c6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Patricia Martins</dc:creator>
  <cp:lastModifiedBy>Catarina Isabel Ferreira</cp:lastModifiedBy>
  <cp:revision>3</cp:revision>
  <dcterms:created xsi:type="dcterms:W3CDTF">2021-08-25T09:59:10Z</dcterms:created>
  <dcterms:modified xsi:type="dcterms:W3CDTF">2023-11-20T10:34:50Z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0x0101007A995E8E29D0FB4A8F2A4B88C5572CC5</vt:lpwstr>
  </property>
</Properties>
</file>