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4" r:id="rId3"/>
    <p:sldId id="299" r:id="rId4"/>
    <p:sldId id="305" r:id="rId5"/>
    <p:sldId id="326" r:id="rId6"/>
    <p:sldId id="318" r:id="rId7"/>
    <p:sldId id="327" r:id="rId8"/>
    <p:sldId id="328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B2D12-5691-40DA-97D8-6CA2D05CDEFE}" v="4" dt="2021-09-10T13:43:1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Martins" userId="149174f7-2322-47a2-bdfc-1fba18a7c189" providerId="ADAL" clId="{ACBB2D12-5691-40DA-97D8-6CA2D05CDEFE}"/>
    <pc:docChg chg="custSel addSld modSld">
      <pc:chgData name="Patricia Martins" userId="149174f7-2322-47a2-bdfc-1fba18a7c189" providerId="ADAL" clId="{ACBB2D12-5691-40DA-97D8-6CA2D05CDEFE}" dt="2021-09-10T13:43:29.346" v="38" actId="166"/>
      <pc:docMkLst>
        <pc:docMk/>
      </pc:docMkLst>
      <pc:sldChg chg="addSp delSp modSp add">
        <pc:chgData name="Patricia Martins" userId="149174f7-2322-47a2-bdfc-1fba18a7c189" providerId="ADAL" clId="{ACBB2D12-5691-40DA-97D8-6CA2D05CDEFE}" dt="2021-09-10T13:43:29.346" v="38" actId="166"/>
        <pc:sldMkLst>
          <pc:docMk/>
          <pc:sldMk cId="658667862" sldId="328"/>
        </pc:sldMkLst>
        <pc:spChg chg="mod">
          <ac:chgData name="Patricia Martins" userId="149174f7-2322-47a2-bdfc-1fba18a7c189" providerId="ADAL" clId="{ACBB2D12-5691-40DA-97D8-6CA2D05CDEFE}" dt="2021-09-07T11:13:20.316" v="32" actId="20577"/>
          <ac:spMkLst>
            <pc:docMk/>
            <pc:sldMk cId="658667862" sldId="328"/>
            <ac:spMk id="13" creationId="{00000000-0000-0000-0000-000000000000}"/>
          </ac:spMkLst>
        </pc:spChg>
        <pc:spChg chg="add del mod">
          <ac:chgData name="Patricia Martins" userId="149174f7-2322-47a2-bdfc-1fba18a7c189" providerId="ADAL" clId="{ACBB2D12-5691-40DA-97D8-6CA2D05CDEFE}" dt="2021-09-10T13:43:22.105" v="36" actId="478"/>
          <ac:spMkLst>
            <pc:docMk/>
            <pc:sldMk cId="658667862" sldId="328"/>
            <ac:spMk id="15" creationId="{E2D6BCA0-FFE8-40C0-A8A1-33EFAAA1B400}"/>
          </ac:spMkLst>
        </pc:spChg>
        <pc:picChg chg="add del mod ord">
          <ac:chgData name="Patricia Martins" userId="149174f7-2322-47a2-bdfc-1fba18a7c189" providerId="ADAL" clId="{ACBB2D12-5691-40DA-97D8-6CA2D05CDEFE}" dt="2021-09-10T13:43:16.459" v="33" actId="478"/>
          <ac:picMkLst>
            <pc:docMk/>
            <pc:sldMk cId="658667862" sldId="328"/>
            <ac:picMk id="2" creationId="{16DA8EBA-0613-4B54-BF91-591C4E60F497}"/>
          </ac:picMkLst>
        </pc:picChg>
        <pc:picChg chg="add mod">
          <ac:chgData name="Patricia Martins" userId="149174f7-2322-47a2-bdfc-1fba18a7c189" providerId="ADAL" clId="{ACBB2D12-5691-40DA-97D8-6CA2D05CDEFE}" dt="2021-09-10T13:43:25.253" v="37" actId="1076"/>
          <ac:picMkLst>
            <pc:docMk/>
            <pc:sldMk cId="658667862" sldId="328"/>
            <ac:picMk id="3" creationId="{95FE4022-2FA9-425A-8E3E-7A6AD6A99C1B}"/>
          </ac:picMkLst>
        </pc:picChg>
        <pc:picChg chg="del">
          <ac:chgData name="Patricia Martins" userId="149174f7-2322-47a2-bdfc-1fba18a7c189" providerId="ADAL" clId="{ACBB2D12-5691-40DA-97D8-6CA2D05CDEFE}" dt="2021-09-07T11:12:05.974" v="1" actId="478"/>
          <ac:picMkLst>
            <pc:docMk/>
            <pc:sldMk cId="658667862" sldId="328"/>
            <ac:picMk id="12" creationId="{896CCE5C-E7E2-40B2-A61F-FADF22C66831}"/>
          </ac:picMkLst>
        </pc:picChg>
        <pc:cxnChg chg="mod ord">
          <ac:chgData name="Patricia Martins" userId="149174f7-2322-47a2-bdfc-1fba18a7c189" providerId="ADAL" clId="{ACBB2D12-5691-40DA-97D8-6CA2D05CDEFE}" dt="2021-09-10T13:43:29.346" v="38" actId="166"/>
          <ac:cxnSpMkLst>
            <pc:docMk/>
            <pc:sldMk cId="658667862" sldId="328"/>
            <ac:cxnSpMk id="6" creationId="{00000000-0000-0000-0000-00000000000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58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276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582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413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0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454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68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611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64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68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8186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ECB-BFF8-4296-B65B-5A6403C8A91D}" type="datetimeFigureOut">
              <a:rPr lang="pt-PT" smtClean="0"/>
              <a:t>10/09/2021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D987-3846-4625-A7BD-874652966D2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86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634FDA-AC12-4757-A05C-32E3D3D0B2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407" y="1598070"/>
            <a:ext cx="3457081" cy="25883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914" y="2189556"/>
            <a:ext cx="6880294" cy="40080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69780" y="1228738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2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451100" y="2806700"/>
            <a:ext cx="3048000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7407" y="4193578"/>
            <a:ext cx="292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do Hall de Entrada dos dois elevadores Nascente, na Cobertura.</a:t>
            </a:r>
          </a:p>
        </p:txBody>
      </p:sp>
    </p:spTree>
    <p:extLst>
      <p:ext uri="{BB962C8B-B14F-4D97-AF65-F5344CB8AC3E}">
        <p14:creationId xmlns:p14="http://schemas.microsoft.com/office/powerpoint/2010/main" val="376345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538C01-FAD7-42EE-9F69-7D7814ED971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3409" y="1089920"/>
            <a:ext cx="4022426" cy="3013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65" y="2369170"/>
            <a:ext cx="6880294" cy="400804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5283200" y="2465176"/>
            <a:ext cx="5372100" cy="1379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46456" y="1277043"/>
            <a:ext cx="2922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do Hall de Entrada dos dois elevadores Poente, na Cobertura.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69780" y="119363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17865-9DD7-4C33-936A-9D5B7AC4B76B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50465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A30A3-22B0-456A-850A-0A01F2EDB0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1714499"/>
            <a:ext cx="4250403" cy="3175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0+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6377" y="2388178"/>
            <a:ext cx="6805624" cy="2501321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2876550" y="2921000"/>
            <a:ext cx="5759450" cy="1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4300" y="5648885"/>
            <a:ext cx="54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em frente às rampas.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B14DD-F5B1-4E77-8DD0-75909B5AED62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369466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492050-23CF-44EC-AB6E-DB5590514B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667" y="1606034"/>
            <a:ext cx="4248447" cy="31762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615" y="1892300"/>
            <a:ext cx="6382610" cy="371480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2876550" y="2959100"/>
            <a:ext cx="3143250" cy="13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6053" y="5607100"/>
            <a:ext cx="54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Paredes do Hall da Entrada 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4F2B45-BA38-4BB3-8680-10C98B11CF84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160190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557950-1C5E-457A-B216-879C56D25C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2999" y="1236702"/>
            <a:ext cx="4148667" cy="311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54" y="1892300"/>
            <a:ext cx="6271436" cy="36500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51896" y="6090403"/>
            <a:ext cx="484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junto ao Mr. Parking Lounge.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3036680" y="2334419"/>
            <a:ext cx="6729619" cy="1500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6231FD-8BAD-4D82-AB92-1321B3E704BE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306987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CAF9E-78C9-4CCB-9B98-35AB1A90BF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5666" y="1421368"/>
            <a:ext cx="3784834" cy="2832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54" y="1892300"/>
            <a:ext cx="6271436" cy="365009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cxnSpLocks/>
          </p:cNvCxnSpPr>
          <p:nvPr/>
        </p:nvCxnSpPr>
        <p:spPr>
          <a:xfrm flipH="1">
            <a:off x="4702630" y="2641600"/>
            <a:ext cx="4466770" cy="1181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16701" y="5396468"/>
            <a:ext cx="534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do corredor poente, junto à Entrada 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3A129-DE13-43C5-B120-6B90264FB89B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209790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64" y="2001156"/>
            <a:ext cx="5992726" cy="3487880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625600" y="1485900"/>
            <a:ext cx="6210300" cy="977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56979" y="5653781"/>
            <a:ext cx="54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junto ao WC masculino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6CCE5C-E7E2-40B2-A61F-FADF22C6683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7190" y="1019553"/>
            <a:ext cx="5185347" cy="38789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7669C9-5E8A-4CB0-B322-A6ED6509BBF0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</p:spTree>
    <p:extLst>
      <p:ext uri="{BB962C8B-B14F-4D97-AF65-F5344CB8AC3E}">
        <p14:creationId xmlns:p14="http://schemas.microsoft.com/office/powerpoint/2010/main" val="117723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" y="241300"/>
            <a:ext cx="2762250" cy="72390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169780" y="977900"/>
            <a:ext cx="10615820" cy="83306"/>
          </a:xfrm>
          <a:prstGeom prst="line">
            <a:avLst/>
          </a:prstGeom>
          <a:ln w="12700" cmpd="sng">
            <a:solidFill>
              <a:srgbClr val="A71056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Magnifying glas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46714" y="146806"/>
            <a:ext cx="9144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69780" y="123670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Piso 0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664" y="2001156"/>
            <a:ext cx="5992726" cy="34878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56979" y="5653781"/>
            <a:ext cx="543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Parede junto ao </a:t>
            </a:r>
            <a:r>
              <a:rPr lang="en-150" dirty="0" err="1"/>
              <a:t>elevador</a:t>
            </a:r>
            <a:endParaRPr lang="pt-P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69C9-5E8A-4CB0-B322-A6ED6509BBF0}"/>
              </a:ext>
            </a:extLst>
          </p:cNvPr>
          <p:cNvSpPr txBox="1"/>
          <p:nvPr/>
        </p:nvSpPr>
        <p:spPr>
          <a:xfrm>
            <a:off x="4664529" y="257314"/>
            <a:ext cx="6417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CARTAZES A0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FE4022-2FA9-425A-8E3E-7A6AD6A99C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9983" y="1387347"/>
            <a:ext cx="5435021" cy="408330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 flipV="1">
            <a:off x="4561114" y="2641990"/>
            <a:ext cx="5192486" cy="1103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6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MARTINS Andreia Patricia</dc:creator>
  <cp:lastModifiedBy>Patricia Martins</cp:lastModifiedBy>
  <cp:revision>103</cp:revision>
  <dcterms:created xsi:type="dcterms:W3CDTF">2018-07-31T09:38:05Z</dcterms:created>
  <dcterms:modified xsi:type="dcterms:W3CDTF">2021-09-10T13:43:32Z</dcterms:modified>
</cp:coreProperties>
</file>