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30B530-8D79-479D-B259-E8D9B99805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69B037D-815C-4573-9607-0B52916A014B}">
      <dgm:prSet/>
      <dgm:spPr/>
      <dgm:t>
        <a:bodyPr/>
        <a:lstStyle/>
        <a:p>
          <a:r>
            <a:rPr lang="en-US"/>
            <a:t>Quantum algorithms, when you have no starting point or guide, are very difficult to formulate.</a:t>
          </a:r>
        </a:p>
      </dgm:t>
    </dgm:pt>
    <dgm:pt modelId="{51E2D721-42B3-45E6-BF87-5C2B785FC304}" type="parTrans" cxnId="{EF3B13AF-66E1-4D94-AFC5-96FAC123E6E3}">
      <dgm:prSet/>
      <dgm:spPr/>
      <dgm:t>
        <a:bodyPr/>
        <a:lstStyle/>
        <a:p>
          <a:endParaRPr lang="en-US"/>
        </a:p>
      </dgm:t>
    </dgm:pt>
    <dgm:pt modelId="{19895BC5-DE38-4584-83F8-A6EF7790ACB6}" type="sibTrans" cxnId="{EF3B13AF-66E1-4D94-AFC5-96FAC123E6E3}">
      <dgm:prSet/>
      <dgm:spPr/>
      <dgm:t>
        <a:bodyPr/>
        <a:lstStyle/>
        <a:p>
          <a:endParaRPr lang="en-US"/>
        </a:p>
      </dgm:t>
    </dgm:pt>
    <dgm:pt modelId="{329687BB-FC0E-48A6-909D-283DA356B503}">
      <dgm:prSet/>
      <dgm:spPr/>
      <dgm:t>
        <a:bodyPr/>
        <a:lstStyle/>
        <a:p>
          <a:r>
            <a:rPr lang="en-US"/>
            <a:t>It takes a lot of research and writing out what each gate will do to get anywhere when making one.</a:t>
          </a:r>
        </a:p>
      </dgm:t>
    </dgm:pt>
    <dgm:pt modelId="{0905F1D1-03D3-40D9-954F-3669EC31FF90}" type="parTrans" cxnId="{3971C37A-A96F-422E-AE4F-DADB2638067F}">
      <dgm:prSet/>
      <dgm:spPr/>
      <dgm:t>
        <a:bodyPr/>
        <a:lstStyle/>
        <a:p>
          <a:endParaRPr lang="en-US"/>
        </a:p>
      </dgm:t>
    </dgm:pt>
    <dgm:pt modelId="{E076DF25-890A-4934-A55C-A924C11CA459}" type="sibTrans" cxnId="{3971C37A-A96F-422E-AE4F-DADB2638067F}">
      <dgm:prSet/>
      <dgm:spPr/>
      <dgm:t>
        <a:bodyPr/>
        <a:lstStyle/>
        <a:p>
          <a:endParaRPr lang="en-US"/>
        </a:p>
      </dgm:t>
    </dgm:pt>
    <dgm:pt modelId="{C6A6AAA8-9E91-4121-88E4-B15E34BB05A5}">
      <dgm:prSet/>
      <dgm:spPr/>
      <dgm:t>
        <a:bodyPr/>
        <a:lstStyle/>
        <a:p>
          <a:r>
            <a:rPr lang="en-US"/>
            <a:t>Makes me feel a lot of respect for anyone who makes very large quantum programs or algorithms.</a:t>
          </a:r>
        </a:p>
      </dgm:t>
    </dgm:pt>
    <dgm:pt modelId="{9C84EBD9-2F5E-460C-BF87-D1AD3B5E9B69}" type="parTrans" cxnId="{9A0264CD-1F1E-462A-8EFF-6987CD9CEC59}">
      <dgm:prSet/>
      <dgm:spPr/>
      <dgm:t>
        <a:bodyPr/>
        <a:lstStyle/>
        <a:p>
          <a:endParaRPr lang="en-US"/>
        </a:p>
      </dgm:t>
    </dgm:pt>
    <dgm:pt modelId="{A7BC1F60-A6FF-43E7-8FBB-55340773B429}" type="sibTrans" cxnId="{9A0264CD-1F1E-462A-8EFF-6987CD9CEC59}">
      <dgm:prSet/>
      <dgm:spPr/>
      <dgm:t>
        <a:bodyPr/>
        <a:lstStyle/>
        <a:p>
          <a:endParaRPr lang="en-US"/>
        </a:p>
      </dgm:t>
    </dgm:pt>
    <dgm:pt modelId="{2DDED1BA-126E-4822-8E34-8D0B7209D8CE}" type="pres">
      <dgm:prSet presAssocID="{1D30B530-8D79-479D-B259-E8D9B9980528}" presName="root" presStyleCnt="0">
        <dgm:presLayoutVars>
          <dgm:dir/>
          <dgm:resizeHandles val="exact"/>
        </dgm:presLayoutVars>
      </dgm:prSet>
      <dgm:spPr/>
    </dgm:pt>
    <dgm:pt modelId="{8FA324F2-1FBF-49F6-8DFA-C843A3A02205}" type="pres">
      <dgm:prSet presAssocID="{E69B037D-815C-4573-9607-0B52916A014B}" presName="compNode" presStyleCnt="0"/>
      <dgm:spPr/>
    </dgm:pt>
    <dgm:pt modelId="{E1963726-0882-48CF-97FA-E3B7F9FC344E}" type="pres">
      <dgm:prSet presAssocID="{E69B037D-815C-4573-9607-0B52916A014B}" presName="bgRect" presStyleLbl="bgShp" presStyleIdx="0" presStyleCnt="3"/>
      <dgm:spPr/>
    </dgm:pt>
    <dgm:pt modelId="{92816918-622A-476B-BB18-F0D032C88659}" type="pres">
      <dgm:prSet presAssocID="{E69B037D-815C-4573-9607-0B52916A01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9F5007AA-AE77-417E-A583-CCBFCE0E110E}" type="pres">
      <dgm:prSet presAssocID="{E69B037D-815C-4573-9607-0B52916A014B}" presName="spaceRect" presStyleCnt="0"/>
      <dgm:spPr/>
    </dgm:pt>
    <dgm:pt modelId="{5E747F8E-0850-46EB-AF09-81105755C7B0}" type="pres">
      <dgm:prSet presAssocID="{E69B037D-815C-4573-9607-0B52916A014B}" presName="parTx" presStyleLbl="revTx" presStyleIdx="0" presStyleCnt="3">
        <dgm:presLayoutVars>
          <dgm:chMax val="0"/>
          <dgm:chPref val="0"/>
        </dgm:presLayoutVars>
      </dgm:prSet>
      <dgm:spPr/>
    </dgm:pt>
    <dgm:pt modelId="{5B0722A7-DA7D-4FB6-8169-712B430631CD}" type="pres">
      <dgm:prSet presAssocID="{19895BC5-DE38-4584-83F8-A6EF7790ACB6}" presName="sibTrans" presStyleCnt="0"/>
      <dgm:spPr/>
    </dgm:pt>
    <dgm:pt modelId="{76D822DB-9744-449B-ABD8-EAF29E30F4AA}" type="pres">
      <dgm:prSet presAssocID="{329687BB-FC0E-48A6-909D-283DA356B503}" presName="compNode" presStyleCnt="0"/>
      <dgm:spPr/>
    </dgm:pt>
    <dgm:pt modelId="{B51FD799-1B5F-4499-B02E-E8207AFF7495}" type="pres">
      <dgm:prSet presAssocID="{329687BB-FC0E-48A6-909D-283DA356B503}" presName="bgRect" presStyleLbl="bgShp" presStyleIdx="1" presStyleCnt="3"/>
      <dgm:spPr/>
    </dgm:pt>
    <dgm:pt modelId="{208CFB57-7592-4A1C-9F25-9A98958A7C75}" type="pres">
      <dgm:prSet presAssocID="{329687BB-FC0E-48A6-909D-283DA356B5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04DECB4-74CF-4A09-B137-9F3DB40140D6}" type="pres">
      <dgm:prSet presAssocID="{329687BB-FC0E-48A6-909D-283DA356B503}" presName="spaceRect" presStyleCnt="0"/>
      <dgm:spPr/>
    </dgm:pt>
    <dgm:pt modelId="{E8B4E33D-0409-432F-8BA7-6E1BFAF576BA}" type="pres">
      <dgm:prSet presAssocID="{329687BB-FC0E-48A6-909D-283DA356B503}" presName="parTx" presStyleLbl="revTx" presStyleIdx="1" presStyleCnt="3">
        <dgm:presLayoutVars>
          <dgm:chMax val="0"/>
          <dgm:chPref val="0"/>
        </dgm:presLayoutVars>
      </dgm:prSet>
      <dgm:spPr/>
    </dgm:pt>
    <dgm:pt modelId="{3EF7A8B6-7D81-4493-8E0C-025501EC9697}" type="pres">
      <dgm:prSet presAssocID="{E076DF25-890A-4934-A55C-A924C11CA459}" presName="sibTrans" presStyleCnt="0"/>
      <dgm:spPr/>
    </dgm:pt>
    <dgm:pt modelId="{E2F818F2-ADC2-49FB-833D-31830F78CADC}" type="pres">
      <dgm:prSet presAssocID="{C6A6AAA8-9E91-4121-88E4-B15E34BB05A5}" presName="compNode" presStyleCnt="0"/>
      <dgm:spPr/>
    </dgm:pt>
    <dgm:pt modelId="{A23FBCEE-86D3-4B6B-B4EC-09C03AA23A97}" type="pres">
      <dgm:prSet presAssocID="{C6A6AAA8-9E91-4121-88E4-B15E34BB05A5}" presName="bgRect" presStyleLbl="bgShp" presStyleIdx="2" presStyleCnt="3"/>
      <dgm:spPr/>
    </dgm:pt>
    <dgm:pt modelId="{6FD68611-ADFA-4D6E-AA86-0057CF9E489D}" type="pres">
      <dgm:prSet presAssocID="{C6A6AAA8-9E91-4121-88E4-B15E34BB05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B31FDCD-B7A4-4273-A8B8-2575DB6815E3}" type="pres">
      <dgm:prSet presAssocID="{C6A6AAA8-9E91-4121-88E4-B15E34BB05A5}" presName="spaceRect" presStyleCnt="0"/>
      <dgm:spPr/>
    </dgm:pt>
    <dgm:pt modelId="{37595CEC-60E5-4B53-B694-9DF381ACBB93}" type="pres">
      <dgm:prSet presAssocID="{C6A6AAA8-9E91-4121-88E4-B15E34BB05A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C64B727-7B9E-4EEF-AF46-893AA96BF42A}" type="presOf" srcId="{329687BB-FC0E-48A6-909D-283DA356B503}" destId="{E8B4E33D-0409-432F-8BA7-6E1BFAF576BA}" srcOrd="0" destOrd="0" presId="urn:microsoft.com/office/officeart/2018/2/layout/IconVerticalSolidList"/>
    <dgm:cxn modelId="{19331F68-06E5-4787-97CD-87BCD3E42175}" type="presOf" srcId="{C6A6AAA8-9E91-4121-88E4-B15E34BB05A5}" destId="{37595CEC-60E5-4B53-B694-9DF381ACBB93}" srcOrd="0" destOrd="0" presId="urn:microsoft.com/office/officeart/2018/2/layout/IconVerticalSolidList"/>
    <dgm:cxn modelId="{BFC62275-A94D-4ACE-B1E1-A6F456633EA5}" type="presOf" srcId="{E69B037D-815C-4573-9607-0B52916A014B}" destId="{5E747F8E-0850-46EB-AF09-81105755C7B0}" srcOrd="0" destOrd="0" presId="urn:microsoft.com/office/officeart/2018/2/layout/IconVerticalSolidList"/>
    <dgm:cxn modelId="{3971C37A-A96F-422E-AE4F-DADB2638067F}" srcId="{1D30B530-8D79-479D-B259-E8D9B9980528}" destId="{329687BB-FC0E-48A6-909D-283DA356B503}" srcOrd="1" destOrd="0" parTransId="{0905F1D1-03D3-40D9-954F-3669EC31FF90}" sibTransId="{E076DF25-890A-4934-A55C-A924C11CA459}"/>
    <dgm:cxn modelId="{5F2BA388-B987-47D9-87B1-E26CE3AB6AE8}" type="presOf" srcId="{1D30B530-8D79-479D-B259-E8D9B9980528}" destId="{2DDED1BA-126E-4822-8E34-8D0B7209D8CE}" srcOrd="0" destOrd="0" presId="urn:microsoft.com/office/officeart/2018/2/layout/IconVerticalSolidList"/>
    <dgm:cxn modelId="{EF3B13AF-66E1-4D94-AFC5-96FAC123E6E3}" srcId="{1D30B530-8D79-479D-B259-E8D9B9980528}" destId="{E69B037D-815C-4573-9607-0B52916A014B}" srcOrd="0" destOrd="0" parTransId="{51E2D721-42B3-45E6-BF87-5C2B785FC304}" sibTransId="{19895BC5-DE38-4584-83F8-A6EF7790ACB6}"/>
    <dgm:cxn modelId="{9A0264CD-1F1E-462A-8EFF-6987CD9CEC59}" srcId="{1D30B530-8D79-479D-B259-E8D9B9980528}" destId="{C6A6AAA8-9E91-4121-88E4-B15E34BB05A5}" srcOrd="2" destOrd="0" parTransId="{9C84EBD9-2F5E-460C-BF87-D1AD3B5E9B69}" sibTransId="{A7BC1F60-A6FF-43E7-8FBB-55340773B429}"/>
    <dgm:cxn modelId="{C6620100-DA93-4494-8F0F-9298D235B47A}" type="presParOf" srcId="{2DDED1BA-126E-4822-8E34-8D0B7209D8CE}" destId="{8FA324F2-1FBF-49F6-8DFA-C843A3A02205}" srcOrd="0" destOrd="0" presId="urn:microsoft.com/office/officeart/2018/2/layout/IconVerticalSolidList"/>
    <dgm:cxn modelId="{8D8CCC45-637B-4114-853E-D952777813DA}" type="presParOf" srcId="{8FA324F2-1FBF-49F6-8DFA-C843A3A02205}" destId="{E1963726-0882-48CF-97FA-E3B7F9FC344E}" srcOrd="0" destOrd="0" presId="urn:microsoft.com/office/officeart/2018/2/layout/IconVerticalSolidList"/>
    <dgm:cxn modelId="{18D21393-D28B-4B33-BCCD-964F078B8261}" type="presParOf" srcId="{8FA324F2-1FBF-49F6-8DFA-C843A3A02205}" destId="{92816918-622A-476B-BB18-F0D032C88659}" srcOrd="1" destOrd="0" presId="urn:microsoft.com/office/officeart/2018/2/layout/IconVerticalSolidList"/>
    <dgm:cxn modelId="{0AA92267-3DBA-4263-9536-F1706A09718A}" type="presParOf" srcId="{8FA324F2-1FBF-49F6-8DFA-C843A3A02205}" destId="{9F5007AA-AE77-417E-A583-CCBFCE0E110E}" srcOrd="2" destOrd="0" presId="urn:microsoft.com/office/officeart/2018/2/layout/IconVerticalSolidList"/>
    <dgm:cxn modelId="{A3F06C76-0A49-4095-BB5C-03DC8BAEF5E7}" type="presParOf" srcId="{8FA324F2-1FBF-49F6-8DFA-C843A3A02205}" destId="{5E747F8E-0850-46EB-AF09-81105755C7B0}" srcOrd="3" destOrd="0" presId="urn:microsoft.com/office/officeart/2018/2/layout/IconVerticalSolidList"/>
    <dgm:cxn modelId="{BC275B6B-4DF8-4C46-86B1-00C84C4C8A08}" type="presParOf" srcId="{2DDED1BA-126E-4822-8E34-8D0B7209D8CE}" destId="{5B0722A7-DA7D-4FB6-8169-712B430631CD}" srcOrd="1" destOrd="0" presId="urn:microsoft.com/office/officeart/2018/2/layout/IconVerticalSolidList"/>
    <dgm:cxn modelId="{C2B0A778-AD10-4914-956A-14A11F06A7A8}" type="presParOf" srcId="{2DDED1BA-126E-4822-8E34-8D0B7209D8CE}" destId="{76D822DB-9744-449B-ABD8-EAF29E30F4AA}" srcOrd="2" destOrd="0" presId="urn:microsoft.com/office/officeart/2018/2/layout/IconVerticalSolidList"/>
    <dgm:cxn modelId="{C4E345FC-1F8D-45AF-8B38-9C42C07D7DBB}" type="presParOf" srcId="{76D822DB-9744-449B-ABD8-EAF29E30F4AA}" destId="{B51FD799-1B5F-4499-B02E-E8207AFF7495}" srcOrd="0" destOrd="0" presId="urn:microsoft.com/office/officeart/2018/2/layout/IconVerticalSolidList"/>
    <dgm:cxn modelId="{EA23A866-E620-46A2-964F-F2ADF5AED2AA}" type="presParOf" srcId="{76D822DB-9744-449B-ABD8-EAF29E30F4AA}" destId="{208CFB57-7592-4A1C-9F25-9A98958A7C75}" srcOrd="1" destOrd="0" presId="urn:microsoft.com/office/officeart/2018/2/layout/IconVerticalSolidList"/>
    <dgm:cxn modelId="{B20F88EB-29DB-41C0-B324-5DE60D19E20F}" type="presParOf" srcId="{76D822DB-9744-449B-ABD8-EAF29E30F4AA}" destId="{A04DECB4-74CF-4A09-B137-9F3DB40140D6}" srcOrd="2" destOrd="0" presId="urn:microsoft.com/office/officeart/2018/2/layout/IconVerticalSolidList"/>
    <dgm:cxn modelId="{AA796A00-7947-46DF-A779-270BC4CCEB5E}" type="presParOf" srcId="{76D822DB-9744-449B-ABD8-EAF29E30F4AA}" destId="{E8B4E33D-0409-432F-8BA7-6E1BFAF576BA}" srcOrd="3" destOrd="0" presId="urn:microsoft.com/office/officeart/2018/2/layout/IconVerticalSolidList"/>
    <dgm:cxn modelId="{48813106-920B-4ADA-B9D2-7B7DC45EB34D}" type="presParOf" srcId="{2DDED1BA-126E-4822-8E34-8D0B7209D8CE}" destId="{3EF7A8B6-7D81-4493-8E0C-025501EC9697}" srcOrd="3" destOrd="0" presId="urn:microsoft.com/office/officeart/2018/2/layout/IconVerticalSolidList"/>
    <dgm:cxn modelId="{FFBE565B-2009-439E-936C-11E58D814BEF}" type="presParOf" srcId="{2DDED1BA-126E-4822-8E34-8D0B7209D8CE}" destId="{E2F818F2-ADC2-49FB-833D-31830F78CADC}" srcOrd="4" destOrd="0" presId="urn:microsoft.com/office/officeart/2018/2/layout/IconVerticalSolidList"/>
    <dgm:cxn modelId="{ED8763F6-3EDE-4748-A1D8-82990D26E5CA}" type="presParOf" srcId="{E2F818F2-ADC2-49FB-833D-31830F78CADC}" destId="{A23FBCEE-86D3-4B6B-B4EC-09C03AA23A97}" srcOrd="0" destOrd="0" presId="urn:microsoft.com/office/officeart/2018/2/layout/IconVerticalSolidList"/>
    <dgm:cxn modelId="{66E8A6B1-FBFC-4FBF-A7D9-957462A680AD}" type="presParOf" srcId="{E2F818F2-ADC2-49FB-833D-31830F78CADC}" destId="{6FD68611-ADFA-4D6E-AA86-0057CF9E489D}" srcOrd="1" destOrd="0" presId="urn:microsoft.com/office/officeart/2018/2/layout/IconVerticalSolidList"/>
    <dgm:cxn modelId="{5DEFF6A3-22CC-4592-A983-F8E7E193BA0C}" type="presParOf" srcId="{E2F818F2-ADC2-49FB-833D-31830F78CADC}" destId="{2B31FDCD-B7A4-4273-A8B8-2575DB6815E3}" srcOrd="2" destOrd="0" presId="urn:microsoft.com/office/officeart/2018/2/layout/IconVerticalSolidList"/>
    <dgm:cxn modelId="{331932E5-0306-45E3-8460-353A3B52CDEA}" type="presParOf" srcId="{E2F818F2-ADC2-49FB-833D-31830F78CADC}" destId="{37595CEC-60E5-4B53-B694-9DF381ACBB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63726-0882-48CF-97FA-E3B7F9FC344E}">
      <dsp:nvSpPr>
        <dsp:cNvPr id="0" name=""/>
        <dsp:cNvSpPr/>
      </dsp:nvSpPr>
      <dsp:spPr>
        <a:xfrm>
          <a:off x="0" y="581"/>
          <a:ext cx="5704764" cy="13603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816918-622A-476B-BB18-F0D032C88659}">
      <dsp:nvSpPr>
        <dsp:cNvPr id="0" name=""/>
        <dsp:cNvSpPr/>
      </dsp:nvSpPr>
      <dsp:spPr>
        <a:xfrm>
          <a:off x="411515" y="306667"/>
          <a:ext cx="748210" cy="748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47F8E-0850-46EB-AF09-81105755C7B0}">
      <dsp:nvSpPr>
        <dsp:cNvPr id="0" name=""/>
        <dsp:cNvSpPr/>
      </dsp:nvSpPr>
      <dsp:spPr>
        <a:xfrm>
          <a:off x="1571241" y="581"/>
          <a:ext cx="4133522" cy="1360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974" tIns="143974" rIns="143974" bIns="14397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Quantum algorithms, when you have no starting point or guide, are very difficult to formulate.</a:t>
          </a:r>
        </a:p>
      </dsp:txBody>
      <dsp:txXfrm>
        <a:off x="1571241" y="581"/>
        <a:ext cx="4133522" cy="1360382"/>
      </dsp:txXfrm>
    </dsp:sp>
    <dsp:sp modelId="{B51FD799-1B5F-4499-B02E-E8207AFF7495}">
      <dsp:nvSpPr>
        <dsp:cNvPr id="0" name=""/>
        <dsp:cNvSpPr/>
      </dsp:nvSpPr>
      <dsp:spPr>
        <a:xfrm>
          <a:off x="0" y="1701058"/>
          <a:ext cx="5704764" cy="13603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CFB57-7592-4A1C-9F25-9A98958A7C75}">
      <dsp:nvSpPr>
        <dsp:cNvPr id="0" name=""/>
        <dsp:cNvSpPr/>
      </dsp:nvSpPr>
      <dsp:spPr>
        <a:xfrm>
          <a:off x="411515" y="2007144"/>
          <a:ext cx="748210" cy="748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4E33D-0409-432F-8BA7-6E1BFAF576BA}">
      <dsp:nvSpPr>
        <dsp:cNvPr id="0" name=""/>
        <dsp:cNvSpPr/>
      </dsp:nvSpPr>
      <dsp:spPr>
        <a:xfrm>
          <a:off x="1571241" y="1701058"/>
          <a:ext cx="4133522" cy="1360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974" tIns="143974" rIns="143974" bIns="14397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takes a lot of research and writing out what each gate will do to get anywhere when making one.</a:t>
          </a:r>
        </a:p>
      </dsp:txBody>
      <dsp:txXfrm>
        <a:off x="1571241" y="1701058"/>
        <a:ext cx="4133522" cy="1360382"/>
      </dsp:txXfrm>
    </dsp:sp>
    <dsp:sp modelId="{A23FBCEE-86D3-4B6B-B4EC-09C03AA23A97}">
      <dsp:nvSpPr>
        <dsp:cNvPr id="0" name=""/>
        <dsp:cNvSpPr/>
      </dsp:nvSpPr>
      <dsp:spPr>
        <a:xfrm>
          <a:off x="0" y="3401536"/>
          <a:ext cx="5704764" cy="13603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68611-ADFA-4D6E-AA86-0057CF9E489D}">
      <dsp:nvSpPr>
        <dsp:cNvPr id="0" name=""/>
        <dsp:cNvSpPr/>
      </dsp:nvSpPr>
      <dsp:spPr>
        <a:xfrm>
          <a:off x="411515" y="3707622"/>
          <a:ext cx="748210" cy="748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95CEC-60E5-4B53-B694-9DF381ACBB93}">
      <dsp:nvSpPr>
        <dsp:cNvPr id="0" name=""/>
        <dsp:cNvSpPr/>
      </dsp:nvSpPr>
      <dsp:spPr>
        <a:xfrm>
          <a:off x="1571241" y="3401536"/>
          <a:ext cx="4133522" cy="1360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974" tIns="143974" rIns="143974" bIns="14397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Makes me feel a lot of respect for anyone who makes very large quantum programs or algorithms.</a:t>
          </a:r>
        </a:p>
      </dsp:txBody>
      <dsp:txXfrm>
        <a:off x="1571241" y="3401536"/>
        <a:ext cx="4133522" cy="1360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20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1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7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6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5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015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5/12/2023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7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5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0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66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0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4E351-2990-8611-939D-565B4D90C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584" y="893935"/>
            <a:ext cx="6202267" cy="3339390"/>
          </a:xfrm>
        </p:spPr>
        <p:txBody>
          <a:bodyPr anchor="b">
            <a:normAutofit/>
          </a:bodyPr>
          <a:lstStyle/>
          <a:p>
            <a:r>
              <a:rPr lang="en-US" sz="6000" dirty="0"/>
              <a:t>Quantum Software Development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45CCD-6C96-6EC9-A2B9-0AFF25DDA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583" y="4458488"/>
            <a:ext cx="6202268" cy="1328163"/>
          </a:xfrm>
        </p:spPr>
        <p:txBody>
          <a:bodyPr anchor="t">
            <a:normAutofit/>
          </a:bodyPr>
          <a:lstStyle/>
          <a:p>
            <a:r>
              <a:rPr lang="en-US" dirty="0"/>
              <a:t>Seixas Aldrich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3E880-E330-B931-DF9F-124DE6D49D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78" r="22233"/>
          <a:stretch/>
        </p:blipFill>
        <p:spPr>
          <a:xfrm>
            <a:off x="20" y="10"/>
            <a:ext cx="4635294" cy="6857990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8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ross-section of a plant stem under a microscope">
            <a:extLst>
              <a:ext uri="{FF2B5EF4-FFF2-40B4-BE49-F238E27FC236}">
                <a16:creationId xmlns:a16="http://schemas.microsoft.com/office/drawing/2014/main" id="{B4515245-81D8-1E62-E987-5043132FB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8" b="1295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3D6AB-3225-8A71-831F-61DB5408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Two’s Complement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2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F7AEC-D2AF-7B03-DA5C-F22BECEC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sz="5100"/>
              <a:t>Background Context</a:t>
            </a: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9DE2-F438-ECC4-2423-DADA71926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/>
              <a:t>A qubit’s state is the superposition (sum) of its |0&gt; and |1&gt; components. (a and b are amplitudes)</a:t>
            </a:r>
          </a:p>
          <a:p>
            <a:pPr lvl="1">
              <a:lnSpc>
                <a:spcPct val="100000"/>
              </a:lnSpc>
            </a:pPr>
            <a:r>
              <a:rPr lang="en-US" sz="1500"/>
              <a:t>	|Q&gt; = a|0&gt; + b|1&gt;</a:t>
            </a:r>
          </a:p>
          <a:p>
            <a:pPr>
              <a:lnSpc>
                <a:spcPct val="100000"/>
              </a:lnSpc>
            </a:pPr>
            <a:r>
              <a:rPr lang="en-US" sz="1500"/>
              <a:t>Measurement sets a qubit to |0&gt; or |1&gt; probabilistically.</a:t>
            </a:r>
          </a:p>
          <a:p>
            <a:pPr lvl="1">
              <a:lnSpc>
                <a:spcPct val="100000"/>
              </a:lnSpc>
            </a:pPr>
            <a:r>
              <a:rPr lang="en-US" sz="1500"/>
              <a:t>	|a|^2 + |b|^2 = 1</a:t>
            </a:r>
          </a:p>
          <a:p>
            <a:pPr>
              <a:lnSpc>
                <a:spcPct val="100000"/>
              </a:lnSpc>
            </a:pPr>
            <a:r>
              <a:rPr lang="en-US" sz="1500"/>
              <a:t>A list of the most common quantum gates are shown to the right.</a:t>
            </a:r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Quantum logic gate - Wikipedia">
            <a:extLst>
              <a:ext uri="{FF2B5EF4-FFF2-40B4-BE49-F238E27FC236}">
                <a16:creationId xmlns:a16="http://schemas.microsoft.com/office/drawing/2014/main" id="{5FD29B38-9D39-5E87-4AE0-D3081422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0087" y="1267549"/>
            <a:ext cx="3434963" cy="422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89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B06A5-A558-B286-7E4F-37850E98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n-US" sz="5100"/>
              <a:t>Two’s Complement Algorithm</a:t>
            </a:r>
          </a:p>
        </p:txBody>
      </p:sp>
      <p:pic>
        <p:nvPicPr>
          <p:cNvPr id="5" name="Picture 4" descr="Computer code representation.">
            <a:extLst>
              <a:ext uri="{FF2B5EF4-FFF2-40B4-BE49-F238E27FC236}">
                <a16:creationId xmlns:a16="http://schemas.microsoft.com/office/drawing/2014/main" id="{D631EB14-4EF1-67DA-7D1A-603C685F6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51" r="22664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FE34B-EFA0-233B-3C9F-76AD8DAF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dirty="0"/>
              <a:t>Takes in a signed integer of any size in binary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This input is a register of Qubits, one for each binary bit.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The first step is flipping every bit/qubit in the number.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The second and final step is adding 1 to the number.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8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94168-865A-4682-AAD3-8D6FA7E0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Two’s Complement Algorithm in Quantum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0565A-98D0-3D28-AF43-D7F4BBEE8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500" y="1561147"/>
            <a:ext cx="5640399" cy="3793168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1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903A2-E75A-6137-57B7-689C7656C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Two’s Complement Algorithm in Quantum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BEF3B-E549-E183-BFF3-A6D796F40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500" y="1723309"/>
            <a:ext cx="5640399" cy="3468845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18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9CFC1-8B39-FE7B-7A99-6305876D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sz="5100"/>
              <a:t>Why Did I Do This?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65B37-764A-2415-DED2-6414F75B1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Two’s Complement algorithm is a basic algorithm that is a part of many larger systems, including anything with subtraction.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This means getting a baseline knowledge with this could help me with more quantum algorithms in the future.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In my research I found multiple papers on very high-level quantum algorithms and they were describing their method of two’s complementing as it was needed.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73FFED84-E7BD-C236-653C-731FE0FCF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30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9CCF0-FDC8-4563-ADE4-F400B6BD1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7931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46E65-5952-29FF-3B12-B9528876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Did I Learn?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D0261C-4144-EB9A-0354-655B5ED073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046718"/>
              </p:ext>
            </p:extLst>
          </p:nvPr>
        </p:nvGraphicFramePr>
        <p:xfrm>
          <a:off x="5725236" y="758825"/>
          <a:ext cx="5704764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561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DD035-9C79-EF7E-BC86-4A84F988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sz="5600"/>
              <a:t>Future Endeavors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F5D88-7215-A86B-7B3A-EF440B525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I would love to work on more quantum computing in the future, especially on coding larger algorithms.</a:t>
            </a:r>
          </a:p>
          <a:p>
            <a:pPr>
              <a:lnSpc>
                <a:spcPct val="100000"/>
              </a:lnSpc>
            </a:pPr>
            <a:r>
              <a:rPr lang="en-US" sz="1700"/>
              <a:t>Also, researching the actual physics behind the quantum computers and having my code run on a real one would be very cool.</a:t>
            </a:r>
          </a:p>
          <a:p>
            <a:pPr>
              <a:lnSpc>
                <a:spcPct val="100000"/>
              </a:lnSpc>
            </a:pPr>
            <a:r>
              <a:rPr lang="en-US" sz="1700"/>
              <a:t>Finally, doing resource estimation was a goal for this project, but due to time constraints and difficulties with it I could not complete it.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16582AF-53C0-685C-3F67-30998D9C1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4" r="44506" b="-1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6915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RightStep">
      <a:dk1>
        <a:srgbClr val="000000"/>
      </a:dk1>
      <a:lt1>
        <a:srgbClr val="FFFFFF"/>
      </a:lt1>
      <a:dk2>
        <a:srgbClr val="2F2441"/>
      </a:dk2>
      <a:lt2>
        <a:srgbClr val="E8E8E2"/>
      </a:lt2>
      <a:accent1>
        <a:srgbClr val="9699C6"/>
      </a:accent1>
      <a:accent2>
        <a:srgbClr val="947FBA"/>
      </a:accent2>
      <a:accent3>
        <a:srgbClr val="BB96C6"/>
      </a:accent3>
      <a:accent4>
        <a:srgbClr val="BA7FAF"/>
      </a:accent4>
      <a:accent5>
        <a:srgbClr val="C696A9"/>
      </a:accent5>
      <a:accent6>
        <a:srgbClr val="BA807F"/>
      </a:accent6>
      <a:hlink>
        <a:srgbClr val="888452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361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Sitka Banner</vt:lpstr>
      <vt:lpstr>HeadlinesVTI</vt:lpstr>
      <vt:lpstr>Quantum Software Development Final Project</vt:lpstr>
      <vt:lpstr>Two’s Complement</vt:lpstr>
      <vt:lpstr>Background Context</vt:lpstr>
      <vt:lpstr>Two’s Complement Algorithm</vt:lpstr>
      <vt:lpstr>Two’s Complement Algorithm in Quantum Testing</vt:lpstr>
      <vt:lpstr>Two’s Complement Algorithm in Quantum</vt:lpstr>
      <vt:lpstr>Why Did I Do This?</vt:lpstr>
      <vt:lpstr>What Did I Learn?</vt:lpstr>
      <vt:lpstr>Future Endeavors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Software Final Project</dc:title>
  <dc:creator>Seixas Aldrich</dc:creator>
  <cp:lastModifiedBy>Seixas Aldrich</cp:lastModifiedBy>
  <cp:revision>2</cp:revision>
  <dcterms:created xsi:type="dcterms:W3CDTF">2023-05-12T16:14:06Z</dcterms:created>
  <dcterms:modified xsi:type="dcterms:W3CDTF">2023-05-12T21:24:04Z</dcterms:modified>
</cp:coreProperties>
</file>