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ja-JP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マスター タイトルの書式設定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10/8/18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ACEA26-674F-48D0-97B8-6F230F9AF28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アウトラインテキストの書式を編集するにはクリックします。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マスター タイトルの書式設定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アウトラインテキストの書式を編集するにはクリックします。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3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4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5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6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7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レベル目のアウトラインマスター テキストの書式設定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10/8/18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7A9FA9-A637-4833-853B-A25C779196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ja-JP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LSTM</a:t>
            </a:r>
            <a:r>
              <a:rPr b="0" lang="ja-JP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と単純</a:t>
            </a:r>
            <a:r>
              <a:rPr b="0" lang="ja-JP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RNN</a:t>
            </a:r>
            <a:r>
              <a:rPr b="0" lang="ja-JP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の比較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752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やまげん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単純な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RNN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による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sin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波予測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を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100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分割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>
              <a:lnSpc>
                <a:spcPct val="90000"/>
              </a:lnSpc>
            </a:pP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入力層ユニット数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中間層ユニット数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10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出力層ユニット数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1(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活性化関数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tanh)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Epoch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300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 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単純な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RNN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による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sin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波予測ー学習結果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pic>
        <p:nvPicPr>
          <p:cNvPr id="84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538560" y="2070360"/>
            <a:ext cx="5256360" cy="3942360"/>
          </a:xfrm>
          <a:prstGeom prst="rect">
            <a:avLst/>
          </a:prstGeom>
          <a:ln>
            <a:noFill/>
          </a:ln>
        </p:spPr>
      </p:pic>
      <p:pic>
        <p:nvPicPr>
          <p:cNvPr id="85" name="図 6" descr=""/>
          <p:cNvPicPr/>
          <p:nvPr/>
        </p:nvPicPr>
        <p:blipFill>
          <a:blip r:embed="rId2"/>
          <a:stretch/>
        </p:blipFill>
        <p:spPr>
          <a:xfrm>
            <a:off x="6170760" y="2041560"/>
            <a:ext cx="5333760" cy="40003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1000440" y="1672200"/>
            <a:ext cx="392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いずれも正解とは大きく離れてしまった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LSTM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による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sin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波予測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を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100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分割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>
              <a:lnSpc>
                <a:spcPct val="90000"/>
              </a:lnSpc>
            </a:pP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入力層ユニット数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中間層ユニット数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5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出力層ユニット数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1(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活性化関数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tanh)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Epoch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数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500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 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LSTM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による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sin</a:t>
            </a: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波予測ー学習結果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pic>
        <p:nvPicPr>
          <p:cNvPr id="91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676440" y="2484360"/>
            <a:ext cx="5233680" cy="3925080"/>
          </a:xfrm>
          <a:prstGeom prst="rect">
            <a:avLst/>
          </a:prstGeom>
          <a:ln>
            <a:noFill/>
          </a:ln>
        </p:spPr>
      </p:pic>
      <p:pic>
        <p:nvPicPr>
          <p:cNvPr id="92" name="図 6" descr=""/>
          <p:cNvPicPr/>
          <p:nvPr/>
        </p:nvPicPr>
        <p:blipFill>
          <a:blip r:embed="rId2"/>
          <a:stretch/>
        </p:blipFill>
        <p:spPr>
          <a:xfrm>
            <a:off x="6445080" y="2484360"/>
            <a:ext cx="5233680" cy="39250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997200" y="1902960"/>
            <a:ext cx="539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単純な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RNN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と比較すると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正解に近い結果が得られた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 Light"/>
              </a:rPr>
              <a:t>今の取り組み状況</a:t>
            </a:r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RNN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を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Chainer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で実装すると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,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出力が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NaN(Not a Number)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になることが多々あった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原因が分かっていないため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,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試行錯誤中…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>
              <a:lnSpc>
                <a:spcPct val="100000"/>
              </a:lnSpc>
            </a:pP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具体的には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游ゴシック Light"/>
              <a:buAutoNum type="arabicPeriod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中間層の活性化関数を色々試す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游ゴシック Light"/>
              <a:buAutoNum type="arabicPeriod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重み減衰や重み上限の制約を試す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游ゴシック Light"/>
              <a:buAutoNum type="arabicPeriod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ドロップアウトを使用する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游ゴシック"/>
              </a:rPr>
              <a:t>.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游ゴシック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LibreOffice/5.1.6.2$Linux_X86_64 LibreOffice_project/10m0$Build-2</Application>
  <Words>201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2018-05-07T04:00:41Z</dcterms:created>
  <dc:creator>Yamamoto Seiya</dc:creator>
  <dc:description/>
  <dc:language>ja-JP</dc:language>
  <cp:lastModifiedBy/>
  <cp:lastPrinted>2018-05-07T05:17:25Z</cp:lastPrinted>
  <dcterms:modified xsi:type="dcterms:W3CDTF">2018-10-08T17:11:18Z</dcterms:modified>
  <cp:revision>55</cp:revision>
  <dc:subject/>
  <dc:title>LSTMと単純RNNの比較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