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256" r:id="rId2"/>
    <p:sldId id="259" r:id="rId3"/>
    <p:sldId id="261" r:id="rId4"/>
    <p:sldId id="260" r:id="rId5"/>
    <p:sldId id="262" r:id="rId6"/>
    <p:sldId id="263" r:id="rId7"/>
  </p:sldIdLst>
  <p:sldSz cx="12192000" cy="6858000"/>
  <p:notesSz cx="9934575" cy="68024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E8C329C4-4B57-4F20-8DA7-A26E942977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5369" cy="34131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EDFCA80-A01E-40FF-89F5-1891343EF0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26889" y="0"/>
            <a:ext cx="4305368" cy="34131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F140F-26E5-484E-9BA1-A90F2A8F7994}" type="datetimeFigureOut">
              <a:rPr kumimoji="1" lang="ja-JP" altLang="en-US" smtClean="0"/>
              <a:t>2018/5/7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64EC136-0A25-4163-9C91-6C8E577005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461121"/>
            <a:ext cx="4305369" cy="3413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32C4588-1F7C-4922-9970-89524261C9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26889" y="6461121"/>
            <a:ext cx="4305368" cy="3413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B6DC2-60F4-4EDF-BBFA-B581E5F889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25213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5F1BB4-001D-42BF-AD64-2FE419FD0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08EA56CE-6E87-4F5D-9031-7B4813F0E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013E4E-0D34-49E1-98CE-F48BF8D2B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97B1-7D4F-4301-834B-A39CCA4DEC8A}" type="datetimeFigureOut">
              <a:rPr kumimoji="1" lang="ja-JP" altLang="en-US" smtClean="0"/>
              <a:t>2018/5/7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D24B27-D769-4C6D-851A-5E3D0AF3E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434520-5628-42A7-9E36-ADDDBE5AA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5D912-C7CA-49FF-A36C-6970C83D97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9699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BC71AB-A30D-4850-8D60-2D9D72D71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F2E7A7F-EA21-4D88-8907-F9CBA1919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AE2FA9-285F-4322-9BE3-50C41D0FC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97B1-7D4F-4301-834B-A39CCA4DEC8A}" type="datetimeFigureOut">
              <a:rPr kumimoji="1" lang="ja-JP" altLang="en-US" smtClean="0"/>
              <a:t>2018/5/7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17E65B-10D7-4CF5-861A-834FE476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D59859-C7AB-4DD2-AE67-4C3161EB7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5D912-C7CA-49FF-A36C-6970C83D97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4639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B299A15-9EC6-4DA6-91E5-7117761194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0D19FE2-02FB-4C01-BB19-ADA78F1D2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53AE4E-40FB-462A-AB34-DF532833A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97B1-7D4F-4301-834B-A39CCA4DEC8A}" type="datetimeFigureOut">
              <a:rPr kumimoji="1" lang="ja-JP" altLang="en-US" smtClean="0"/>
              <a:t>2018/5/7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4DF10A-860B-4C22-94D7-9BFCF8261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F7F843-80A0-4516-8E87-EACA1DA02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5D912-C7CA-49FF-A36C-6970C83D97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458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F8745F-EA06-4528-B261-7F32D46F9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71241F-B8F4-44F6-A374-7E7019FB4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AB9E6B-510C-4E6B-BD27-8D8D31317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97B1-7D4F-4301-834B-A39CCA4DEC8A}" type="datetimeFigureOut">
              <a:rPr kumimoji="1" lang="ja-JP" altLang="en-US" smtClean="0"/>
              <a:t>2018/5/7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D8EE08-3B4B-4F22-B992-9688D8553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6B323C-0CB9-4171-9B00-A1ABBE932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5D912-C7CA-49FF-A36C-6970C83D97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3405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D3A45A-FA0E-4650-BD51-743894ECE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63352F-8C9A-4516-B482-B81804E32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C22D18-DEE2-4338-AE57-E4EA3FF6C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97B1-7D4F-4301-834B-A39CCA4DEC8A}" type="datetimeFigureOut">
              <a:rPr kumimoji="1" lang="ja-JP" altLang="en-US" smtClean="0"/>
              <a:t>2018/5/7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D9E5B6-D692-4B2B-92CE-C700F4BD4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E45EEE-6D98-4DA1-B362-92020FB5F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5D912-C7CA-49FF-A36C-6970C83D97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586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E9BEBB-9AA0-4172-9F3F-F28AF51E5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9B9601-0E57-487D-B119-1A5E984065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7B50ACF-933B-4820-BC46-795D033AC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7BE908D-CF37-4611-8EC7-0AA9D7D53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97B1-7D4F-4301-834B-A39CCA4DEC8A}" type="datetimeFigureOut">
              <a:rPr kumimoji="1" lang="ja-JP" altLang="en-US" smtClean="0"/>
              <a:t>2018/5/7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6959FDC-B45B-4C62-AE73-9DBAF6C29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7E9CF0-CC06-4C52-8B47-CBBB35819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5D912-C7CA-49FF-A36C-6970C83D97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104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AC295C-D421-44DB-AC9B-D2230DB17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3B81BE0-4038-4DE7-8264-D5A77419F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B772977-D337-4A79-BDBC-46A8F8305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E377830-36A9-42F6-89B6-8771885B63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09B4820-A018-43AD-B967-2197E6EF6C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9DB2963-3187-43BC-8332-68CBB627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97B1-7D4F-4301-834B-A39CCA4DEC8A}" type="datetimeFigureOut">
              <a:rPr kumimoji="1" lang="ja-JP" altLang="en-US" smtClean="0"/>
              <a:t>2018/5/7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88B0608-EA67-4916-A007-B0B6E1E65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705BFFC-2D5F-4C19-B81F-873A2A62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5D912-C7CA-49FF-A36C-6970C83D97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011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FEF3AF-59EA-4F81-91FA-03E20F929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6591092-04F5-403D-8DB1-E5AD9679E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97B1-7D4F-4301-834B-A39CCA4DEC8A}" type="datetimeFigureOut">
              <a:rPr kumimoji="1" lang="ja-JP" altLang="en-US" smtClean="0"/>
              <a:t>2018/5/7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AEA407E-8635-4BF5-B008-12DD3A187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21F19AF-1266-4B65-AE49-C5EE6C379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5D912-C7CA-49FF-A36C-6970C83D97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235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6041581-5829-4CBB-8824-1FD1145A9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97B1-7D4F-4301-834B-A39CCA4DEC8A}" type="datetimeFigureOut">
              <a:rPr kumimoji="1" lang="ja-JP" altLang="en-US" smtClean="0"/>
              <a:t>2018/5/7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F8344DA-82DB-427F-B13B-782BCCD8B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306DB54-9EB7-4DEC-8EB5-C6B45192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5D912-C7CA-49FF-A36C-6970C83D97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9457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4C1225-AF2F-4306-99E0-1CAE39562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04F7D6-13E5-4F33-B00E-C8BF4A9F3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023C1DE-5B69-4581-A238-262827024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62E64EF-FE1C-474A-BE62-8AD19D6A0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97B1-7D4F-4301-834B-A39CCA4DEC8A}" type="datetimeFigureOut">
              <a:rPr kumimoji="1" lang="ja-JP" altLang="en-US" smtClean="0"/>
              <a:t>2018/5/7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DD9866D-49A7-46B0-9A31-0F0370455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0CE9BE9-C3DA-4D63-809B-B23A4D62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5D912-C7CA-49FF-A36C-6970C83D97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5255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D7B4D7-8940-47C2-8A60-4A2893D89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A32820E-1DC6-4157-9A10-1BF3AFA5F6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3EF4E6A-E9A0-4D9F-9083-D12B66AB3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95608D4-F1F8-4CA7-8225-A1A21959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97B1-7D4F-4301-834B-A39CCA4DEC8A}" type="datetimeFigureOut">
              <a:rPr kumimoji="1" lang="ja-JP" altLang="en-US" smtClean="0"/>
              <a:t>2018/5/7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526A70B-BF02-4157-9718-52FF4F49A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075ECC-7B90-46E1-8C60-048E6F3F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5D912-C7CA-49FF-A36C-6970C83D97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323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2FEAD51-B422-4729-8C64-4AC024192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F8B980-823D-4953-AC71-70AD76D8A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8AF6D6-C42C-4D89-9A2E-892A95D2D4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597B1-7D4F-4301-834B-A39CCA4DEC8A}" type="datetimeFigureOut">
              <a:rPr kumimoji="1" lang="ja-JP" altLang="en-US" smtClean="0"/>
              <a:t>2018/5/7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234115-320E-422E-974E-8B9A4F3B0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C53A27-8E6B-4A8F-9014-F6D0A1092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5D912-C7CA-49FF-A36C-6970C83D97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80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3BDD79-B797-42C9-B316-D603278BBB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LSTM</a:t>
            </a:r>
            <a:r>
              <a:rPr kumimoji="1" lang="ja-JP" altLang="en-US" dirty="0"/>
              <a:t>と単純</a:t>
            </a:r>
            <a:r>
              <a:rPr kumimoji="1" lang="en-US" altLang="ja-JP" dirty="0"/>
              <a:t>RNN</a:t>
            </a:r>
            <a:r>
              <a:rPr kumimoji="1" lang="ja-JP" altLang="en-US" dirty="0"/>
              <a:t>の比較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188CC74D-93A4-4607-9999-F4F6C7BE7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2018/05/07</a:t>
            </a:r>
          </a:p>
          <a:p>
            <a:r>
              <a:rPr lang="ja-JP" altLang="en-US" dirty="0"/>
              <a:t>立命館大学情報理工学部知能情報学科</a:t>
            </a:r>
            <a:endParaRPr lang="en-US" altLang="ja-JP" dirty="0"/>
          </a:p>
          <a:p>
            <a:r>
              <a:rPr kumimoji="1" lang="ja-JP" altLang="en-US" dirty="0"/>
              <a:t>知能システム研究室</a:t>
            </a:r>
            <a:endParaRPr kumimoji="1" lang="en-US" altLang="ja-JP" dirty="0"/>
          </a:p>
          <a:p>
            <a:r>
              <a:rPr lang="en-US" altLang="ja-JP" dirty="0"/>
              <a:t>4</a:t>
            </a:r>
            <a:r>
              <a:rPr lang="ja-JP" altLang="en-US" dirty="0"/>
              <a:t>回生　山元　清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805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F6A1EA-F68F-4A54-A3FD-8338CC2D3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単純な</a:t>
            </a:r>
            <a:r>
              <a:rPr kumimoji="1" lang="en-US" altLang="ja-JP" dirty="0"/>
              <a:t>RNN</a:t>
            </a:r>
            <a:r>
              <a:rPr kumimoji="1" lang="ja-JP" altLang="en-US" dirty="0"/>
              <a:t>による</a:t>
            </a:r>
            <a:r>
              <a:rPr kumimoji="1" lang="en-US" altLang="ja-JP" dirty="0"/>
              <a:t>sin</a:t>
            </a:r>
            <a:r>
              <a:rPr kumimoji="1" lang="ja-JP" altLang="en-US" dirty="0"/>
              <a:t>波予測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E895DDF-CE52-4812-98A8-DE0B697794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en-US" altLang="ja-JP" i="1" dirty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dirty="0"/>
              </a:p>
              <a:p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 = 0~4</m:t>
                    </m:r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ja-JP" altLang="en-US" dirty="0"/>
                  <a:t>を</a:t>
                </a:r>
                <a:r>
                  <a:rPr lang="en-US" altLang="ja-JP" dirty="0"/>
                  <a:t>100</a:t>
                </a:r>
                <a:r>
                  <a:rPr lang="ja-JP" altLang="en-US" dirty="0"/>
                  <a:t>分割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:r>
                  <a:rPr lang="ja-JP" altLang="en-US" dirty="0"/>
                  <a:t>入力層ユニット数</a:t>
                </a:r>
                <a:r>
                  <a:rPr lang="en-US" altLang="ja-JP" dirty="0"/>
                  <a:t>1</a:t>
                </a:r>
              </a:p>
              <a:p>
                <a:r>
                  <a:rPr kumimoji="1" lang="ja-JP" altLang="en-US" dirty="0"/>
                  <a:t>中間層ユニット数</a:t>
                </a:r>
                <a:r>
                  <a:rPr kumimoji="1" lang="en-US" altLang="ja-JP" dirty="0"/>
                  <a:t>10</a:t>
                </a:r>
              </a:p>
              <a:p>
                <a:r>
                  <a:rPr lang="ja-JP" altLang="en-US" dirty="0"/>
                  <a:t>出力層ユニット数</a:t>
                </a:r>
                <a:r>
                  <a:rPr lang="en-US" altLang="ja-JP" dirty="0"/>
                  <a:t>1(</a:t>
                </a:r>
                <a:r>
                  <a:rPr lang="ja-JP" altLang="en-US" dirty="0"/>
                  <a:t>活性化関数</a:t>
                </a:r>
                <a:r>
                  <a:rPr lang="en-US" altLang="ja-JP" dirty="0"/>
                  <a:t>tanh)</a:t>
                </a:r>
              </a:p>
              <a:p>
                <a:r>
                  <a:rPr lang="en-US" altLang="ja-JP" dirty="0"/>
                  <a:t>Epoch</a:t>
                </a:r>
                <a:r>
                  <a:rPr lang="ja-JP" altLang="en-US" dirty="0"/>
                  <a:t>数</a:t>
                </a:r>
                <a:r>
                  <a:rPr lang="en-US" altLang="ja-JP" dirty="0"/>
                  <a:t>300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E895DDF-CE52-4812-98A8-DE0B697794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8786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FF7602-B866-42FF-88D8-4FFCAED93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単純な</a:t>
            </a:r>
            <a:r>
              <a:rPr lang="en-US" altLang="ja-JP" dirty="0"/>
              <a:t>RNN</a:t>
            </a:r>
            <a:r>
              <a:rPr lang="ja-JP" altLang="en-US" dirty="0"/>
              <a:t>による</a:t>
            </a:r>
            <a:r>
              <a:rPr lang="en-US" altLang="ja-JP" dirty="0"/>
              <a:t>sin</a:t>
            </a:r>
            <a:r>
              <a:rPr lang="ja-JP" altLang="en-US" dirty="0"/>
              <a:t>波予測</a:t>
            </a:r>
            <a:r>
              <a:rPr lang="ja-JP" altLang="en-US" dirty="0" err="1"/>
              <a:t>ー</a:t>
            </a:r>
            <a:r>
              <a:rPr lang="ja-JP" altLang="en-US" dirty="0"/>
              <a:t>学習結果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50343F08-1D7F-4804-BE6E-2AA27A6709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98" y="2070457"/>
            <a:ext cx="5256851" cy="3942638"/>
          </a:xfr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13DFC93-75D8-4026-82DB-3D9313556E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816" y="2041526"/>
            <a:ext cx="5334000" cy="40005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A3E2F64-5EE3-45C0-AA59-CA62DB4D4B34}"/>
              </a:ext>
            </a:extLst>
          </p:cNvPr>
          <p:cNvSpPr txBox="1"/>
          <p:nvPr/>
        </p:nvSpPr>
        <p:spPr>
          <a:xfrm>
            <a:off x="764770" y="1672194"/>
            <a:ext cx="4398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いずれも正解とは大きく離れてしまった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35155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F6A1EA-F68F-4A54-A3FD-8338CC2D3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LSTM</a:t>
            </a:r>
            <a:r>
              <a:rPr kumimoji="1" lang="ja-JP" altLang="en-US" dirty="0"/>
              <a:t>による</a:t>
            </a:r>
            <a:r>
              <a:rPr kumimoji="1" lang="en-US" altLang="ja-JP" dirty="0"/>
              <a:t>sin</a:t>
            </a:r>
            <a:r>
              <a:rPr kumimoji="1" lang="ja-JP" altLang="en-US" dirty="0"/>
              <a:t>波予測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E895DDF-CE52-4812-98A8-DE0B697794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en-US" altLang="ja-JP" i="1" dirty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dirty="0"/>
              </a:p>
              <a:p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 = 0~4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ja-JP" altLang="en-US" dirty="0"/>
                  <a:t>を</a:t>
                </a:r>
                <a:r>
                  <a:rPr lang="en-US" altLang="ja-JP" dirty="0"/>
                  <a:t>100</a:t>
                </a:r>
                <a:r>
                  <a:rPr lang="ja-JP" altLang="en-US" dirty="0"/>
                  <a:t>分割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:r>
                  <a:rPr lang="ja-JP" altLang="en-US" dirty="0"/>
                  <a:t>入力層ユニット数</a:t>
                </a:r>
                <a:r>
                  <a:rPr lang="en-US" altLang="ja-JP" dirty="0"/>
                  <a:t>1</a:t>
                </a:r>
              </a:p>
              <a:p>
                <a:r>
                  <a:rPr lang="ja-JP" altLang="en-US" dirty="0"/>
                  <a:t>中間層ユニット数</a:t>
                </a:r>
                <a:r>
                  <a:rPr lang="en-US" altLang="ja-JP" dirty="0"/>
                  <a:t>5</a:t>
                </a:r>
              </a:p>
              <a:p>
                <a:r>
                  <a:rPr lang="ja-JP" altLang="en-US" dirty="0"/>
                  <a:t>出力層ユニット数</a:t>
                </a:r>
                <a:r>
                  <a:rPr lang="en-US" altLang="ja-JP" dirty="0"/>
                  <a:t>1(</a:t>
                </a:r>
                <a:r>
                  <a:rPr lang="ja-JP" altLang="en-US" dirty="0"/>
                  <a:t>活性化関数</a:t>
                </a:r>
                <a:r>
                  <a:rPr lang="en-US" altLang="ja-JP" dirty="0"/>
                  <a:t>tanh)</a:t>
                </a:r>
              </a:p>
              <a:p>
                <a:r>
                  <a:rPr lang="en-US" altLang="ja-JP" dirty="0"/>
                  <a:t>Epoch</a:t>
                </a:r>
                <a:r>
                  <a:rPr lang="ja-JP" altLang="en-US" dirty="0"/>
                  <a:t>数</a:t>
                </a:r>
                <a:r>
                  <a:rPr lang="en-US" altLang="ja-JP" dirty="0"/>
                  <a:t>500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E895DDF-CE52-4812-98A8-DE0B697794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2452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F8E600-92BB-4072-8CB8-CC54F2661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LSTM</a:t>
            </a:r>
            <a:r>
              <a:rPr lang="ja-JP" altLang="en-US" dirty="0"/>
              <a:t>による</a:t>
            </a:r>
            <a:r>
              <a:rPr lang="en-US" altLang="ja-JP" dirty="0"/>
              <a:t>sin</a:t>
            </a:r>
            <a:r>
              <a:rPr lang="ja-JP" altLang="en-US" dirty="0"/>
              <a:t>波予測</a:t>
            </a:r>
            <a:r>
              <a:rPr lang="ja-JP" altLang="en-US" dirty="0" err="1"/>
              <a:t>ー</a:t>
            </a:r>
            <a:r>
              <a:rPr lang="ja-JP" altLang="en-US" dirty="0"/>
              <a:t>学習結果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1C71F6EA-BACD-4E32-A739-AC5F494A69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52" y="2484222"/>
            <a:ext cx="5233997" cy="3925498"/>
          </a:xfr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608096C-FA7F-4FA1-94AE-1B0C04449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959" y="2484222"/>
            <a:ext cx="5233997" cy="3925498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CBAEDDF-1FC1-49F9-A218-54A66F19F8E3}"/>
              </a:ext>
            </a:extLst>
          </p:cNvPr>
          <p:cNvSpPr txBox="1"/>
          <p:nvPr/>
        </p:nvSpPr>
        <p:spPr>
          <a:xfrm>
            <a:off x="838200" y="1902789"/>
            <a:ext cx="5716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単純な</a:t>
            </a:r>
            <a:r>
              <a:rPr kumimoji="1" lang="en-US" altLang="ja-JP" dirty="0"/>
              <a:t>RNN</a:t>
            </a:r>
            <a:r>
              <a:rPr kumimoji="1" lang="ja-JP" altLang="en-US" dirty="0"/>
              <a:t>と比較すると</a:t>
            </a:r>
            <a:r>
              <a:rPr kumimoji="1" lang="en-US" altLang="ja-JP" dirty="0"/>
              <a:t>, </a:t>
            </a:r>
            <a:r>
              <a:rPr lang="ja-JP" altLang="en-US" dirty="0"/>
              <a:t>正解に近い結果が得られた</a:t>
            </a:r>
            <a:r>
              <a:rPr lang="en-US" altLang="ja-JP" dirty="0"/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7538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0AEB9F-5F0D-4EC5-AB29-ED7801C86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今の取り組み状況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33AC96-17F6-438B-9454-73E4E10E6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RNN</a:t>
            </a:r>
            <a:r>
              <a:rPr lang="ja-JP" altLang="en-US" dirty="0"/>
              <a:t>を</a:t>
            </a:r>
            <a:r>
              <a:rPr lang="en-US" altLang="ja-JP" dirty="0" err="1"/>
              <a:t>Chainer</a:t>
            </a:r>
            <a:r>
              <a:rPr lang="ja-JP" altLang="en-US" dirty="0"/>
              <a:t>で実装すると</a:t>
            </a:r>
            <a:r>
              <a:rPr lang="en-US" altLang="ja-JP" dirty="0"/>
              <a:t>, </a:t>
            </a:r>
            <a:r>
              <a:rPr lang="ja-JP" altLang="en-US" dirty="0"/>
              <a:t>出力が</a:t>
            </a:r>
            <a:r>
              <a:rPr lang="en-US" altLang="ja-JP" dirty="0" err="1"/>
              <a:t>NaN</a:t>
            </a:r>
            <a:r>
              <a:rPr lang="en-US" altLang="ja-JP" dirty="0"/>
              <a:t>(Not a Number)</a:t>
            </a:r>
            <a:r>
              <a:rPr lang="ja-JP" altLang="en-US" dirty="0"/>
              <a:t>になることが多々あった</a:t>
            </a:r>
            <a:r>
              <a:rPr lang="en-US" altLang="ja-JP" dirty="0"/>
              <a:t>.</a:t>
            </a:r>
          </a:p>
          <a:p>
            <a:r>
              <a:rPr lang="ja-JP" altLang="en-US" dirty="0"/>
              <a:t>原因が分かっていないため</a:t>
            </a:r>
            <a:r>
              <a:rPr lang="en-US" altLang="ja-JP" dirty="0"/>
              <a:t>, </a:t>
            </a:r>
            <a:r>
              <a:rPr lang="ja-JP" altLang="en-US" dirty="0"/>
              <a:t>試行錯誤中</a:t>
            </a:r>
            <a:r>
              <a:rPr lang="en-US" altLang="ja-JP" dirty="0"/>
              <a:t>…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具体的には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中間層の活性化関数を色々試す</a:t>
            </a:r>
            <a:r>
              <a:rPr lang="en-US" altLang="ja-JP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重み減衰や重み上限の制約を試す</a:t>
            </a:r>
            <a:r>
              <a:rPr lang="en-US" altLang="ja-JP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ドロップアウトを使用する</a:t>
            </a:r>
            <a:r>
              <a:rPr lang="en-US" altLang="ja-JP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7910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201</Words>
  <Application>Microsoft Office PowerPoint</Application>
  <PresentationFormat>ワイド画面</PresentationFormat>
  <Paragraphs>33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游ゴシック</vt:lpstr>
      <vt:lpstr>游ゴシック Light</vt:lpstr>
      <vt:lpstr>Arial</vt:lpstr>
      <vt:lpstr>Cambria Math</vt:lpstr>
      <vt:lpstr>Office テーマ</vt:lpstr>
      <vt:lpstr>LSTMと単純RNNの比較</vt:lpstr>
      <vt:lpstr>単純なRNNによるsin波予測</vt:lpstr>
      <vt:lpstr>単純なRNNによるsin波予測ー学習結果</vt:lpstr>
      <vt:lpstr>LSTMによるsin波予測</vt:lpstr>
      <vt:lpstr>LSTMによるsin波予測ー学習結果</vt:lpstr>
      <vt:lpstr>今の取り組み状況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LSTMと単純RNNの比較</dc:title>
  <dc:creator>Yamamoto Seiya</dc:creator>
  <cp:lastModifiedBy>Yamamoto Seiya</cp:lastModifiedBy>
  <cp:revision>54</cp:revision>
  <cp:lastPrinted>2018-05-07T05:17:25Z</cp:lastPrinted>
  <dcterms:created xsi:type="dcterms:W3CDTF">2018-05-07T04:00:41Z</dcterms:created>
  <dcterms:modified xsi:type="dcterms:W3CDTF">2018-05-07T05:25:50Z</dcterms:modified>
</cp:coreProperties>
</file>