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1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51515"/>
                </a:solidFill>
                <a:latin typeface="小塚ゴシック Pro L" pitchFamily="34" charset="-128"/>
                <a:ea typeface="小塚ゴシック Pro L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8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7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0"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1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defRPr sz="2400"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  <a:lvl2pPr>
              <a:lnSpc>
                <a:spcPct val="100000"/>
              </a:lnSpc>
              <a:defRPr sz="2000"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2pPr>
            <a:lvl3pPr>
              <a:lnSpc>
                <a:spcPct val="150000"/>
              </a:lnSpc>
              <a:defRPr sz="2000">
                <a:latin typeface="小塚ゴシック Pro L" pitchFamily="34" charset="-128"/>
                <a:ea typeface="小塚ゴシック Pro L" pitchFamily="34" charset="-128"/>
              </a:defRPr>
            </a:lvl3pPr>
            <a:lvl4pPr>
              <a:lnSpc>
                <a:spcPct val="150000"/>
              </a:lnSpc>
              <a:defRPr sz="1800">
                <a:latin typeface="小塚ゴシック Pro L" pitchFamily="34" charset="-128"/>
                <a:ea typeface="小塚ゴシック Pro L" pitchFamily="34" charset="-128"/>
              </a:defRPr>
            </a:lvl4pPr>
            <a:lvl5pPr>
              <a:lnSpc>
                <a:spcPct val="150000"/>
              </a:lnSpc>
              <a:defRPr sz="1800">
                <a:latin typeface="小塚ゴシック Pro L" pitchFamily="34" charset="-128"/>
                <a:ea typeface="小塚ゴシック Pro L" pitchFamily="34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0"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lang="ja-JP" altLang="en-US" smtClean="0"/>
              <a:t>出典：</a:t>
            </a:r>
            <a:r>
              <a:rPr lang="en-US" altLang="ja-JP" smtClean="0"/>
              <a:t>MM</a:t>
            </a:r>
            <a:r>
              <a:rPr lang="ja-JP" altLang="en-US" smtClean="0"/>
              <a:t>総研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小塚ゴシック Pro L" pitchFamily="34" charset="-128"/>
                <a:ea typeface="小塚ゴシック Pro L" pitchFamily="34" charset="-128"/>
              </a:defRPr>
            </a:lvl1pPr>
          </a:lstStyle>
          <a:p>
            <a:fld id="{00DC5BC9-DE5C-4F6F-83FE-124B06115B9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67430" y="1340710"/>
            <a:ext cx="82091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1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2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1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4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ジェスチャ布スイッチの</a:t>
            </a:r>
            <a:r>
              <a:rPr lang="ja-JP" altLang="en-US" sz="3600" dirty="0" smtClean="0"/>
              <a:t>操作説明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960" cy="1752600"/>
          </a:xfrm>
        </p:spPr>
        <p:txBody>
          <a:bodyPr>
            <a:normAutofit/>
          </a:bodyPr>
          <a:lstStyle/>
          <a:p>
            <a:pPr algn="r"/>
            <a:r>
              <a:rPr lang="en-US" altLang="ja-JP" sz="1800" dirty="0" smtClean="0"/>
              <a:t>- </a:t>
            </a:r>
            <a:r>
              <a:rPr lang="ja-JP" altLang="en-US" sz="1800" dirty="0" smtClean="0"/>
              <a:t>ジェスチャ</a:t>
            </a:r>
            <a:r>
              <a:rPr lang="ja-JP" altLang="en-US" sz="1800" dirty="0"/>
              <a:t>布スイッチを用いたジェスチャの認識精度の</a:t>
            </a:r>
            <a:r>
              <a:rPr lang="ja-JP" altLang="en-US" sz="1800" dirty="0" smtClean="0"/>
              <a:t>検証 </a:t>
            </a:r>
            <a:r>
              <a:rPr lang="en-US" altLang="ja-JP" sz="1800" dirty="0" smtClean="0"/>
              <a:t>-</a:t>
            </a:r>
          </a:p>
          <a:p>
            <a:pPr algn="r">
              <a:lnSpc>
                <a:spcPct val="150000"/>
              </a:lnSpc>
            </a:pPr>
            <a:r>
              <a:rPr kumimoji="1" lang="ja-JP" altLang="en-US" sz="1800" dirty="0" smtClean="0"/>
              <a:t>岩崎 聖夜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090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間違ったジェスチャ操作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・これは間違ったジェスチャ操作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</a:t>
            </a:r>
            <a:r>
              <a:rPr lang="ja-JP" altLang="en-US" sz="2000" dirty="0" smtClean="0"/>
              <a:t>です．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・実験時には，このような極端に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早い（遅い）操作は行わないで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ja-JP" altLang="en-US" sz="2000" dirty="0" smtClean="0"/>
              <a:t>ください．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20" y="1628750"/>
            <a:ext cx="3809658" cy="38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7132">
            <a:off x="459150" y="4349159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7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0.01233 -0.05857 C 0.01441 -0.07153 0.02153 -0.08357 0.03108 -0.09213 C 0.04184 -0.10209 0.05243 -0.10625 0.06216 -0.1044 L 0.10782 -0.09861 " pathEditMode="relative" rAng="-2062820" ptsTypes="FffFF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64 -0.09861 L 0.3592 -0.09283 " pathEditMode="relative" rAng="0" ptsTypes="AA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間違ったジェスチャ操作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・これは間違ったジェスチャ操作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</a:t>
            </a:r>
            <a:r>
              <a:rPr lang="ja-JP" altLang="en-US" sz="2000" dirty="0" smtClean="0"/>
              <a:t>です．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・実験時には，このような極端に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早い（遅い）操作は行わないで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ja-JP" altLang="en-US" sz="2000" dirty="0" smtClean="0"/>
              <a:t>ください．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20" y="1628750"/>
            <a:ext cx="3809658" cy="38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7132">
            <a:off x="459150" y="4349159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5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0.01233 -0.05857 C 0.01441 -0.07153 0.02153 -0.08357 0.03108 -0.09213 C 0.04184 -0.10209 0.05243 -0.10625 0.06216 -0.1044 L 0.10782 -0.09861 " pathEditMode="relative" rAng="-2062820" ptsTypes="FffFF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64 -0.09861 L 0.3592 -0.09283 " pathEditMode="relative" rAng="0" ptsTypes="AA">
                                      <p:cBhvr>
                                        <p:cTn id="13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操作説明を終了します．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08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450" y="620610"/>
            <a:ext cx="7921100" cy="554477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200" dirty="0"/>
              <a:t>これより</a:t>
            </a:r>
            <a:r>
              <a:rPr lang="ja-JP" altLang="en-US" sz="2200" dirty="0" smtClean="0"/>
              <a:t>，以下のジェスチャ操作について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/>
              <a:t>その</a:t>
            </a:r>
            <a:r>
              <a:rPr lang="ja-JP" altLang="en-US" sz="2200" dirty="0" smtClean="0"/>
              <a:t>操作方法をアニメーションを用いて説明していきます．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合わせて，操作説明と</a:t>
            </a:r>
            <a:r>
              <a:rPr lang="ja-JP" altLang="en-US" sz="2200" dirty="0" smtClean="0"/>
              <a:t>諸注意</a:t>
            </a:r>
            <a:r>
              <a:rPr lang="ja-JP" altLang="en-US" sz="2200" dirty="0" smtClean="0"/>
              <a:t>を読み上げますので</a:t>
            </a:r>
            <a:r>
              <a:rPr lang="ja-JP" altLang="en-US" sz="2200" dirty="0" smtClean="0"/>
              <a:t>，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ご確認ください</a:t>
            </a:r>
            <a:r>
              <a:rPr lang="ja-JP" altLang="en-US" sz="2200" dirty="0" smtClean="0"/>
              <a:t>．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2000" dirty="0" smtClean="0"/>
              <a:t>実験で行うジェスチャ操作</a:t>
            </a:r>
            <a:r>
              <a:rPr lang="ja-JP" altLang="en-US" sz="2000" dirty="0"/>
              <a:t>：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2000" dirty="0" smtClean="0"/>
              <a:t>        (1) </a:t>
            </a:r>
            <a:r>
              <a:rPr lang="ja-JP" altLang="en-US" sz="2000" dirty="0" smtClean="0"/>
              <a:t>タッチジェスチャ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        (2) </a:t>
            </a:r>
            <a:r>
              <a:rPr lang="ja-JP" altLang="en-US" sz="2000" dirty="0" smtClean="0"/>
              <a:t>左右方向のスライドジェスチャ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        (3) </a:t>
            </a:r>
            <a:r>
              <a:rPr lang="ja-JP" altLang="en-US" sz="2000" dirty="0" smtClean="0"/>
              <a:t>上下方向のスライドジェスチャ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        (4) </a:t>
            </a:r>
            <a:r>
              <a:rPr lang="ja-JP" altLang="en-US" sz="2000" dirty="0" smtClean="0"/>
              <a:t>ホイールジェスチャ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217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-I\Google ドライブ\研究活動\卒業研究\touchI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50" y="1898694"/>
            <a:ext cx="3809658" cy="38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タッチジェスチャ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・布スイッチ上の電極に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kumimoji="1" lang="ja-JP" altLang="en-US" sz="2000" dirty="0" smtClean="0"/>
              <a:t>手で触れてください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102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6660">
            <a:off x="3178899" y="3365499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0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857 L -0.03889 -0.01991 C -0.04671 -0.02269 -0.05799 -0.02245 -0.0698 -0.02014 C -0.08282 -0.01759 -0.09341 -0.01366 -0.10035 -0.00787 L -0.13368 0.01759 " pathEditMode="relative" rAng="-500779" ptsTypes="FffFF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accel="15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368 0.01759 L -0.10087 -0.00671 C -0.0941 -0.01204 -0.08333 -0.0162 -0.07187 -0.01875 C -0.05868 -0.02153 -0.04792 -0.02199 -0.04028 -0.01991 L -0.00295 -0.01088 " pathEditMode="relative" rAng="-557720" ptsTypes="FffFF">
                                      <p:cBhvr>
                                        <p:cTn id="15" dur="1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9" y="-25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17" dur="1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左右方向のスライドジェスチャ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・全ての電極に触れるように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ja-JP" altLang="en-US" sz="2000" dirty="0" smtClean="0"/>
              <a:t>左から右へ，または右から左へ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指を滑らせてください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・同時に複数の電極に触れない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ja-JP" altLang="en-US" sz="2000" dirty="0" smtClean="0"/>
              <a:t>ように，一つの指のみで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ja-JP" altLang="en-US" sz="2000" dirty="0" smtClean="0"/>
              <a:t>操作してください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20" y="1628750"/>
            <a:ext cx="3809658" cy="38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7132">
            <a:off x="459150" y="4349159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1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0.01233 -0.05857 C 0.01441 -0.07153 0.02153 -0.08357 0.03108 -0.09213 C 0.04184 -0.10209 0.05243 -0.10625 0.06216 -0.1044 L 0.10782 -0.09861 " pathEditMode="relative" rAng="-2062820" ptsTypes="FffFF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64 -0.09861 L 0.3592 -0.0928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左右方向のスライドジェスチャ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・全ての電極に触れるように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ja-JP" altLang="en-US" sz="2000" dirty="0" smtClean="0"/>
              <a:t>左から右へ，または右から左へ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指を滑らせてください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・同時に複数の電極に触れない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ja-JP" altLang="en-US" sz="2000" dirty="0" smtClean="0"/>
              <a:t>ように，一つの指のみで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ja-JP" altLang="en-US" sz="2000" dirty="0" smtClean="0"/>
              <a:t>操作してください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20" y="1628750"/>
            <a:ext cx="3809658" cy="38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7132">
            <a:off x="4131660" y="4346651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3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67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01528 -0.04722 C -0.01857 -0.0574 -0.02534 -0.06736 -0.03403 -0.07523 C -0.04409 -0.08426 -0.05347 -0.08865 -0.06163 -0.08889 L -0.09982 -0.08958 " pathEditMode="relative" rAng="2041665" ptsTypes="FffFF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82 -0.08958 L -0.3809 -0.0923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60" y="1988800"/>
            <a:ext cx="3809657" cy="38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上下方向のスライドジェスチャ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・全ての電極に触れるように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 smtClean="0"/>
              <a:t>下から上へ</a:t>
            </a:r>
            <a:r>
              <a:rPr lang="ja-JP" altLang="en-US" sz="2000" dirty="0"/>
              <a:t>，また</a:t>
            </a:r>
            <a:r>
              <a:rPr lang="ja-JP" altLang="en-US" sz="2000" dirty="0" smtClean="0"/>
              <a:t>は上から下へ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指を滑らせてください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・同時に複数の電極に触れない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ように，一つの指のみで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操作してください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0614">
            <a:off x="2107474" y="5139388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0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073 -0.02547 C -0.00869 -0.03079 -0.01233 -0.03635 -0.01684 -0.04121 C -0.02188 -0.04653 -0.02639 -0.04954 -0.03073 -0.05 L -0.05053 -0.05371 " pathEditMode="relative" rAng="2303710" ptsTypes="FffFF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-0.0537 L -0.05729 -0.4180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60" y="1988800"/>
            <a:ext cx="3809657" cy="38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上下方向のスライドジェスチャ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・全ての電極に触れるように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 smtClean="0"/>
              <a:t>下から上へ</a:t>
            </a:r>
            <a:r>
              <a:rPr lang="ja-JP" altLang="en-US" sz="2000" dirty="0"/>
              <a:t>，また</a:t>
            </a:r>
            <a:r>
              <a:rPr lang="ja-JP" altLang="en-US" sz="2000" dirty="0" smtClean="0"/>
              <a:t>は上から下へ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指を滑らせてください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・同時に複数の電極に触れない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ように，一つの指のみで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操作してください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8500">
            <a:off x="3025742" y="1701300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6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0.02447 0.02986 C -0.02986 0.03565 -0.03576 0.0463 -0.04114 0.05764 C -0.04739 0.07176 -0.05121 0.08264 -0.05312 0.09167 L -0.06111 0.1331 " pathEditMode="relative" rAng="-3506258" ptsTypes="FffFF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1 0.13287 L -0.0632 0.4717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ホイール</a:t>
            </a:r>
            <a:r>
              <a:rPr lang="ja-JP" altLang="en-US" dirty="0" smtClean="0"/>
              <a:t>ジェスチャ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・全ての電極に触れるように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 smtClean="0"/>
              <a:t>右回り，</a:t>
            </a:r>
            <a:r>
              <a:rPr lang="ja-JP" altLang="en-US" sz="2000" dirty="0"/>
              <a:t>また</a:t>
            </a:r>
            <a:r>
              <a:rPr lang="ja-JP" altLang="en-US" sz="2000" dirty="0" smtClean="0"/>
              <a:t>は左回りの方向で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指を滑らせてください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・同時に複数の電極に触れない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ように，一つの指のみで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操作してください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20" y="1964842"/>
            <a:ext cx="3809657" cy="38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8500">
            <a:off x="494974" y="3717580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0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0.04323 -0.0625 C 0.05209 -0.07569 0.06754 -0.09143 0.08473 -0.10416 C 0.10452 -0.11898 0.12101 -0.12847 0.13438 -0.13171 L 0.19636 -0.14861 " pathEditMode="relative" rAng="-1767328" ptsTypes="FffFF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path" presetSubtype="0" accel="7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18 -0.14861 C 0.24618 -0.14861 0.2875 -0.09259 0.2875 -0.02269 C 0.2875 0.04699 0.24618 0.10416 0.19618 0.10416 C 0.14601 0.10416 0.10555 0.04699 0.10555 -0.02269 C 0.10555 -0.09259 0.14601 -0.14861 0.19618 -0.14861 Z " pathEditMode="relative" rAng="0" ptsTypes="fffff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37" presetClass="path" presetSubtype="0" accel="1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9619 -0.14861 L 0.20695 -0.17361 C 0.20955 -0.1794 0.21372 -0.18519 0.2191 -0.19051 C 0.22535 -0.19676 0.23056 -0.20047 0.2356 -0.20232 L 0.25678 -0.20972 " pathEditMode="relative" rAng="-2222549" ptsTypes="FffFF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-3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ホイール</a:t>
            </a:r>
            <a:r>
              <a:rPr lang="ja-JP" altLang="en-US" dirty="0" smtClean="0"/>
              <a:t>ジェスチャ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2097739"/>
            <a:ext cx="4104570" cy="4165913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・全ての電極に触れるように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 smtClean="0"/>
              <a:t>右回り，</a:t>
            </a:r>
            <a:r>
              <a:rPr lang="ja-JP" altLang="en-US" sz="2000" dirty="0"/>
              <a:t>また</a:t>
            </a:r>
            <a:r>
              <a:rPr lang="ja-JP" altLang="en-US" sz="2000" dirty="0" smtClean="0"/>
              <a:t>は左回りの方向で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指を滑らせてください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・同時に複数の電極に触れない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ように，一つの指のみで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操作してください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1700760"/>
            <a:ext cx="4104570" cy="3958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tIns="72000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操作説明</a:t>
            </a:r>
            <a:endParaRPr kumimoji="1" lang="ja-JP" altLang="en-US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20" y="1964842"/>
            <a:ext cx="3809657" cy="38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-I\Google ドライブ\研究活動\卒業研究\実験\ジェスチャの認識精度検証実験\ハン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8500">
            <a:off x="494974" y="3717580"/>
            <a:ext cx="1368190" cy="28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7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0.04323 -0.0625 C 0.05209 -0.07569 0.06754 -0.09143 0.08473 -0.10416 C 0.10452 -0.11898 0.12101 -0.12847 0.13438 -0.13171 L 0.19636 -0.14861 " pathEditMode="relative" rAng="-1767328" ptsTypes="FffFF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path" presetSubtype="0" accel="7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18 -0.14861 C 0.24618 -0.14861 0.2875 -0.09259 0.2875 -0.02269 C 0.2875 0.04699 0.24618 0.10416 0.19618 0.10416 C 0.14601 0.10416 0.10555 0.04699 0.10555 -0.02269 C 0.10555 -0.09259 0.14601 -0.14861 0.19618 -0.14861 Z " pathEditMode="relative" rAng="0" ptsTypes="fffff">
                                      <p:cBhvr>
                                        <p:cTn id="13" dur="3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37" presetClass="path" presetSubtype="0" accel="1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9619 -0.14861 L 0.20695 -0.17361 C 0.20955 -0.1794 0.21372 -0.18519 0.2191 -0.19051 C 0.22535 -0.19676 0.23056 -0.20047 0.2356 -0.20232 L 0.25678 -0.20972 " pathEditMode="relative" rAng="-2222549" ptsTypes="FffFF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-3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433</Words>
  <Application>Microsoft Office PowerPoint</Application>
  <PresentationFormat>画面に合わせる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1_Office ​​テーマ</vt:lpstr>
      <vt:lpstr>ジェスチャ布スイッチの操作説明</vt:lpstr>
      <vt:lpstr>これより，以下のジェスチャ操作について その操作方法をアニメーションを用いて説明していきます． 合わせて，操作説明と諸注意を読み上げますので， ご確認ください．  実験で行うジェスチャ操作：         (1) タッチジェスチャ         (2) 左右方向のスライドジェスチャ         (3) 上下方向のスライドジェスチャ         (4) ホイールジェスチャ</vt:lpstr>
      <vt:lpstr>タッチジェスチャ</vt:lpstr>
      <vt:lpstr>左右方向のスライドジェスチャ</vt:lpstr>
      <vt:lpstr>左右方向のスライドジェスチャ</vt:lpstr>
      <vt:lpstr>上下方向のスライドジェスチャ</vt:lpstr>
      <vt:lpstr>上下方向のスライドジェスチャ</vt:lpstr>
      <vt:lpstr>ホイールジェスチャ</vt:lpstr>
      <vt:lpstr>ホイールジェスチャ</vt:lpstr>
      <vt:lpstr>間違ったジェスチャ操作</vt:lpstr>
      <vt:lpstr>間違ったジェスチャ操作</vt:lpstr>
      <vt:lpstr>操作説明を終了します．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 Seiya</dc:creator>
  <cp:lastModifiedBy>Iwasaki Seiya</cp:lastModifiedBy>
  <cp:revision>41</cp:revision>
  <dcterms:created xsi:type="dcterms:W3CDTF">2015-12-03T11:57:43Z</dcterms:created>
  <dcterms:modified xsi:type="dcterms:W3CDTF">2015-12-08T09:56:54Z</dcterms:modified>
</cp:coreProperties>
</file>