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1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51515"/>
                </a:solidFill>
                <a:latin typeface="小塚ゴシック Pro L" pitchFamily="34" charset="-128"/>
                <a:ea typeface="小塚ゴシック Pro L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8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7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0"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1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defRPr sz="2400"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  <a:lvl2pPr>
              <a:lnSpc>
                <a:spcPct val="100000"/>
              </a:lnSpc>
              <a:defRPr sz="2000"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2pPr>
            <a:lvl3pPr>
              <a:lnSpc>
                <a:spcPct val="150000"/>
              </a:lnSpc>
              <a:defRPr sz="2000">
                <a:latin typeface="小塚ゴシック Pro L" pitchFamily="34" charset="-128"/>
                <a:ea typeface="小塚ゴシック Pro L" pitchFamily="34" charset="-128"/>
              </a:defRPr>
            </a:lvl3pPr>
            <a:lvl4pPr>
              <a:lnSpc>
                <a:spcPct val="150000"/>
              </a:lnSpc>
              <a:defRPr sz="1800">
                <a:latin typeface="小塚ゴシック Pro L" pitchFamily="34" charset="-128"/>
                <a:ea typeface="小塚ゴシック Pro L" pitchFamily="34" charset="-128"/>
              </a:defRPr>
            </a:lvl4pPr>
            <a:lvl5pPr>
              <a:lnSpc>
                <a:spcPct val="150000"/>
              </a:lnSpc>
              <a:defRPr sz="1800">
                <a:latin typeface="小塚ゴシック Pro L" pitchFamily="34" charset="-128"/>
                <a:ea typeface="小塚ゴシック Pro L" pitchFamily="34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0">
                <a:solidFill>
                  <a:srgbClr val="151515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lang="ja-JP" altLang="en-US" smtClean="0"/>
              <a:t>出典：</a:t>
            </a:r>
            <a:r>
              <a:rPr lang="en-US" altLang="ja-JP" smtClean="0"/>
              <a:t>MM</a:t>
            </a:r>
            <a:r>
              <a:rPr lang="ja-JP" altLang="en-US" smtClean="0"/>
              <a:t>総研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小塚ゴシック Pro L" pitchFamily="34" charset="-128"/>
                <a:ea typeface="小塚ゴシック Pro L" pitchFamily="34" charset="-128"/>
              </a:defRPr>
            </a:lvl1pPr>
          </a:lstStyle>
          <a:p>
            <a:fld id="{00DC5BC9-DE5C-4F6F-83FE-124B06115B9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67430" y="1340710"/>
            <a:ext cx="82091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1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2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1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4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出典：</a:t>
            </a:r>
            <a:r>
              <a:rPr kumimoji="1" lang="en-US" altLang="ja-JP" smtClean="0"/>
              <a:t>MM</a:t>
            </a:r>
            <a:r>
              <a:rPr kumimoji="1" lang="ja-JP" altLang="en-US" smtClean="0"/>
              <a:t>総研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5BC9-DE5C-4F6F-83FE-124B06115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実験の説明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960" cy="1752600"/>
          </a:xfrm>
        </p:spPr>
        <p:txBody>
          <a:bodyPr>
            <a:normAutofit/>
          </a:bodyPr>
          <a:lstStyle/>
          <a:p>
            <a:pPr algn="r"/>
            <a:r>
              <a:rPr lang="en-US" altLang="ja-JP" sz="1800" dirty="0" smtClean="0"/>
              <a:t>- </a:t>
            </a:r>
            <a:r>
              <a:rPr lang="ja-JP" altLang="en-US" sz="1800" dirty="0" smtClean="0"/>
              <a:t>アルミ箔を内包した布スイッチにおける指の接触検知の実験 </a:t>
            </a:r>
            <a:r>
              <a:rPr lang="en-US" altLang="ja-JP" sz="1800" dirty="0" smtClean="0"/>
              <a:t>-</a:t>
            </a:r>
          </a:p>
          <a:p>
            <a:pPr algn="r">
              <a:lnSpc>
                <a:spcPct val="150000"/>
              </a:lnSpc>
            </a:pPr>
            <a:r>
              <a:rPr kumimoji="1" lang="ja-JP" altLang="en-US" sz="1800" dirty="0" smtClean="0"/>
              <a:t>岩崎 聖夜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09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92410" y="1916790"/>
            <a:ext cx="4094390" cy="4165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 smtClean="0"/>
              <a:t>・アルミ箔を内包した布製デバイス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（布スイッチ）における，指の接触検 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</a:t>
            </a:r>
            <a:r>
              <a:rPr lang="ja-JP" altLang="en-US" sz="1800" dirty="0" smtClean="0"/>
              <a:t>知を確かめるための実験</a:t>
            </a: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1026" name="Picture 2" descr="C:\Users\S-I\Google ドライブ\研究活動\卒業研究\実験\内包アルミ箔を用いた静電容量式タッチ検証実験\説明資料\de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0" y="1916790"/>
            <a:ext cx="4196990" cy="275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7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340710"/>
            <a:ext cx="4114800" cy="5184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① マス目状に接触箇所が設定されています．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② 実験では，まず非接触</a:t>
            </a:r>
            <a:r>
              <a:rPr lang="ja-JP" altLang="en-US" sz="1600" dirty="0" smtClean="0"/>
              <a:t>時の検知を行い，  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</a:t>
            </a:r>
            <a:r>
              <a:rPr lang="ja-JP" altLang="en-US" sz="1600" dirty="0" smtClean="0"/>
              <a:t>その後，接触時の</a:t>
            </a:r>
            <a:r>
              <a:rPr lang="ja-JP" altLang="en-US" sz="1600" dirty="0" smtClean="0"/>
              <a:t>検知を行います．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     </a:t>
            </a:r>
            <a:r>
              <a:rPr lang="ja-JP" altLang="en-US" sz="1600" dirty="0" smtClean="0"/>
              <a:t>これ</a:t>
            </a:r>
            <a:r>
              <a:rPr lang="ja-JP" altLang="en-US" sz="1600" dirty="0" smtClean="0"/>
              <a:t>を１セットとします．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③ 実験では，このセットを６回行います．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④ また，接触</a:t>
            </a:r>
            <a:r>
              <a:rPr lang="ja-JP" altLang="en-US" sz="1600" dirty="0" smtClean="0"/>
              <a:t>時の</a:t>
            </a:r>
            <a:r>
              <a:rPr lang="ja-JP" altLang="en-US" sz="1600" dirty="0" smtClean="0"/>
              <a:t>検知で</a:t>
            </a:r>
            <a:r>
              <a:rPr lang="ja-JP" altLang="en-US" sz="1600" dirty="0" smtClean="0"/>
              <a:t>は</a:t>
            </a:r>
            <a:r>
              <a:rPr lang="ja-JP" altLang="en-US" sz="1600" dirty="0" smtClean="0"/>
              <a:t>，</a:t>
            </a:r>
            <a:endParaRPr lang="en-US" altLang="ja-JP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</a:t>
            </a:r>
            <a:r>
              <a:rPr lang="ja-JP" altLang="en-US" sz="1600" dirty="0" smtClean="0"/>
              <a:t>全てのマス目について３秒間ずつ指を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      </a:t>
            </a:r>
            <a:r>
              <a:rPr lang="ja-JP" altLang="en-US" sz="1600" dirty="0" smtClean="0"/>
              <a:t>触れ続けてもらいます．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      </a:t>
            </a:r>
            <a:r>
              <a:rPr lang="ja-JP" altLang="en-US" sz="1600" dirty="0" smtClean="0"/>
              <a:t>但し，触れてもらうマス目については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</a:t>
            </a:r>
            <a:r>
              <a:rPr lang="ja-JP" altLang="en-US" sz="1600" dirty="0" smtClean="0"/>
              <a:t>毎回ランダムで指示します．</a:t>
            </a:r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2050" name="Picture 2" descr="C:\Users\S-I\Google ドライブ\研究活動\卒業研究\卒論\fig\touch_area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2" y="1992194"/>
            <a:ext cx="3852618" cy="34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6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・実験は専用のアプリケーションを用いて行います．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・実験参加者はこのアプリケーションの指示に従って，</a:t>
            </a:r>
            <a:endParaRPr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</a:t>
            </a:r>
            <a:r>
              <a:rPr lang="ja-JP" altLang="en-US" dirty="0"/>
              <a:t>操作</a:t>
            </a:r>
            <a:r>
              <a:rPr lang="ja-JP" altLang="en-US" dirty="0" smtClean="0"/>
              <a:t>を行ってもらいます．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・静電容量の計測は，実験参加者が指示された操作を</a:t>
            </a:r>
            <a:endParaRPr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smtClean="0"/>
              <a:t>行っているか確認した後に，実験者によって開始します．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2"/>
                </a:solidFill>
              </a:rPr>
              <a:t>● 実験中は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PC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などの電子機器には触れないように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>
                <a:solidFill>
                  <a:schemeClr val="accent2"/>
                </a:solidFill>
              </a:rPr>
              <a:t> </a:t>
            </a:r>
            <a:r>
              <a:rPr lang="en-US" altLang="ja-JP" dirty="0" smtClean="0">
                <a:solidFill>
                  <a:schemeClr val="accent2"/>
                </a:solidFill>
              </a:rPr>
              <a:t>    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注意してください．</a:t>
            </a:r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5BC9-DE5C-4F6F-83FE-124B06115B9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3603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220</Words>
  <Application>Microsoft Office PowerPoint</Application>
  <PresentationFormat>画面に合わせる (4:3)</PresentationFormat>
  <Paragraphs>30</Paragraphs>
  <Slides>4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1_Office ​​テーマ</vt:lpstr>
      <vt:lpstr>実験の説明</vt:lpstr>
      <vt:lpstr>実験目的</vt:lpstr>
      <vt:lpstr>実験方法</vt:lpstr>
      <vt:lpstr>実験アプリケーション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 Seiya</dc:creator>
  <cp:lastModifiedBy>Iwasaki Seiya</cp:lastModifiedBy>
  <cp:revision>64</cp:revision>
  <dcterms:created xsi:type="dcterms:W3CDTF">2015-12-03T11:57:43Z</dcterms:created>
  <dcterms:modified xsi:type="dcterms:W3CDTF">2016-01-19T07:00:27Z</dcterms:modified>
</cp:coreProperties>
</file>