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
  </p:notesMasterIdLst>
  <p:sldIdLst>
    <p:sldId id="446" r:id="rId2"/>
    <p:sldId id="443" r:id="rId3"/>
    <p:sldId id="445" r:id="rId4"/>
  </p:sldIdLst>
  <p:sldSz cx="19246850" cy="10826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F6CF8-C00C-4F68-A332-BD89DA6BAA3D}" type="datetimeFigureOut">
              <a:rPr kumimoji="1" lang="ja-JP" altLang="en-US" smtClean="0"/>
              <a:t>2022/4/17</a:t>
            </a:fld>
            <a:endParaRPr kumimoji="1" lang="ja-JP" altLang="en-US"/>
          </a:p>
        </p:txBody>
      </p:sp>
      <p:sp>
        <p:nvSpPr>
          <p:cNvPr id="4" name="スライド イメージ プレースホルダー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63B59-2DFF-406C-8319-A100E8CA3DC4}" type="slidenum">
              <a:rPr kumimoji="1" lang="ja-JP" altLang="en-US" smtClean="0"/>
              <a:t>‹#›</a:t>
            </a:fld>
            <a:endParaRPr kumimoji="1" lang="ja-JP" altLang="en-US"/>
          </a:p>
        </p:txBody>
      </p:sp>
    </p:spTree>
    <p:extLst>
      <p:ext uri="{BB962C8B-B14F-4D97-AF65-F5344CB8AC3E}">
        <p14:creationId xmlns:p14="http://schemas.microsoft.com/office/powerpoint/2010/main" val="35197864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7388" y="1143000"/>
            <a:ext cx="5483225"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具体的に</a:t>
            </a:r>
            <a:r>
              <a:rPr kumimoji="1" lang="en-US" altLang="ja-JP" dirty="0"/>
              <a:t>CMLE</a:t>
            </a:r>
            <a:r>
              <a:rPr kumimoji="1" lang="ja-JP" altLang="en-US" dirty="0"/>
              <a:t>で行われる欠損推定を説明します．ここで，欠損推定行列</a:t>
            </a:r>
            <a:r>
              <a:rPr kumimoji="1" lang="en-US" altLang="ja-JP" dirty="0"/>
              <a:t>T</a:t>
            </a:r>
            <a:r>
              <a:rPr kumimoji="1" lang="ja-JP" altLang="en-US" dirty="0"/>
              <a:t>の各要素は印象語</a:t>
            </a:r>
            <a:r>
              <a:rPr kumimoji="1" lang="en-US" altLang="ja-JP" dirty="0"/>
              <a:t>I</a:t>
            </a:r>
            <a:r>
              <a:rPr kumimoji="1" lang="ja-JP" altLang="en-US" dirty="0"/>
              <a:t>が付与されている際に，印象語ｊが付与されている事後確立を表しています．この欠損推定行列</a:t>
            </a:r>
            <a:r>
              <a:rPr kumimoji="1" lang="en-US" altLang="ja-JP" dirty="0"/>
              <a:t>T</a:t>
            </a:r>
            <a:r>
              <a:rPr kumimoji="1" lang="ja-JP" altLang="en-US" dirty="0"/>
              <a:t>は事前にデータセットの印象語の分布から算出することが可能です．この行列と付与されている印象語のマルチホットベクトルを掛け合わることで，印象語が欠損している確率値を推定し補完します．</a:t>
            </a:r>
            <a:r>
              <a:rPr kumimoji="1" lang="en-US" altLang="ja-JP" dirty="0"/>
              <a:t>[~07:18]</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B2D0DB2B-DFCB-6646-A449-DF6DC196556F}" type="slidenum">
              <a:rPr kumimoji="1" lang="ja-JP" altLang="en-US" smtClean="0"/>
              <a:t>1</a:t>
            </a:fld>
            <a:endParaRPr kumimoji="1" lang="ja-JP" altLang="en-US"/>
          </a:p>
        </p:txBody>
      </p:sp>
    </p:spTree>
    <p:extLst>
      <p:ext uri="{BB962C8B-B14F-4D97-AF65-F5344CB8AC3E}">
        <p14:creationId xmlns:p14="http://schemas.microsoft.com/office/powerpoint/2010/main" val="41011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7388" y="1143000"/>
            <a:ext cx="5483225"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具体的に</a:t>
            </a:r>
            <a:r>
              <a:rPr kumimoji="1" lang="en-US" altLang="ja-JP" dirty="0"/>
              <a:t>CMLE</a:t>
            </a:r>
            <a:r>
              <a:rPr kumimoji="1" lang="ja-JP" altLang="en-US" dirty="0"/>
              <a:t>で行われる欠損推定を説明します．ここで，欠損推定行列</a:t>
            </a:r>
            <a:r>
              <a:rPr kumimoji="1" lang="en-US" altLang="ja-JP" dirty="0"/>
              <a:t>T</a:t>
            </a:r>
            <a:r>
              <a:rPr kumimoji="1" lang="ja-JP" altLang="en-US" dirty="0"/>
              <a:t>の各要素は印象語</a:t>
            </a:r>
            <a:r>
              <a:rPr kumimoji="1" lang="en-US" altLang="ja-JP" dirty="0"/>
              <a:t>I</a:t>
            </a:r>
            <a:r>
              <a:rPr kumimoji="1" lang="ja-JP" altLang="en-US" dirty="0"/>
              <a:t>が付与されている際に，印象語ｊが付与されている事後確立を表しています．この欠損推定行列</a:t>
            </a:r>
            <a:r>
              <a:rPr kumimoji="1" lang="en-US" altLang="ja-JP" dirty="0"/>
              <a:t>T</a:t>
            </a:r>
            <a:r>
              <a:rPr kumimoji="1" lang="ja-JP" altLang="en-US" dirty="0"/>
              <a:t>は事前にデータセットの印象語の分布から算出することが可能です．この行列と付与されている印象語のマルチホットベクトルを掛け合わることで，印象語が欠損している確率値を推定し補完します．</a:t>
            </a:r>
            <a:r>
              <a:rPr kumimoji="1" lang="en-US" altLang="ja-JP" dirty="0"/>
              <a:t>[~07:18]</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B2D0DB2B-DFCB-6646-A449-DF6DC196556F}" type="slidenum">
              <a:rPr kumimoji="1" lang="ja-JP" altLang="en-US" smtClean="0"/>
              <a:t>2</a:t>
            </a:fld>
            <a:endParaRPr kumimoji="1" lang="ja-JP" altLang="en-US"/>
          </a:p>
        </p:txBody>
      </p:sp>
    </p:spTree>
    <p:extLst>
      <p:ext uri="{BB962C8B-B14F-4D97-AF65-F5344CB8AC3E}">
        <p14:creationId xmlns:p14="http://schemas.microsoft.com/office/powerpoint/2010/main" val="51529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7388" y="1143000"/>
            <a:ext cx="5483225"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具体的に</a:t>
            </a:r>
            <a:r>
              <a:rPr kumimoji="1" lang="en-US" altLang="ja-JP" dirty="0"/>
              <a:t>CMLE</a:t>
            </a:r>
            <a:r>
              <a:rPr kumimoji="1" lang="ja-JP" altLang="en-US" dirty="0"/>
              <a:t>で行われる欠損推定を説明します．ここで，欠損推定行列</a:t>
            </a:r>
            <a:r>
              <a:rPr kumimoji="1" lang="en-US" altLang="ja-JP" dirty="0"/>
              <a:t>T</a:t>
            </a:r>
            <a:r>
              <a:rPr kumimoji="1" lang="ja-JP" altLang="en-US" dirty="0"/>
              <a:t>の各要素は印象語</a:t>
            </a:r>
            <a:r>
              <a:rPr kumimoji="1" lang="en-US" altLang="ja-JP" dirty="0"/>
              <a:t>I</a:t>
            </a:r>
            <a:r>
              <a:rPr kumimoji="1" lang="ja-JP" altLang="en-US" dirty="0"/>
              <a:t>が付与されている際に，印象語ｊが付与されている事後確立を表しています．この欠損推定行列</a:t>
            </a:r>
            <a:r>
              <a:rPr kumimoji="1" lang="en-US" altLang="ja-JP" dirty="0"/>
              <a:t>T</a:t>
            </a:r>
            <a:r>
              <a:rPr kumimoji="1" lang="ja-JP" altLang="en-US" dirty="0"/>
              <a:t>は事前にデータセットの印象語の分布から算出することが可能です．この行列と付与されている印象語のマルチホットベクトルを掛け合わることで，印象語が欠損している確率値を推定し補完します．</a:t>
            </a:r>
            <a:r>
              <a:rPr kumimoji="1" lang="en-US" altLang="ja-JP" dirty="0"/>
              <a:t>[~07:18]</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B2D0DB2B-DFCB-6646-A449-DF6DC196556F}" type="slidenum">
              <a:rPr kumimoji="1" lang="ja-JP" altLang="en-US" smtClean="0"/>
              <a:t>3</a:t>
            </a:fld>
            <a:endParaRPr kumimoji="1" lang="ja-JP" altLang="en-US"/>
          </a:p>
        </p:txBody>
      </p:sp>
    </p:spTree>
    <p:extLst>
      <p:ext uri="{BB962C8B-B14F-4D97-AF65-F5344CB8AC3E}">
        <p14:creationId xmlns:p14="http://schemas.microsoft.com/office/powerpoint/2010/main" val="1289992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05856" y="1771879"/>
            <a:ext cx="14435138" cy="3769313"/>
          </a:xfrm>
        </p:spPr>
        <p:txBody>
          <a:bodyPr anchor="b"/>
          <a:lstStyle>
            <a:lvl1pPr algn="ctr">
              <a:defRPr sz="9472"/>
            </a:lvl1pPr>
          </a:lstStyle>
          <a:p>
            <a:r>
              <a:rPr lang="ja-JP" altLang="en-US"/>
              <a:t>マスター タイトルの書式設定</a:t>
            </a:r>
            <a:endParaRPr lang="en-US" dirty="0"/>
          </a:p>
        </p:txBody>
      </p:sp>
      <p:sp>
        <p:nvSpPr>
          <p:cNvPr id="3" name="Subtitle 2"/>
          <p:cNvSpPr>
            <a:spLocks noGrp="1"/>
          </p:cNvSpPr>
          <p:nvPr>
            <p:ph type="subTitle" idx="1"/>
          </p:nvPr>
        </p:nvSpPr>
        <p:spPr>
          <a:xfrm>
            <a:off x="2405856" y="5686551"/>
            <a:ext cx="14435138" cy="2613958"/>
          </a:xfrm>
        </p:spPr>
        <p:txBody>
          <a:bodyPr/>
          <a:lstStyle>
            <a:lvl1pPr marL="0" indent="0" algn="ctr">
              <a:buNone/>
              <a:defRPr sz="3789"/>
            </a:lvl1pPr>
            <a:lvl2pPr marL="721736" indent="0" algn="ctr">
              <a:buNone/>
              <a:defRPr sz="3157"/>
            </a:lvl2pPr>
            <a:lvl3pPr marL="1443472" indent="0" algn="ctr">
              <a:buNone/>
              <a:defRPr sz="2841"/>
            </a:lvl3pPr>
            <a:lvl4pPr marL="2165208" indent="0" algn="ctr">
              <a:buNone/>
              <a:defRPr sz="2526"/>
            </a:lvl4pPr>
            <a:lvl5pPr marL="2886944" indent="0" algn="ctr">
              <a:buNone/>
              <a:defRPr sz="2526"/>
            </a:lvl5pPr>
            <a:lvl6pPr marL="3608680" indent="0" algn="ctr">
              <a:buNone/>
              <a:defRPr sz="2526"/>
            </a:lvl6pPr>
            <a:lvl7pPr marL="4330416" indent="0" algn="ctr">
              <a:buNone/>
              <a:defRPr sz="2526"/>
            </a:lvl7pPr>
            <a:lvl8pPr marL="5052151" indent="0" algn="ctr">
              <a:buNone/>
              <a:defRPr sz="2526"/>
            </a:lvl8pPr>
            <a:lvl9pPr marL="5773887" indent="0" algn="ctr">
              <a:buNone/>
              <a:defRPr sz="2526"/>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82600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300160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73527" y="576424"/>
            <a:ext cx="4150102" cy="917517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23221" y="576424"/>
            <a:ext cx="12209720" cy="917517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288709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46693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313197" y="2699171"/>
            <a:ext cx="16600408" cy="4503626"/>
          </a:xfrm>
        </p:spPr>
        <p:txBody>
          <a:bodyPr anchor="b"/>
          <a:lstStyle>
            <a:lvl1pPr>
              <a:defRPr sz="9472"/>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13197" y="7245403"/>
            <a:ext cx="16600408" cy="2368351"/>
          </a:xfrm>
        </p:spPr>
        <p:txBody>
          <a:bodyPr/>
          <a:lstStyle>
            <a:lvl1pPr marL="0" indent="0">
              <a:buNone/>
              <a:defRPr sz="3789">
                <a:solidFill>
                  <a:schemeClr val="tx1">
                    <a:tint val="75000"/>
                  </a:schemeClr>
                </a:solidFill>
              </a:defRPr>
            </a:lvl1pPr>
            <a:lvl2pPr marL="721736" indent="0">
              <a:buNone/>
              <a:defRPr sz="3157">
                <a:solidFill>
                  <a:schemeClr val="tx1">
                    <a:tint val="75000"/>
                  </a:schemeClr>
                </a:solidFill>
              </a:defRPr>
            </a:lvl2pPr>
            <a:lvl3pPr marL="1443472" indent="0">
              <a:buNone/>
              <a:defRPr sz="2841">
                <a:solidFill>
                  <a:schemeClr val="tx1">
                    <a:tint val="75000"/>
                  </a:schemeClr>
                </a:solidFill>
              </a:defRPr>
            </a:lvl3pPr>
            <a:lvl4pPr marL="2165208" indent="0">
              <a:buNone/>
              <a:defRPr sz="2526">
                <a:solidFill>
                  <a:schemeClr val="tx1">
                    <a:tint val="75000"/>
                  </a:schemeClr>
                </a:solidFill>
              </a:defRPr>
            </a:lvl4pPr>
            <a:lvl5pPr marL="2886944" indent="0">
              <a:buNone/>
              <a:defRPr sz="2526">
                <a:solidFill>
                  <a:schemeClr val="tx1">
                    <a:tint val="75000"/>
                  </a:schemeClr>
                </a:solidFill>
              </a:defRPr>
            </a:lvl5pPr>
            <a:lvl6pPr marL="3608680" indent="0">
              <a:buNone/>
              <a:defRPr sz="2526">
                <a:solidFill>
                  <a:schemeClr val="tx1">
                    <a:tint val="75000"/>
                  </a:schemeClr>
                </a:solidFill>
              </a:defRPr>
            </a:lvl6pPr>
            <a:lvl7pPr marL="4330416" indent="0">
              <a:buNone/>
              <a:defRPr sz="2526">
                <a:solidFill>
                  <a:schemeClr val="tx1">
                    <a:tint val="75000"/>
                  </a:schemeClr>
                </a:solidFill>
              </a:defRPr>
            </a:lvl7pPr>
            <a:lvl8pPr marL="5052151" indent="0">
              <a:buNone/>
              <a:defRPr sz="2526">
                <a:solidFill>
                  <a:schemeClr val="tx1">
                    <a:tint val="75000"/>
                  </a:schemeClr>
                </a:solidFill>
              </a:defRPr>
            </a:lvl8pPr>
            <a:lvl9pPr marL="5773887" indent="0">
              <a:buNone/>
              <a:defRPr sz="2526">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12855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323221" y="2882121"/>
            <a:ext cx="8179911" cy="68694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9743718" y="2882121"/>
            <a:ext cx="8179911" cy="68694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128791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25728" y="576425"/>
            <a:ext cx="16600408" cy="209267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25729" y="2654058"/>
            <a:ext cx="8142319" cy="1300713"/>
          </a:xfrm>
        </p:spPr>
        <p:txBody>
          <a:bodyPr anchor="b"/>
          <a:lstStyle>
            <a:lvl1pPr marL="0" indent="0">
              <a:buNone/>
              <a:defRPr sz="3789" b="1"/>
            </a:lvl1pPr>
            <a:lvl2pPr marL="721736" indent="0">
              <a:buNone/>
              <a:defRPr sz="3157" b="1"/>
            </a:lvl2pPr>
            <a:lvl3pPr marL="1443472" indent="0">
              <a:buNone/>
              <a:defRPr sz="2841" b="1"/>
            </a:lvl3pPr>
            <a:lvl4pPr marL="2165208" indent="0">
              <a:buNone/>
              <a:defRPr sz="2526" b="1"/>
            </a:lvl4pPr>
            <a:lvl5pPr marL="2886944" indent="0">
              <a:buNone/>
              <a:defRPr sz="2526" b="1"/>
            </a:lvl5pPr>
            <a:lvl6pPr marL="3608680" indent="0">
              <a:buNone/>
              <a:defRPr sz="2526" b="1"/>
            </a:lvl6pPr>
            <a:lvl7pPr marL="4330416" indent="0">
              <a:buNone/>
              <a:defRPr sz="2526" b="1"/>
            </a:lvl7pPr>
            <a:lvl8pPr marL="5052151" indent="0">
              <a:buNone/>
              <a:defRPr sz="2526" b="1"/>
            </a:lvl8pPr>
            <a:lvl9pPr marL="5773887" indent="0">
              <a:buNone/>
              <a:defRPr sz="2526" b="1"/>
            </a:lvl9pPr>
          </a:lstStyle>
          <a:p>
            <a:pPr lvl="0"/>
            <a:r>
              <a:rPr lang="ja-JP" altLang="en-US"/>
              <a:t>マスター テキストの書式設定</a:t>
            </a:r>
          </a:p>
        </p:txBody>
      </p:sp>
      <p:sp>
        <p:nvSpPr>
          <p:cNvPr id="4" name="Content Placeholder 3"/>
          <p:cNvSpPr>
            <a:spLocks noGrp="1"/>
          </p:cNvSpPr>
          <p:nvPr>
            <p:ph sz="half" idx="2"/>
          </p:nvPr>
        </p:nvSpPr>
        <p:spPr>
          <a:xfrm>
            <a:off x="1325729" y="3954771"/>
            <a:ext cx="8142319" cy="5816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9743718" y="2654058"/>
            <a:ext cx="8182418" cy="1300713"/>
          </a:xfrm>
        </p:spPr>
        <p:txBody>
          <a:bodyPr anchor="b"/>
          <a:lstStyle>
            <a:lvl1pPr marL="0" indent="0">
              <a:buNone/>
              <a:defRPr sz="3789" b="1"/>
            </a:lvl1pPr>
            <a:lvl2pPr marL="721736" indent="0">
              <a:buNone/>
              <a:defRPr sz="3157" b="1"/>
            </a:lvl2pPr>
            <a:lvl3pPr marL="1443472" indent="0">
              <a:buNone/>
              <a:defRPr sz="2841" b="1"/>
            </a:lvl3pPr>
            <a:lvl4pPr marL="2165208" indent="0">
              <a:buNone/>
              <a:defRPr sz="2526" b="1"/>
            </a:lvl4pPr>
            <a:lvl5pPr marL="2886944" indent="0">
              <a:buNone/>
              <a:defRPr sz="2526" b="1"/>
            </a:lvl5pPr>
            <a:lvl6pPr marL="3608680" indent="0">
              <a:buNone/>
              <a:defRPr sz="2526" b="1"/>
            </a:lvl6pPr>
            <a:lvl7pPr marL="4330416" indent="0">
              <a:buNone/>
              <a:defRPr sz="2526" b="1"/>
            </a:lvl7pPr>
            <a:lvl8pPr marL="5052151" indent="0">
              <a:buNone/>
              <a:defRPr sz="2526" b="1"/>
            </a:lvl8pPr>
            <a:lvl9pPr marL="5773887" indent="0">
              <a:buNone/>
              <a:defRPr sz="2526" b="1"/>
            </a:lvl9pPr>
          </a:lstStyle>
          <a:p>
            <a:pPr lvl="0"/>
            <a:r>
              <a:rPr lang="ja-JP" altLang="en-US"/>
              <a:t>マスター テキストの書式設定</a:t>
            </a:r>
          </a:p>
        </p:txBody>
      </p:sp>
      <p:sp>
        <p:nvSpPr>
          <p:cNvPr id="6" name="Content Placeholder 5"/>
          <p:cNvSpPr>
            <a:spLocks noGrp="1"/>
          </p:cNvSpPr>
          <p:nvPr>
            <p:ph sz="quarter" idx="4"/>
          </p:nvPr>
        </p:nvSpPr>
        <p:spPr>
          <a:xfrm>
            <a:off x="9743718" y="3954771"/>
            <a:ext cx="8182418" cy="5816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26438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131979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354159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325728" y="721783"/>
            <a:ext cx="6207610" cy="2526242"/>
          </a:xfrm>
        </p:spPr>
        <p:txBody>
          <a:bodyPr anchor="b"/>
          <a:lstStyle>
            <a:lvl1pPr>
              <a:defRPr sz="5052"/>
            </a:lvl1pPr>
          </a:lstStyle>
          <a:p>
            <a:r>
              <a:rPr lang="ja-JP" altLang="en-US"/>
              <a:t>マスター タイトルの書式設定</a:t>
            </a:r>
            <a:endParaRPr lang="en-US" dirty="0"/>
          </a:p>
        </p:txBody>
      </p:sp>
      <p:sp>
        <p:nvSpPr>
          <p:cNvPr id="3" name="Content Placeholder 2"/>
          <p:cNvSpPr>
            <a:spLocks noGrp="1"/>
          </p:cNvSpPr>
          <p:nvPr>
            <p:ph idx="1"/>
          </p:nvPr>
        </p:nvSpPr>
        <p:spPr>
          <a:xfrm>
            <a:off x="8182418" y="1558852"/>
            <a:ext cx="9743718" cy="7694010"/>
          </a:xfrm>
        </p:spPr>
        <p:txBody>
          <a:bodyPr/>
          <a:lstStyle>
            <a:lvl1pPr>
              <a:defRPr sz="5052"/>
            </a:lvl1pPr>
            <a:lvl2pPr>
              <a:defRPr sz="4420"/>
            </a:lvl2pPr>
            <a:lvl3pPr>
              <a:defRPr sz="3789"/>
            </a:lvl3pPr>
            <a:lvl4pPr>
              <a:defRPr sz="3157"/>
            </a:lvl4pPr>
            <a:lvl5pPr>
              <a:defRPr sz="3157"/>
            </a:lvl5pPr>
            <a:lvl6pPr>
              <a:defRPr sz="3157"/>
            </a:lvl6pPr>
            <a:lvl7pPr>
              <a:defRPr sz="3157"/>
            </a:lvl7pPr>
            <a:lvl8pPr>
              <a:defRPr sz="3157"/>
            </a:lvl8pPr>
            <a:lvl9pPr>
              <a:defRPr sz="315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325728" y="3248025"/>
            <a:ext cx="6207610" cy="6017368"/>
          </a:xfrm>
        </p:spPr>
        <p:txBody>
          <a:bodyPr/>
          <a:lstStyle>
            <a:lvl1pPr marL="0" indent="0">
              <a:buNone/>
              <a:defRPr sz="2526"/>
            </a:lvl1pPr>
            <a:lvl2pPr marL="721736" indent="0">
              <a:buNone/>
              <a:defRPr sz="2210"/>
            </a:lvl2pPr>
            <a:lvl3pPr marL="1443472" indent="0">
              <a:buNone/>
              <a:defRPr sz="1894"/>
            </a:lvl3pPr>
            <a:lvl4pPr marL="2165208" indent="0">
              <a:buNone/>
              <a:defRPr sz="1579"/>
            </a:lvl4pPr>
            <a:lvl5pPr marL="2886944" indent="0">
              <a:buNone/>
              <a:defRPr sz="1579"/>
            </a:lvl5pPr>
            <a:lvl6pPr marL="3608680" indent="0">
              <a:buNone/>
              <a:defRPr sz="1579"/>
            </a:lvl6pPr>
            <a:lvl7pPr marL="4330416" indent="0">
              <a:buNone/>
              <a:defRPr sz="1579"/>
            </a:lvl7pPr>
            <a:lvl8pPr marL="5052151" indent="0">
              <a:buNone/>
              <a:defRPr sz="1579"/>
            </a:lvl8pPr>
            <a:lvl9pPr marL="5773887" indent="0">
              <a:buNone/>
              <a:defRPr sz="157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26500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325728" y="721783"/>
            <a:ext cx="6207610" cy="2526242"/>
          </a:xfrm>
        </p:spPr>
        <p:txBody>
          <a:bodyPr anchor="b"/>
          <a:lstStyle>
            <a:lvl1pPr>
              <a:defRPr sz="5052"/>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82418" y="1558852"/>
            <a:ext cx="9743718" cy="7694010"/>
          </a:xfrm>
        </p:spPr>
        <p:txBody>
          <a:bodyPr anchor="t"/>
          <a:lstStyle>
            <a:lvl1pPr marL="0" indent="0">
              <a:buNone/>
              <a:defRPr sz="5052"/>
            </a:lvl1pPr>
            <a:lvl2pPr marL="721736" indent="0">
              <a:buNone/>
              <a:defRPr sz="4420"/>
            </a:lvl2pPr>
            <a:lvl3pPr marL="1443472" indent="0">
              <a:buNone/>
              <a:defRPr sz="3789"/>
            </a:lvl3pPr>
            <a:lvl4pPr marL="2165208" indent="0">
              <a:buNone/>
              <a:defRPr sz="3157"/>
            </a:lvl4pPr>
            <a:lvl5pPr marL="2886944" indent="0">
              <a:buNone/>
              <a:defRPr sz="3157"/>
            </a:lvl5pPr>
            <a:lvl6pPr marL="3608680" indent="0">
              <a:buNone/>
              <a:defRPr sz="3157"/>
            </a:lvl6pPr>
            <a:lvl7pPr marL="4330416" indent="0">
              <a:buNone/>
              <a:defRPr sz="3157"/>
            </a:lvl7pPr>
            <a:lvl8pPr marL="5052151" indent="0">
              <a:buNone/>
              <a:defRPr sz="3157"/>
            </a:lvl8pPr>
            <a:lvl9pPr marL="5773887" indent="0">
              <a:buNone/>
              <a:defRPr sz="3157"/>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325728" y="3248025"/>
            <a:ext cx="6207610" cy="6017368"/>
          </a:xfrm>
        </p:spPr>
        <p:txBody>
          <a:bodyPr/>
          <a:lstStyle>
            <a:lvl1pPr marL="0" indent="0">
              <a:buNone/>
              <a:defRPr sz="2526"/>
            </a:lvl1pPr>
            <a:lvl2pPr marL="721736" indent="0">
              <a:buNone/>
              <a:defRPr sz="2210"/>
            </a:lvl2pPr>
            <a:lvl3pPr marL="1443472" indent="0">
              <a:buNone/>
              <a:defRPr sz="1894"/>
            </a:lvl3pPr>
            <a:lvl4pPr marL="2165208" indent="0">
              <a:buNone/>
              <a:defRPr sz="1579"/>
            </a:lvl4pPr>
            <a:lvl5pPr marL="2886944" indent="0">
              <a:buNone/>
              <a:defRPr sz="1579"/>
            </a:lvl5pPr>
            <a:lvl6pPr marL="3608680" indent="0">
              <a:buNone/>
              <a:defRPr sz="1579"/>
            </a:lvl6pPr>
            <a:lvl7pPr marL="4330416" indent="0">
              <a:buNone/>
              <a:defRPr sz="1579"/>
            </a:lvl7pPr>
            <a:lvl8pPr marL="5052151" indent="0">
              <a:buNone/>
              <a:defRPr sz="1579"/>
            </a:lvl8pPr>
            <a:lvl9pPr marL="5773887" indent="0">
              <a:buNone/>
              <a:defRPr sz="157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300986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23221" y="576425"/>
            <a:ext cx="16600408" cy="209267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23221" y="2882121"/>
            <a:ext cx="16600408" cy="68694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23221" y="10034794"/>
            <a:ext cx="4330541" cy="576424"/>
          </a:xfrm>
          <a:prstGeom prst="rect">
            <a:avLst/>
          </a:prstGeom>
        </p:spPr>
        <p:txBody>
          <a:bodyPr vert="horz" lIns="91440" tIns="45720" rIns="91440" bIns="45720" rtlCol="0" anchor="ctr"/>
          <a:lstStyle>
            <a:lvl1pPr algn="l">
              <a:defRPr sz="1894">
                <a:solidFill>
                  <a:schemeClr val="tx1">
                    <a:tint val="75000"/>
                  </a:schemeClr>
                </a:solidFill>
              </a:defRPr>
            </a:lvl1p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3"/>
          </p:nvPr>
        </p:nvSpPr>
        <p:spPr>
          <a:xfrm>
            <a:off x="6375519" y="10034794"/>
            <a:ext cx="6495812" cy="576424"/>
          </a:xfrm>
          <a:prstGeom prst="rect">
            <a:avLst/>
          </a:prstGeom>
        </p:spPr>
        <p:txBody>
          <a:bodyPr vert="horz" lIns="91440" tIns="45720" rIns="91440" bIns="45720" rtlCol="0" anchor="ctr"/>
          <a:lstStyle>
            <a:lvl1pPr algn="ctr">
              <a:defRPr sz="1894">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3593088" y="10034794"/>
            <a:ext cx="4330541" cy="576424"/>
          </a:xfrm>
          <a:prstGeom prst="rect">
            <a:avLst/>
          </a:prstGeom>
        </p:spPr>
        <p:txBody>
          <a:bodyPr vert="horz" lIns="91440" tIns="45720" rIns="91440" bIns="45720" rtlCol="0" anchor="ctr"/>
          <a:lstStyle>
            <a:lvl1pPr algn="r">
              <a:defRPr sz="1894">
                <a:solidFill>
                  <a:schemeClr val="tx1">
                    <a:tint val="75000"/>
                  </a:schemeClr>
                </a:solidFill>
              </a:defRPr>
            </a:lvl1p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1580692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443472" rtl="0" eaLnBrk="1" latinLnBrk="0" hangingPunct="1">
        <a:lnSpc>
          <a:spcPct val="90000"/>
        </a:lnSpc>
        <a:spcBef>
          <a:spcPct val="0"/>
        </a:spcBef>
        <a:buNone/>
        <a:defRPr kumimoji="1" sz="6946" kern="1200">
          <a:solidFill>
            <a:schemeClr val="tx1"/>
          </a:solidFill>
          <a:latin typeface="+mj-lt"/>
          <a:ea typeface="+mj-ea"/>
          <a:cs typeface="+mj-cs"/>
        </a:defRPr>
      </a:lvl1pPr>
    </p:titleStyle>
    <p:bodyStyle>
      <a:lvl1pPr marL="360868" indent="-360868" algn="l" defTabSz="1443472" rtl="0" eaLnBrk="1" latinLnBrk="0" hangingPunct="1">
        <a:lnSpc>
          <a:spcPct val="90000"/>
        </a:lnSpc>
        <a:spcBef>
          <a:spcPts val="1579"/>
        </a:spcBef>
        <a:buFont typeface="Arial" panose="020B0604020202020204" pitchFamily="34" charset="0"/>
        <a:buChar char="•"/>
        <a:defRPr kumimoji="1" sz="4420" kern="1200">
          <a:solidFill>
            <a:schemeClr val="tx1"/>
          </a:solidFill>
          <a:latin typeface="+mn-lt"/>
          <a:ea typeface="+mn-ea"/>
          <a:cs typeface="+mn-cs"/>
        </a:defRPr>
      </a:lvl1pPr>
      <a:lvl2pPr marL="1082604" indent="-360868" algn="l" defTabSz="1443472" rtl="0" eaLnBrk="1" latinLnBrk="0" hangingPunct="1">
        <a:lnSpc>
          <a:spcPct val="90000"/>
        </a:lnSpc>
        <a:spcBef>
          <a:spcPts val="789"/>
        </a:spcBef>
        <a:buFont typeface="Arial" panose="020B0604020202020204" pitchFamily="34" charset="0"/>
        <a:buChar char="•"/>
        <a:defRPr kumimoji="1" sz="3789" kern="1200">
          <a:solidFill>
            <a:schemeClr val="tx1"/>
          </a:solidFill>
          <a:latin typeface="+mn-lt"/>
          <a:ea typeface="+mn-ea"/>
          <a:cs typeface="+mn-cs"/>
        </a:defRPr>
      </a:lvl2pPr>
      <a:lvl3pPr marL="1804340" indent="-360868" algn="l" defTabSz="1443472" rtl="0" eaLnBrk="1" latinLnBrk="0" hangingPunct="1">
        <a:lnSpc>
          <a:spcPct val="90000"/>
        </a:lnSpc>
        <a:spcBef>
          <a:spcPts val="789"/>
        </a:spcBef>
        <a:buFont typeface="Arial" panose="020B0604020202020204" pitchFamily="34" charset="0"/>
        <a:buChar char="•"/>
        <a:defRPr kumimoji="1" sz="3157" kern="1200">
          <a:solidFill>
            <a:schemeClr val="tx1"/>
          </a:solidFill>
          <a:latin typeface="+mn-lt"/>
          <a:ea typeface="+mn-ea"/>
          <a:cs typeface="+mn-cs"/>
        </a:defRPr>
      </a:lvl3pPr>
      <a:lvl4pPr marL="2526076"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4pPr>
      <a:lvl5pPr marL="3247812"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5pPr>
      <a:lvl6pPr marL="3969548"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6pPr>
      <a:lvl7pPr marL="4691283"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7pPr>
      <a:lvl8pPr marL="5413019"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8pPr>
      <a:lvl9pPr marL="6134755"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9pPr>
    </p:bodyStyle>
    <p:otherStyle>
      <a:defPPr>
        <a:defRPr lang="en-US"/>
      </a:defPPr>
      <a:lvl1pPr marL="0" algn="l" defTabSz="1443472" rtl="0" eaLnBrk="1" latinLnBrk="0" hangingPunct="1">
        <a:defRPr kumimoji="1" sz="2841" kern="1200">
          <a:solidFill>
            <a:schemeClr val="tx1"/>
          </a:solidFill>
          <a:latin typeface="+mn-lt"/>
          <a:ea typeface="+mn-ea"/>
          <a:cs typeface="+mn-cs"/>
        </a:defRPr>
      </a:lvl1pPr>
      <a:lvl2pPr marL="721736" algn="l" defTabSz="1443472" rtl="0" eaLnBrk="1" latinLnBrk="0" hangingPunct="1">
        <a:defRPr kumimoji="1" sz="2841" kern="1200">
          <a:solidFill>
            <a:schemeClr val="tx1"/>
          </a:solidFill>
          <a:latin typeface="+mn-lt"/>
          <a:ea typeface="+mn-ea"/>
          <a:cs typeface="+mn-cs"/>
        </a:defRPr>
      </a:lvl2pPr>
      <a:lvl3pPr marL="1443472" algn="l" defTabSz="1443472" rtl="0" eaLnBrk="1" latinLnBrk="0" hangingPunct="1">
        <a:defRPr kumimoji="1" sz="2841" kern="1200">
          <a:solidFill>
            <a:schemeClr val="tx1"/>
          </a:solidFill>
          <a:latin typeface="+mn-lt"/>
          <a:ea typeface="+mn-ea"/>
          <a:cs typeface="+mn-cs"/>
        </a:defRPr>
      </a:lvl3pPr>
      <a:lvl4pPr marL="2165208" algn="l" defTabSz="1443472" rtl="0" eaLnBrk="1" latinLnBrk="0" hangingPunct="1">
        <a:defRPr kumimoji="1" sz="2841" kern="1200">
          <a:solidFill>
            <a:schemeClr val="tx1"/>
          </a:solidFill>
          <a:latin typeface="+mn-lt"/>
          <a:ea typeface="+mn-ea"/>
          <a:cs typeface="+mn-cs"/>
        </a:defRPr>
      </a:lvl4pPr>
      <a:lvl5pPr marL="2886944" algn="l" defTabSz="1443472" rtl="0" eaLnBrk="1" latinLnBrk="0" hangingPunct="1">
        <a:defRPr kumimoji="1" sz="2841" kern="1200">
          <a:solidFill>
            <a:schemeClr val="tx1"/>
          </a:solidFill>
          <a:latin typeface="+mn-lt"/>
          <a:ea typeface="+mn-ea"/>
          <a:cs typeface="+mn-cs"/>
        </a:defRPr>
      </a:lvl5pPr>
      <a:lvl6pPr marL="3608680" algn="l" defTabSz="1443472" rtl="0" eaLnBrk="1" latinLnBrk="0" hangingPunct="1">
        <a:defRPr kumimoji="1" sz="2841" kern="1200">
          <a:solidFill>
            <a:schemeClr val="tx1"/>
          </a:solidFill>
          <a:latin typeface="+mn-lt"/>
          <a:ea typeface="+mn-ea"/>
          <a:cs typeface="+mn-cs"/>
        </a:defRPr>
      </a:lvl6pPr>
      <a:lvl7pPr marL="4330416" algn="l" defTabSz="1443472" rtl="0" eaLnBrk="1" latinLnBrk="0" hangingPunct="1">
        <a:defRPr kumimoji="1" sz="2841" kern="1200">
          <a:solidFill>
            <a:schemeClr val="tx1"/>
          </a:solidFill>
          <a:latin typeface="+mn-lt"/>
          <a:ea typeface="+mn-ea"/>
          <a:cs typeface="+mn-cs"/>
        </a:defRPr>
      </a:lvl7pPr>
      <a:lvl8pPr marL="5052151" algn="l" defTabSz="1443472" rtl="0" eaLnBrk="1" latinLnBrk="0" hangingPunct="1">
        <a:defRPr kumimoji="1" sz="2841" kern="1200">
          <a:solidFill>
            <a:schemeClr val="tx1"/>
          </a:solidFill>
          <a:latin typeface="+mn-lt"/>
          <a:ea typeface="+mn-ea"/>
          <a:cs typeface="+mn-cs"/>
        </a:defRPr>
      </a:lvl8pPr>
      <a:lvl9pPr marL="5773887" algn="l" defTabSz="1443472" rtl="0" eaLnBrk="1" latinLnBrk="0" hangingPunct="1">
        <a:defRPr kumimoji="1" sz="28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矢印コネクタ 42">
            <a:extLst>
              <a:ext uri="{FF2B5EF4-FFF2-40B4-BE49-F238E27FC236}">
                <a16:creationId xmlns:a16="http://schemas.microsoft.com/office/drawing/2014/main" id="{2FAC828C-1F35-42B7-99D6-2D05D605E6E2}"/>
              </a:ext>
            </a:extLst>
          </p:cNvPr>
          <p:cNvCxnSpPr>
            <a:cxnSpLocks/>
          </p:cNvCxnSpPr>
          <p:nvPr/>
        </p:nvCxnSpPr>
        <p:spPr>
          <a:xfrm flipV="1">
            <a:off x="1749100" y="6604373"/>
            <a:ext cx="993886" cy="16690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8566FBFD-A450-44B9-9302-7C996635B53E}"/>
              </a:ext>
            </a:extLst>
          </p:cNvPr>
          <p:cNvCxnSpPr>
            <a:cxnSpLocks/>
          </p:cNvCxnSpPr>
          <p:nvPr/>
        </p:nvCxnSpPr>
        <p:spPr>
          <a:xfrm flipV="1">
            <a:off x="1599961" y="7925936"/>
            <a:ext cx="370772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09CDDBE3-B968-4770-B453-F8D00EA06D5F}"/>
              </a:ext>
            </a:extLst>
          </p:cNvPr>
          <p:cNvCxnSpPr>
            <a:cxnSpLocks/>
          </p:cNvCxnSpPr>
          <p:nvPr/>
        </p:nvCxnSpPr>
        <p:spPr>
          <a:xfrm flipV="1">
            <a:off x="1956998" y="5995181"/>
            <a:ext cx="0" cy="2278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矢印: 右 46">
            <a:extLst>
              <a:ext uri="{FF2B5EF4-FFF2-40B4-BE49-F238E27FC236}">
                <a16:creationId xmlns:a16="http://schemas.microsoft.com/office/drawing/2014/main" id="{FD9D35C9-3944-4B29-875C-AFDD22E6ADDE}"/>
              </a:ext>
            </a:extLst>
          </p:cNvPr>
          <p:cNvSpPr/>
          <p:nvPr/>
        </p:nvSpPr>
        <p:spPr>
          <a:xfrm>
            <a:off x="5662623" y="6601404"/>
            <a:ext cx="770798" cy="3728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A8368436-82F3-42CA-ACD6-C78A7DE33699}"/>
              </a:ext>
            </a:extLst>
          </p:cNvPr>
          <p:cNvCxnSpPr>
            <a:cxnSpLocks/>
          </p:cNvCxnSpPr>
          <p:nvPr/>
        </p:nvCxnSpPr>
        <p:spPr>
          <a:xfrm flipV="1">
            <a:off x="6841701" y="7906844"/>
            <a:ext cx="336908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B7ABEA2C-BED3-4256-B41D-99355A47D669}"/>
              </a:ext>
            </a:extLst>
          </p:cNvPr>
          <p:cNvCxnSpPr>
            <a:cxnSpLocks/>
          </p:cNvCxnSpPr>
          <p:nvPr/>
        </p:nvCxnSpPr>
        <p:spPr>
          <a:xfrm flipV="1">
            <a:off x="7193426" y="5780863"/>
            <a:ext cx="0" cy="2430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矢印: 右 67">
            <a:extLst>
              <a:ext uri="{FF2B5EF4-FFF2-40B4-BE49-F238E27FC236}">
                <a16:creationId xmlns:a16="http://schemas.microsoft.com/office/drawing/2014/main" id="{4D674057-05CD-435C-B15C-CC9A6F481E07}"/>
              </a:ext>
            </a:extLst>
          </p:cNvPr>
          <p:cNvSpPr/>
          <p:nvPr/>
        </p:nvSpPr>
        <p:spPr>
          <a:xfrm>
            <a:off x="10210782" y="6597710"/>
            <a:ext cx="770798" cy="3728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D0C42420-1670-42FE-A264-BE8EEF635160}"/>
              </a:ext>
            </a:extLst>
          </p:cNvPr>
          <p:cNvSpPr txBox="1"/>
          <p:nvPr/>
        </p:nvSpPr>
        <p:spPr>
          <a:xfrm>
            <a:off x="4521661" y="7863591"/>
            <a:ext cx="986167" cy="584775"/>
          </a:xfrm>
          <a:prstGeom prst="rect">
            <a:avLst/>
          </a:prstGeom>
          <a:noFill/>
        </p:spPr>
        <p:txBody>
          <a:bodyPr wrap="none" rtlCol="0">
            <a:spAutoFit/>
          </a:bodyPr>
          <a:lstStyle/>
          <a:p>
            <a:pPr algn="r"/>
            <a:r>
              <a:rPr kumimoji="1" lang="en-US" altLang="ja-JP" sz="3200" i="1" dirty="0"/>
              <a:t>thick</a:t>
            </a:r>
          </a:p>
        </p:txBody>
      </p:sp>
      <p:sp>
        <p:nvSpPr>
          <p:cNvPr id="39" name="テキスト ボックス 38">
            <a:extLst>
              <a:ext uri="{FF2B5EF4-FFF2-40B4-BE49-F238E27FC236}">
                <a16:creationId xmlns:a16="http://schemas.microsoft.com/office/drawing/2014/main" id="{56D82D57-3F1E-47AA-B352-C54CD1105170}"/>
              </a:ext>
            </a:extLst>
          </p:cNvPr>
          <p:cNvSpPr txBox="1"/>
          <p:nvPr/>
        </p:nvSpPr>
        <p:spPr>
          <a:xfrm>
            <a:off x="1459688" y="5488476"/>
            <a:ext cx="912429" cy="584775"/>
          </a:xfrm>
          <a:prstGeom prst="rect">
            <a:avLst/>
          </a:prstGeom>
          <a:noFill/>
        </p:spPr>
        <p:txBody>
          <a:bodyPr wrap="none" rtlCol="0">
            <a:spAutoFit/>
          </a:bodyPr>
          <a:lstStyle/>
          <a:p>
            <a:pPr algn="r"/>
            <a:r>
              <a:rPr kumimoji="1" lang="en-US" altLang="ja-JP" sz="3200" i="1" dirty="0"/>
              <a:t>bold</a:t>
            </a:r>
          </a:p>
        </p:txBody>
      </p:sp>
      <p:sp>
        <p:nvSpPr>
          <p:cNvPr id="40" name="テキスト ボックス 39">
            <a:extLst>
              <a:ext uri="{FF2B5EF4-FFF2-40B4-BE49-F238E27FC236}">
                <a16:creationId xmlns:a16="http://schemas.microsoft.com/office/drawing/2014/main" id="{56954310-6C9F-41C3-BCAA-2D14E3E76A90}"/>
              </a:ext>
            </a:extLst>
          </p:cNvPr>
          <p:cNvSpPr txBox="1"/>
          <p:nvPr/>
        </p:nvSpPr>
        <p:spPr>
          <a:xfrm>
            <a:off x="2327499" y="5995181"/>
            <a:ext cx="732893" cy="584775"/>
          </a:xfrm>
          <a:prstGeom prst="rect">
            <a:avLst/>
          </a:prstGeom>
          <a:noFill/>
        </p:spPr>
        <p:txBody>
          <a:bodyPr wrap="none" rtlCol="0">
            <a:spAutoFit/>
          </a:bodyPr>
          <a:lstStyle/>
          <a:p>
            <a:pPr algn="r"/>
            <a:r>
              <a:rPr lang="en-US" altLang="ja-JP" sz="3200" i="1" dirty="0"/>
              <a:t>fun</a:t>
            </a:r>
            <a:endParaRPr kumimoji="1" lang="en-US" altLang="ja-JP" sz="3200" i="1" dirty="0"/>
          </a:p>
        </p:txBody>
      </p:sp>
      <p:sp>
        <p:nvSpPr>
          <p:cNvPr id="5" name="楕円 4">
            <a:extLst>
              <a:ext uri="{FF2B5EF4-FFF2-40B4-BE49-F238E27FC236}">
                <a16:creationId xmlns:a16="http://schemas.microsoft.com/office/drawing/2014/main" id="{7010C9C2-1E1F-47B3-AC73-6E2AEC475153}"/>
              </a:ext>
            </a:extLst>
          </p:cNvPr>
          <p:cNvSpPr/>
          <p:nvPr/>
        </p:nvSpPr>
        <p:spPr>
          <a:xfrm>
            <a:off x="3214053" y="6465726"/>
            <a:ext cx="232910" cy="232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0A368A5D-F665-4BD3-8E6C-F92C7B2159C7}"/>
              </a:ext>
            </a:extLst>
          </p:cNvPr>
          <p:cNvSpPr/>
          <p:nvPr/>
        </p:nvSpPr>
        <p:spPr>
          <a:xfrm>
            <a:off x="2326817" y="6778918"/>
            <a:ext cx="232910" cy="232910"/>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F9F859FA-FA23-45BC-BB11-093515CDFE90}"/>
              </a:ext>
            </a:extLst>
          </p:cNvPr>
          <p:cNvSpPr/>
          <p:nvPr/>
        </p:nvSpPr>
        <p:spPr>
          <a:xfrm>
            <a:off x="3772846" y="7310509"/>
            <a:ext cx="232910" cy="232910"/>
          </a:xfrm>
          <a:prstGeom prst="ellipse">
            <a:avLst/>
          </a:prstGeom>
          <a:solidFill>
            <a:schemeClr val="accent1"/>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2524C222-4DF3-491A-A925-BD795716E3CA}"/>
              </a:ext>
            </a:extLst>
          </p:cNvPr>
          <p:cNvCxnSpPr>
            <a:cxnSpLocks/>
          </p:cNvCxnSpPr>
          <p:nvPr/>
        </p:nvCxnSpPr>
        <p:spPr>
          <a:xfrm>
            <a:off x="2443272" y="7006106"/>
            <a:ext cx="0" cy="230922"/>
          </a:xfrm>
          <a:prstGeom prst="line">
            <a:avLst/>
          </a:prstGeom>
        </p:spPr>
        <p:style>
          <a:lnRef idx="1">
            <a:schemeClr val="accent3"/>
          </a:lnRef>
          <a:fillRef idx="0">
            <a:schemeClr val="accent3"/>
          </a:fillRef>
          <a:effectRef idx="0">
            <a:schemeClr val="accent3"/>
          </a:effectRef>
          <a:fontRef idx="minor">
            <a:schemeClr val="tx1"/>
          </a:fontRef>
        </p:style>
      </p:cxnSp>
      <p:cxnSp>
        <p:nvCxnSpPr>
          <p:cNvPr id="64" name="直線コネクタ 63">
            <a:extLst>
              <a:ext uri="{FF2B5EF4-FFF2-40B4-BE49-F238E27FC236}">
                <a16:creationId xmlns:a16="http://schemas.microsoft.com/office/drawing/2014/main" id="{971BA489-194E-4B51-BA22-49376DB50C77}"/>
              </a:ext>
            </a:extLst>
          </p:cNvPr>
          <p:cNvCxnSpPr>
            <a:cxnSpLocks/>
          </p:cNvCxnSpPr>
          <p:nvPr/>
        </p:nvCxnSpPr>
        <p:spPr>
          <a:xfrm flipH="1">
            <a:off x="3883305" y="7533955"/>
            <a:ext cx="11992" cy="256528"/>
          </a:xfrm>
          <a:prstGeom prst="line">
            <a:avLst/>
          </a:prstGeom>
        </p:spPr>
        <p:style>
          <a:lnRef idx="1">
            <a:schemeClr val="accent3"/>
          </a:lnRef>
          <a:fillRef idx="0">
            <a:schemeClr val="accent3"/>
          </a:fillRef>
          <a:effectRef idx="0">
            <a:schemeClr val="accent3"/>
          </a:effectRef>
          <a:fontRef idx="minor">
            <a:schemeClr val="tx1"/>
          </a:fontRef>
        </p:style>
      </p:cxnSp>
      <p:cxnSp>
        <p:nvCxnSpPr>
          <p:cNvPr id="65" name="直線コネクタ 64">
            <a:extLst>
              <a:ext uri="{FF2B5EF4-FFF2-40B4-BE49-F238E27FC236}">
                <a16:creationId xmlns:a16="http://schemas.microsoft.com/office/drawing/2014/main" id="{38050550-9C83-42DC-B255-3D3D4A009B0E}"/>
              </a:ext>
            </a:extLst>
          </p:cNvPr>
          <p:cNvCxnSpPr>
            <a:cxnSpLocks/>
          </p:cNvCxnSpPr>
          <p:nvPr/>
        </p:nvCxnSpPr>
        <p:spPr>
          <a:xfrm>
            <a:off x="3330508" y="6698636"/>
            <a:ext cx="0" cy="1227299"/>
          </a:xfrm>
          <a:prstGeom prst="line">
            <a:avLst/>
          </a:prstGeom>
        </p:spPr>
        <p:style>
          <a:lnRef idx="1">
            <a:schemeClr val="accent3"/>
          </a:lnRef>
          <a:fillRef idx="0">
            <a:schemeClr val="accent3"/>
          </a:fillRef>
          <a:effectRef idx="0">
            <a:schemeClr val="accent3"/>
          </a:effectRef>
          <a:fontRef idx="minor">
            <a:schemeClr val="tx1"/>
          </a:fontRef>
        </p:style>
      </p:cxnSp>
      <p:cxnSp>
        <p:nvCxnSpPr>
          <p:cNvPr id="78" name="直線コネクタ 77">
            <a:extLst>
              <a:ext uri="{FF2B5EF4-FFF2-40B4-BE49-F238E27FC236}">
                <a16:creationId xmlns:a16="http://schemas.microsoft.com/office/drawing/2014/main" id="{9F43993A-31A0-481C-B16D-3E99593A6851}"/>
              </a:ext>
            </a:extLst>
          </p:cNvPr>
          <p:cNvCxnSpPr>
            <a:cxnSpLocks/>
          </p:cNvCxnSpPr>
          <p:nvPr/>
        </p:nvCxnSpPr>
        <p:spPr>
          <a:xfrm flipH="1">
            <a:off x="4404195" y="6170736"/>
            <a:ext cx="5996" cy="1600651"/>
          </a:xfrm>
          <a:prstGeom prst="line">
            <a:avLst/>
          </a:prstGeom>
        </p:spPr>
        <p:style>
          <a:lnRef idx="1">
            <a:schemeClr val="accent3"/>
          </a:lnRef>
          <a:fillRef idx="0">
            <a:schemeClr val="accent3"/>
          </a:fillRef>
          <a:effectRef idx="0">
            <a:schemeClr val="accent3"/>
          </a:effectRef>
          <a:fontRef idx="minor">
            <a:schemeClr val="tx1"/>
          </a:fontRef>
        </p:style>
      </p:cxnSp>
      <p:sp>
        <p:nvSpPr>
          <p:cNvPr id="60" name="楕円 59">
            <a:extLst>
              <a:ext uri="{FF2B5EF4-FFF2-40B4-BE49-F238E27FC236}">
                <a16:creationId xmlns:a16="http://schemas.microsoft.com/office/drawing/2014/main" id="{2F675F53-D2C6-4272-9D0C-C24B9E849B49}"/>
              </a:ext>
            </a:extLst>
          </p:cNvPr>
          <p:cNvSpPr/>
          <p:nvPr/>
        </p:nvSpPr>
        <p:spPr>
          <a:xfrm>
            <a:off x="4293736" y="6027979"/>
            <a:ext cx="232910" cy="232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5AD59AC6-6D42-4C84-8CCF-94C69403FAB1}"/>
              </a:ext>
            </a:extLst>
          </p:cNvPr>
          <p:cNvSpPr/>
          <p:nvPr/>
        </p:nvSpPr>
        <p:spPr>
          <a:xfrm>
            <a:off x="8816061" y="6778918"/>
            <a:ext cx="232910" cy="232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A57294B6-82BE-48C4-81B6-04A15EDA8AA4}"/>
              </a:ext>
            </a:extLst>
          </p:cNvPr>
          <p:cNvSpPr/>
          <p:nvPr/>
        </p:nvSpPr>
        <p:spPr>
          <a:xfrm>
            <a:off x="8060036" y="5995181"/>
            <a:ext cx="232910" cy="232910"/>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15337C32-72FB-4DB0-A15F-9C38D440829C}"/>
              </a:ext>
            </a:extLst>
          </p:cNvPr>
          <p:cNvSpPr/>
          <p:nvPr/>
        </p:nvSpPr>
        <p:spPr>
          <a:xfrm>
            <a:off x="8557599" y="7121567"/>
            <a:ext cx="232910" cy="232910"/>
          </a:xfrm>
          <a:prstGeom prst="ellipse">
            <a:avLst/>
          </a:prstGeom>
          <a:solidFill>
            <a:schemeClr val="accent1"/>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2E4E6666-859F-4CAF-A5E8-B3BFC86195EA}"/>
              </a:ext>
            </a:extLst>
          </p:cNvPr>
          <p:cNvSpPr/>
          <p:nvPr/>
        </p:nvSpPr>
        <p:spPr>
          <a:xfrm>
            <a:off x="8310315" y="7414726"/>
            <a:ext cx="232910" cy="232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95E3367D-7D38-4DCC-8157-34E06878C49D}"/>
              </a:ext>
            </a:extLst>
          </p:cNvPr>
          <p:cNvCxnSpPr>
            <a:cxnSpLocks/>
          </p:cNvCxnSpPr>
          <p:nvPr/>
        </p:nvCxnSpPr>
        <p:spPr>
          <a:xfrm flipV="1">
            <a:off x="11083927" y="6604373"/>
            <a:ext cx="993886" cy="16690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559FF1FE-C12D-4714-8019-A4F513353755}"/>
              </a:ext>
            </a:extLst>
          </p:cNvPr>
          <p:cNvCxnSpPr>
            <a:cxnSpLocks/>
          </p:cNvCxnSpPr>
          <p:nvPr/>
        </p:nvCxnSpPr>
        <p:spPr>
          <a:xfrm flipV="1">
            <a:off x="10934788" y="7925936"/>
            <a:ext cx="370772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E3067F5B-C509-4C38-A17C-458E9437F1AF}"/>
              </a:ext>
            </a:extLst>
          </p:cNvPr>
          <p:cNvCxnSpPr>
            <a:cxnSpLocks/>
          </p:cNvCxnSpPr>
          <p:nvPr/>
        </p:nvCxnSpPr>
        <p:spPr>
          <a:xfrm flipV="1">
            <a:off x="11291825" y="5995181"/>
            <a:ext cx="0" cy="2278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718B2B9F-2721-4A5C-B8A9-DBB5FEE6A33F}"/>
              </a:ext>
            </a:extLst>
          </p:cNvPr>
          <p:cNvSpPr txBox="1"/>
          <p:nvPr/>
        </p:nvSpPr>
        <p:spPr>
          <a:xfrm>
            <a:off x="13856488" y="7863591"/>
            <a:ext cx="986167" cy="584775"/>
          </a:xfrm>
          <a:prstGeom prst="rect">
            <a:avLst/>
          </a:prstGeom>
          <a:noFill/>
        </p:spPr>
        <p:txBody>
          <a:bodyPr wrap="none" rtlCol="0">
            <a:spAutoFit/>
          </a:bodyPr>
          <a:lstStyle/>
          <a:p>
            <a:pPr algn="r"/>
            <a:r>
              <a:rPr kumimoji="1" lang="en-US" altLang="ja-JP" sz="3200" i="1" dirty="0"/>
              <a:t>thick</a:t>
            </a:r>
          </a:p>
        </p:txBody>
      </p:sp>
      <p:sp>
        <p:nvSpPr>
          <p:cNvPr id="87" name="テキスト ボックス 86">
            <a:extLst>
              <a:ext uri="{FF2B5EF4-FFF2-40B4-BE49-F238E27FC236}">
                <a16:creationId xmlns:a16="http://schemas.microsoft.com/office/drawing/2014/main" id="{2E3B7D52-A74E-4BC3-A3FA-60D37A298CEA}"/>
              </a:ext>
            </a:extLst>
          </p:cNvPr>
          <p:cNvSpPr txBox="1"/>
          <p:nvPr/>
        </p:nvSpPr>
        <p:spPr>
          <a:xfrm>
            <a:off x="10794515" y="5488476"/>
            <a:ext cx="912429" cy="584775"/>
          </a:xfrm>
          <a:prstGeom prst="rect">
            <a:avLst/>
          </a:prstGeom>
          <a:noFill/>
        </p:spPr>
        <p:txBody>
          <a:bodyPr wrap="none" rtlCol="0">
            <a:spAutoFit/>
          </a:bodyPr>
          <a:lstStyle/>
          <a:p>
            <a:pPr algn="r"/>
            <a:r>
              <a:rPr kumimoji="1" lang="en-US" altLang="ja-JP" sz="3200" i="1" dirty="0"/>
              <a:t>bold</a:t>
            </a:r>
          </a:p>
        </p:txBody>
      </p:sp>
      <p:sp>
        <p:nvSpPr>
          <p:cNvPr id="88" name="テキスト ボックス 87">
            <a:extLst>
              <a:ext uri="{FF2B5EF4-FFF2-40B4-BE49-F238E27FC236}">
                <a16:creationId xmlns:a16="http://schemas.microsoft.com/office/drawing/2014/main" id="{9BACC3AB-DFE6-4E4F-826E-A86575D21BF8}"/>
              </a:ext>
            </a:extLst>
          </p:cNvPr>
          <p:cNvSpPr txBox="1"/>
          <p:nvPr/>
        </p:nvSpPr>
        <p:spPr>
          <a:xfrm>
            <a:off x="11662326" y="5995181"/>
            <a:ext cx="732893" cy="584775"/>
          </a:xfrm>
          <a:prstGeom prst="rect">
            <a:avLst/>
          </a:prstGeom>
          <a:noFill/>
        </p:spPr>
        <p:txBody>
          <a:bodyPr wrap="none" rtlCol="0">
            <a:spAutoFit/>
          </a:bodyPr>
          <a:lstStyle/>
          <a:p>
            <a:pPr algn="r"/>
            <a:r>
              <a:rPr lang="en-US" altLang="ja-JP" sz="3200" i="1" dirty="0"/>
              <a:t>fun</a:t>
            </a:r>
            <a:endParaRPr kumimoji="1" lang="en-US" altLang="ja-JP" sz="3200" i="1" dirty="0"/>
          </a:p>
        </p:txBody>
      </p:sp>
      <p:sp>
        <p:nvSpPr>
          <p:cNvPr id="89" name="楕円 88">
            <a:extLst>
              <a:ext uri="{FF2B5EF4-FFF2-40B4-BE49-F238E27FC236}">
                <a16:creationId xmlns:a16="http://schemas.microsoft.com/office/drawing/2014/main" id="{1E76B169-47C9-4F5F-9331-25C1F282BBD4}"/>
              </a:ext>
            </a:extLst>
          </p:cNvPr>
          <p:cNvSpPr/>
          <p:nvPr/>
        </p:nvSpPr>
        <p:spPr>
          <a:xfrm>
            <a:off x="12548880" y="6465726"/>
            <a:ext cx="232910" cy="232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0" name="楕円 89">
            <a:extLst>
              <a:ext uri="{FF2B5EF4-FFF2-40B4-BE49-F238E27FC236}">
                <a16:creationId xmlns:a16="http://schemas.microsoft.com/office/drawing/2014/main" id="{51F120E2-8BF5-430D-ABDE-0FFF6900FCBD}"/>
              </a:ext>
            </a:extLst>
          </p:cNvPr>
          <p:cNvSpPr/>
          <p:nvPr/>
        </p:nvSpPr>
        <p:spPr>
          <a:xfrm>
            <a:off x="11648765" y="6920587"/>
            <a:ext cx="232910" cy="232910"/>
          </a:xfrm>
          <a:prstGeom prst="ellipse">
            <a:avLst/>
          </a:prstGeom>
          <a:solidFill>
            <a:schemeClr val="accent2"/>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1" name="楕円 90">
            <a:extLst>
              <a:ext uri="{FF2B5EF4-FFF2-40B4-BE49-F238E27FC236}">
                <a16:creationId xmlns:a16="http://schemas.microsoft.com/office/drawing/2014/main" id="{1E5DAE2C-FFD7-4861-881C-B173BFA7EF26}"/>
              </a:ext>
            </a:extLst>
          </p:cNvPr>
          <p:cNvSpPr/>
          <p:nvPr/>
        </p:nvSpPr>
        <p:spPr>
          <a:xfrm>
            <a:off x="13107673" y="6274323"/>
            <a:ext cx="232910" cy="232910"/>
          </a:xfrm>
          <a:prstGeom prst="ellipse">
            <a:avLst/>
          </a:prstGeom>
          <a:solidFill>
            <a:schemeClr val="accent1"/>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32A569D8-FA86-48B1-9ED5-5E564095D47C}"/>
              </a:ext>
            </a:extLst>
          </p:cNvPr>
          <p:cNvCxnSpPr>
            <a:cxnSpLocks/>
          </p:cNvCxnSpPr>
          <p:nvPr/>
        </p:nvCxnSpPr>
        <p:spPr>
          <a:xfrm>
            <a:off x="11765220" y="7147775"/>
            <a:ext cx="0" cy="230922"/>
          </a:xfrm>
          <a:prstGeom prst="line">
            <a:avLst/>
          </a:prstGeom>
        </p:spPr>
        <p:style>
          <a:lnRef idx="1">
            <a:schemeClr val="accent3"/>
          </a:lnRef>
          <a:fillRef idx="0">
            <a:schemeClr val="accent3"/>
          </a:fillRef>
          <a:effectRef idx="0">
            <a:schemeClr val="accent3"/>
          </a:effectRef>
          <a:fontRef idx="minor">
            <a:schemeClr val="tx1"/>
          </a:fontRef>
        </p:style>
      </p:cxnSp>
      <p:cxnSp>
        <p:nvCxnSpPr>
          <p:cNvPr id="93" name="直線コネクタ 92">
            <a:extLst>
              <a:ext uri="{FF2B5EF4-FFF2-40B4-BE49-F238E27FC236}">
                <a16:creationId xmlns:a16="http://schemas.microsoft.com/office/drawing/2014/main" id="{61770632-E40F-45B3-BB55-CDB49C29331E}"/>
              </a:ext>
            </a:extLst>
          </p:cNvPr>
          <p:cNvCxnSpPr>
            <a:cxnSpLocks/>
          </p:cNvCxnSpPr>
          <p:nvPr/>
        </p:nvCxnSpPr>
        <p:spPr>
          <a:xfrm flipH="1">
            <a:off x="13224128" y="6507233"/>
            <a:ext cx="5996" cy="1321887"/>
          </a:xfrm>
          <a:prstGeom prst="line">
            <a:avLst/>
          </a:prstGeom>
        </p:spPr>
        <p:style>
          <a:lnRef idx="1">
            <a:schemeClr val="accent3"/>
          </a:lnRef>
          <a:fillRef idx="0">
            <a:schemeClr val="accent3"/>
          </a:fillRef>
          <a:effectRef idx="0">
            <a:schemeClr val="accent3"/>
          </a:effectRef>
          <a:fontRef idx="minor">
            <a:schemeClr val="tx1"/>
          </a:fontRef>
        </p:style>
      </p:cxnSp>
      <p:cxnSp>
        <p:nvCxnSpPr>
          <p:cNvPr id="94" name="直線コネクタ 93">
            <a:extLst>
              <a:ext uri="{FF2B5EF4-FFF2-40B4-BE49-F238E27FC236}">
                <a16:creationId xmlns:a16="http://schemas.microsoft.com/office/drawing/2014/main" id="{99EAEECA-2AD5-4DCB-B724-F4134E490370}"/>
              </a:ext>
            </a:extLst>
          </p:cNvPr>
          <p:cNvCxnSpPr>
            <a:cxnSpLocks/>
          </p:cNvCxnSpPr>
          <p:nvPr/>
        </p:nvCxnSpPr>
        <p:spPr>
          <a:xfrm>
            <a:off x="12665335" y="6698636"/>
            <a:ext cx="0" cy="1227299"/>
          </a:xfrm>
          <a:prstGeom prst="line">
            <a:avLst/>
          </a:prstGeom>
        </p:spPr>
        <p:style>
          <a:lnRef idx="1">
            <a:schemeClr val="accent3"/>
          </a:lnRef>
          <a:fillRef idx="0">
            <a:schemeClr val="accent3"/>
          </a:fillRef>
          <a:effectRef idx="0">
            <a:schemeClr val="accent3"/>
          </a:effectRef>
          <a:fontRef idx="minor">
            <a:schemeClr val="tx1"/>
          </a:fontRef>
        </p:style>
      </p:cxnSp>
      <p:cxnSp>
        <p:nvCxnSpPr>
          <p:cNvPr id="95" name="直線コネクタ 94">
            <a:extLst>
              <a:ext uri="{FF2B5EF4-FFF2-40B4-BE49-F238E27FC236}">
                <a16:creationId xmlns:a16="http://schemas.microsoft.com/office/drawing/2014/main" id="{1FFB14A1-9655-47D4-B133-CADBD62E25A3}"/>
              </a:ext>
            </a:extLst>
          </p:cNvPr>
          <p:cNvCxnSpPr>
            <a:cxnSpLocks/>
          </p:cNvCxnSpPr>
          <p:nvPr/>
        </p:nvCxnSpPr>
        <p:spPr>
          <a:xfrm>
            <a:off x="13796534" y="6144434"/>
            <a:ext cx="0" cy="1668499"/>
          </a:xfrm>
          <a:prstGeom prst="line">
            <a:avLst/>
          </a:prstGeom>
        </p:spPr>
        <p:style>
          <a:lnRef idx="1">
            <a:schemeClr val="accent3"/>
          </a:lnRef>
          <a:fillRef idx="0">
            <a:schemeClr val="accent3"/>
          </a:fillRef>
          <a:effectRef idx="0">
            <a:schemeClr val="accent3"/>
          </a:effectRef>
          <a:fontRef idx="minor">
            <a:schemeClr val="tx1"/>
          </a:fontRef>
        </p:style>
      </p:cxnSp>
      <p:sp>
        <p:nvSpPr>
          <p:cNvPr id="96" name="楕円 95">
            <a:extLst>
              <a:ext uri="{FF2B5EF4-FFF2-40B4-BE49-F238E27FC236}">
                <a16:creationId xmlns:a16="http://schemas.microsoft.com/office/drawing/2014/main" id="{5FB06AF2-379F-439C-8542-906918D8E776}"/>
              </a:ext>
            </a:extLst>
          </p:cNvPr>
          <p:cNvSpPr/>
          <p:nvPr/>
        </p:nvSpPr>
        <p:spPr>
          <a:xfrm>
            <a:off x="13680079" y="6027979"/>
            <a:ext cx="232910" cy="232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004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8DB4B619-9B6C-0A44-8648-FFB7BFF25254}"/>
                  </a:ext>
                </a:extLst>
              </p:cNvPr>
              <p:cNvSpPr txBox="1"/>
              <p:nvPr/>
            </p:nvSpPr>
            <p:spPr>
              <a:xfrm>
                <a:off x="12669816" y="3169645"/>
                <a:ext cx="1121461" cy="4898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527" i="1">
                              <a:latin typeface="Cambria Math" panose="02040503050406030204" pitchFamily="18" charset="0"/>
                            </a:rPr>
                          </m:ctrlPr>
                        </m:sSubSupPr>
                        <m:e>
                          <m:r>
                            <a:rPr lang="en-US" altLang="ja-JP" sz="2527" b="0" i="1">
                              <a:latin typeface="Cambria Math" panose="02040503050406030204" pitchFamily="18" charset="0"/>
                            </a:rPr>
                            <m:t>𝑦</m:t>
                          </m:r>
                        </m:e>
                        <m:sub>
                          <m:r>
                            <a:rPr lang="en-US" altLang="ja-JP" sz="2527" b="0" i="1">
                              <a:latin typeface="Cambria Math" panose="02040503050406030204" pitchFamily="18" charset="0"/>
                            </a:rPr>
                            <m:t>𝑛</m:t>
                          </m:r>
                        </m:sub>
                        <m:sup>
                          <m:r>
                            <a:rPr lang="en-US" altLang="ja-JP" sz="2527" b="0" i="1">
                              <a:latin typeface="Cambria Math" panose="02040503050406030204" pitchFamily="18" charset="0"/>
                            </a:rPr>
                            <m:t>𝐶𝑀𝐿𝐸</m:t>
                          </m:r>
                        </m:sup>
                      </m:sSubSup>
                    </m:oMath>
                  </m:oMathPara>
                </a14:m>
                <a:endParaRPr kumimoji="1" lang="ja-JP" altLang="en-US" sz="2527" dirty="0"/>
              </a:p>
            </p:txBody>
          </p:sp>
        </mc:Choice>
        <mc:Fallback xmlns="">
          <p:sp>
            <p:nvSpPr>
              <p:cNvPr id="56" name="テキスト ボックス 55">
                <a:extLst>
                  <a:ext uri="{FF2B5EF4-FFF2-40B4-BE49-F238E27FC236}">
                    <a16:creationId xmlns:a16="http://schemas.microsoft.com/office/drawing/2014/main" id="{8DB4B619-9B6C-0A44-8648-FFB7BFF25254}"/>
                  </a:ext>
                </a:extLst>
              </p:cNvPr>
              <p:cNvSpPr txBox="1">
                <a:spLocks noRot="1" noChangeAspect="1" noMove="1" noResize="1" noEditPoints="1" noAdjustHandles="1" noChangeArrowheads="1" noChangeShapeType="1" noTextEdit="1"/>
              </p:cNvSpPr>
              <p:nvPr/>
            </p:nvSpPr>
            <p:spPr>
              <a:xfrm>
                <a:off x="12669816" y="3169645"/>
                <a:ext cx="1121461" cy="489814"/>
              </a:xfrm>
              <a:prstGeom prst="rect">
                <a:avLst/>
              </a:prstGeom>
              <a:blipFill>
                <a:blip r:embed="rId3"/>
                <a:stretch>
                  <a:fillRect l="-543" b="-8750"/>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C8148916-B238-4F8B-A312-74BCC31600A3}"/>
              </a:ext>
            </a:extLst>
          </p:cNvPr>
          <p:cNvGrpSpPr/>
          <p:nvPr/>
        </p:nvGrpSpPr>
        <p:grpSpPr>
          <a:xfrm>
            <a:off x="2906785" y="3150149"/>
            <a:ext cx="9069493" cy="2377642"/>
            <a:chOff x="391383" y="7825388"/>
            <a:chExt cx="9069493" cy="2377642"/>
          </a:xfrm>
        </p:grpSpPr>
        <p:sp>
          <p:nvSpPr>
            <p:cNvPr id="42" name="テキスト ボックス 41">
              <a:extLst>
                <a:ext uri="{FF2B5EF4-FFF2-40B4-BE49-F238E27FC236}">
                  <a16:creationId xmlns:a16="http://schemas.microsoft.com/office/drawing/2014/main" id="{F2E73375-6132-384F-B34B-A8E9FFDF4B2B}"/>
                </a:ext>
              </a:extLst>
            </p:cNvPr>
            <p:cNvSpPr txBox="1"/>
            <p:nvPr/>
          </p:nvSpPr>
          <p:spPr>
            <a:xfrm>
              <a:off x="8126322" y="9075592"/>
              <a:ext cx="1334554" cy="529697"/>
            </a:xfrm>
            <a:prstGeom prst="rect">
              <a:avLst/>
            </a:prstGeom>
            <a:noFill/>
          </p:spPr>
          <p:txBody>
            <a:bodyPr wrap="square" rtlCol="0">
              <a:spAutoFit/>
            </a:bodyPr>
            <a:lstStyle/>
            <a:p>
              <a:pPr algn="ctr"/>
              <a:r>
                <a:rPr kumimoji="1" lang="ja-JP" altLang="en-US" sz="2842" b="1" dirty="0"/>
                <a:t>・</a:t>
              </a:r>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8D9097A-6741-5847-AE8F-64BEB4CFAC18}"/>
                    </a:ext>
                  </a:extLst>
                </p:cNvPr>
                <p:cNvSpPr txBox="1"/>
                <p:nvPr/>
              </p:nvSpPr>
              <p:spPr>
                <a:xfrm>
                  <a:off x="391383" y="8410039"/>
                  <a:ext cx="3640672" cy="1792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42" i="1" smtClean="0">
                                <a:latin typeface="Cambria Math" panose="02040503050406030204" pitchFamily="18" charset="0"/>
                              </a:rPr>
                            </m:ctrlPr>
                          </m:dPr>
                          <m:e>
                            <m:m>
                              <m:mPr>
                                <m:mcs>
                                  <m:mc>
                                    <m:mcPr>
                                      <m:count m:val="4"/>
                                      <m:mcJc m:val="center"/>
                                    </m:mcPr>
                                  </m:mc>
                                </m:mcs>
                                <m:ctrlPr>
                                  <a:rPr lang="en-US" altLang="ja-JP" sz="2842" i="1">
                                    <a:latin typeface="Cambria Math" panose="02040503050406030204" pitchFamily="18" charset="0"/>
                                  </a:rPr>
                                </m:ctrlPr>
                              </m:mPr>
                              <m:mr>
                                <m:e>
                                  <m:r>
                                    <m:rPr>
                                      <m:brk m:alnAt="7"/>
                                    </m:rPr>
                                    <a:rPr lang="en-US" altLang="ja-JP" sz="2842" i="1">
                                      <a:latin typeface="Cambria Math" panose="02040503050406030204" pitchFamily="18" charset="0"/>
                                    </a:rPr>
                                    <m:t>𝑝</m:t>
                                  </m:r>
                                  <m:r>
                                    <a:rPr lang="en-US" altLang="ja-JP" sz="2842" i="1">
                                      <a:latin typeface="Cambria Math" panose="02040503050406030204" pitchFamily="18" charset="0"/>
                                    </a:rPr>
                                    <m:t>(</m:t>
                                  </m:r>
                                  <m:r>
                                    <m:rPr>
                                      <m:brk m:alnAt="7"/>
                                    </m:rPr>
                                    <a:rPr lang="en-US" altLang="ja-JP" sz="2842" i="1">
                                      <a:latin typeface="Cambria Math" panose="02040503050406030204" pitchFamily="18" charset="0"/>
                                    </a:rPr>
                                    <m:t>𝑡</m:t>
                                  </m:r>
                                  <m:r>
                                    <a:rPr lang="en-US" altLang="ja-JP" sz="2842" i="1">
                                      <a:latin typeface="Cambria Math" panose="02040503050406030204" pitchFamily="18" charset="0"/>
                                    </a:rPr>
                                    <m:t>h𝑖𝑐𝑘</m:t>
                                  </m:r>
                                  <m:r>
                                    <a:rPr lang="en-US" altLang="ja-JP" sz="2842" i="1">
                                      <a:latin typeface="Cambria Math" panose="02040503050406030204" pitchFamily="18" charset="0"/>
                                    </a:rPr>
                                    <m:t>)</m:t>
                                  </m:r>
                                </m:e>
                                <m:e>
                                  <m:r>
                                    <a:rPr lang="en-US" altLang="ja-JP" sz="2842" i="1" smtClean="0">
                                      <a:solidFill>
                                        <a:schemeClr val="bg1">
                                          <a:lumMod val="50000"/>
                                        </a:schemeClr>
                                      </a:solidFill>
                                      <a:latin typeface="Cambria Math" panose="02040503050406030204" pitchFamily="18" charset="0"/>
                                    </a:rPr>
                                    <m:t>𝑝</m:t>
                                  </m:r>
                                  <m:r>
                                    <a:rPr lang="en-US" altLang="ja-JP" sz="2842" i="1" smtClean="0">
                                      <a:solidFill>
                                        <a:schemeClr val="bg1">
                                          <a:lumMod val="50000"/>
                                        </a:schemeClr>
                                      </a:solidFill>
                                      <a:latin typeface="Cambria Math" panose="02040503050406030204" pitchFamily="18" charset="0"/>
                                    </a:rPr>
                                    <m:t>(</m:t>
                                  </m:r>
                                  <m:r>
                                    <a:rPr lang="en-US" altLang="ja-JP" sz="2842" b="0" i="1" smtClean="0">
                                      <a:solidFill>
                                        <a:schemeClr val="bg1">
                                          <a:lumMod val="50000"/>
                                        </a:schemeClr>
                                      </a:solidFill>
                                      <a:latin typeface="Cambria Math" panose="02040503050406030204" pitchFamily="18" charset="0"/>
                                    </a:rPr>
                                    <m:t>𝑡h𝑖𝑐𝑘</m:t>
                                  </m:r>
                                  <m:r>
                                    <a:rPr lang="en-US" altLang="ja-JP" sz="2842" i="1">
                                      <a:solidFill>
                                        <a:schemeClr val="bg1">
                                          <a:lumMod val="50000"/>
                                        </a:schemeClr>
                                      </a:solidFill>
                                      <a:latin typeface="Cambria Math" panose="02040503050406030204" pitchFamily="18" charset="0"/>
                                    </a:rPr>
                                    <m:t>|</m:t>
                                  </m:r>
                                  <m:r>
                                    <a:rPr lang="en-US" altLang="ja-JP" sz="2842" b="0" i="1" smtClean="0">
                                      <a:solidFill>
                                        <a:schemeClr val="bg1">
                                          <a:lumMod val="50000"/>
                                        </a:schemeClr>
                                      </a:solidFill>
                                      <a:latin typeface="Cambria Math" panose="02040503050406030204" pitchFamily="18" charset="0"/>
                                    </a:rPr>
                                    <m:t>𝑓𝑢𝑛</m:t>
                                  </m:r>
                                  <m:r>
                                    <a:rPr lang="en-US" altLang="ja-JP" sz="2842" i="1">
                                      <a:solidFill>
                                        <a:schemeClr val="bg1">
                                          <a:lumMod val="50000"/>
                                        </a:schemeClr>
                                      </a:solidFill>
                                      <a:latin typeface="Cambria Math" panose="02040503050406030204" pitchFamily="18" charset="0"/>
                                    </a:rPr>
                                    <m:t>)</m:t>
                                  </m:r>
                                </m:e>
                                <m:e>
                                  <m:r>
                                    <a:rPr lang="en-US" altLang="ja-JP" sz="2842" i="1">
                                      <a:latin typeface="Cambria Math" panose="02040503050406030204" pitchFamily="18" charset="0"/>
                                    </a:rPr>
                                    <m:t>⋯</m:t>
                                  </m:r>
                                </m:e>
                                <m:e>
                                  <m:r>
                                    <a:rPr lang="en-US" altLang="ja-JP" sz="2842" i="1" smtClean="0">
                                      <a:solidFill>
                                        <a:schemeClr val="tx1"/>
                                      </a:solidFill>
                                      <a:latin typeface="Cambria Math" panose="02040503050406030204" pitchFamily="18" charset="0"/>
                                    </a:rPr>
                                    <m:t>𝑝</m:t>
                                  </m:r>
                                  <m:r>
                                    <a:rPr lang="en-US" altLang="ja-JP" sz="2842" i="1" smtClean="0">
                                      <a:solidFill>
                                        <a:schemeClr val="tx1"/>
                                      </a:solidFill>
                                      <a:latin typeface="Cambria Math" panose="02040503050406030204" pitchFamily="18" charset="0"/>
                                    </a:rPr>
                                    <m:t>(</m:t>
                                  </m:r>
                                  <m:r>
                                    <a:rPr lang="en-US" altLang="ja-JP" sz="2842" b="0" i="1" smtClean="0">
                                      <a:solidFill>
                                        <a:schemeClr val="tx1"/>
                                      </a:solidFill>
                                      <a:latin typeface="Cambria Math" panose="02040503050406030204" pitchFamily="18" charset="0"/>
                                    </a:rPr>
                                    <m:t>𝑡h𝑖𝑐𝑘</m:t>
                                  </m:r>
                                  <m:r>
                                    <a:rPr lang="en-US" altLang="ja-JP" sz="2842" i="1">
                                      <a:solidFill>
                                        <a:schemeClr val="tx1"/>
                                      </a:solidFill>
                                      <a:latin typeface="Cambria Math" panose="02040503050406030204" pitchFamily="18" charset="0"/>
                                    </a:rPr>
                                    <m:t>|</m:t>
                                  </m:r>
                                  <m:r>
                                    <a:rPr lang="en-US" altLang="ja-JP" sz="2842" b="0" i="1" smtClean="0">
                                      <a:solidFill>
                                        <a:schemeClr val="tx1"/>
                                      </a:solidFill>
                                      <a:latin typeface="Cambria Math" panose="02040503050406030204" pitchFamily="18" charset="0"/>
                                    </a:rPr>
                                    <m:t>𝑏𝑜𝑙𝑑</m:t>
                                  </m:r>
                                  <m:r>
                                    <a:rPr lang="en-US" altLang="ja-JP" sz="2842" i="1">
                                      <a:solidFill>
                                        <a:schemeClr val="tx1"/>
                                      </a:solidFill>
                                      <a:latin typeface="Cambria Math" panose="02040503050406030204" pitchFamily="18" charset="0"/>
                                    </a:rPr>
                                    <m:t>)</m:t>
                                  </m:r>
                                </m:e>
                              </m:mr>
                              <m:mr>
                                <m:e>
                                  <m:r>
                                    <a:rPr lang="en-US" altLang="ja-JP" sz="2842" i="1" smtClean="0">
                                      <a:solidFill>
                                        <a:schemeClr val="bg1">
                                          <a:lumMod val="50000"/>
                                        </a:schemeClr>
                                      </a:solidFill>
                                      <a:latin typeface="Cambria Math" panose="02040503050406030204" pitchFamily="18" charset="0"/>
                                    </a:rPr>
                                    <m:t>𝑝</m:t>
                                  </m:r>
                                  <m:r>
                                    <a:rPr lang="en-US" altLang="ja-JP" sz="2842" i="1" smtClean="0">
                                      <a:solidFill>
                                        <a:schemeClr val="bg1">
                                          <a:lumMod val="50000"/>
                                        </a:schemeClr>
                                      </a:solidFill>
                                      <a:latin typeface="Cambria Math" panose="02040503050406030204" pitchFamily="18" charset="0"/>
                                    </a:rPr>
                                    <m:t>(</m:t>
                                  </m:r>
                                  <m:r>
                                    <a:rPr lang="en-US" altLang="ja-JP" sz="2842" b="0" i="1" smtClean="0">
                                      <a:solidFill>
                                        <a:schemeClr val="bg1">
                                          <a:lumMod val="50000"/>
                                        </a:schemeClr>
                                      </a:solidFill>
                                      <a:latin typeface="Cambria Math" panose="02040503050406030204" pitchFamily="18" charset="0"/>
                                    </a:rPr>
                                    <m:t>𝑓𝑢𝑛</m:t>
                                  </m:r>
                                  <m:r>
                                    <a:rPr lang="en-US" altLang="ja-JP" sz="2842" i="1">
                                      <a:solidFill>
                                        <a:schemeClr val="bg1">
                                          <a:lumMod val="50000"/>
                                        </a:schemeClr>
                                      </a:solidFill>
                                      <a:latin typeface="Cambria Math" panose="02040503050406030204" pitchFamily="18" charset="0"/>
                                    </a:rPr>
                                    <m:t>|</m:t>
                                  </m:r>
                                  <m:r>
                                    <a:rPr lang="en-US" altLang="ja-JP" sz="2842" b="0" i="1" smtClean="0">
                                      <a:solidFill>
                                        <a:schemeClr val="bg1">
                                          <a:lumMod val="50000"/>
                                        </a:schemeClr>
                                      </a:solidFill>
                                      <a:latin typeface="Cambria Math" panose="02040503050406030204" pitchFamily="18" charset="0"/>
                                    </a:rPr>
                                    <m:t>𝑡h𝑖𝑐𝑘</m:t>
                                  </m:r>
                                  <m:r>
                                    <a:rPr lang="en-US" altLang="ja-JP" sz="2842" i="1">
                                      <a:solidFill>
                                        <a:schemeClr val="bg1">
                                          <a:lumMod val="50000"/>
                                        </a:schemeClr>
                                      </a:solidFill>
                                      <a:latin typeface="Cambria Math" panose="02040503050406030204" pitchFamily="18" charset="0"/>
                                    </a:rPr>
                                    <m:t>)</m:t>
                                  </m:r>
                                </m:e>
                                <m:e>
                                  <m:r>
                                    <m:rPr>
                                      <m:brk m:alnAt="7"/>
                                    </m:rPr>
                                    <a:rPr lang="en-US" altLang="ja-JP" sz="2842" i="1">
                                      <a:latin typeface="Cambria Math" panose="02040503050406030204" pitchFamily="18" charset="0"/>
                                    </a:rPr>
                                    <m:t>𝑝</m:t>
                                  </m:r>
                                  <m:r>
                                    <a:rPr lang="en-US" altLang="ja-JP" sz="2842" i="1">
                                      <a:latin typeface="Cambria Math" panose="02040503050406030204" pitchFamily="18" charset="0"/>
                                    </a:rPr>
                                    <m:t>(</m:t>
                                  </m:r>
                                  <m:r>
                                    <m:rPr>
                                      <m:brk m:alnAt="7"/>
                                    </m:rPr>
                                    <a:rPr lang="en-US" altLang="ja-JP" sz="2842" i="1">
                                      <a:latin typeface="Cambria Math" panose="02040503050406030204" pitchFamily="18" charset="0"/>
                                    </a:rPr>
                                    <m:t>𝑓</m:t>
                                  </m:r>
                                  <m:r>
                                    <a:rPr lang="en-US" altLang="ja-JP" sz="2842" i="1">
                                      <a:latin typeface="Cambria Math" panose="02040503050406030204" pitchFamily="18" charset="0"/>
                                    </a:rPr>
                                    <m:t>𝑢𝑛</m:t>
                                  </m:r>
                                  <m:r>
                                    <a:rPr lang="en-US" altLang="ja-JP" sz="2842" i="1">
                                      <a:latin typeface="Cambria Math" panose="02040503050406030204" pitchFamily="18" charset="0"/>
                                    </a:rPr>
                                    <m:t>)</m:t>
                                  </m:r>
                                </m:e>
                                <m:e>
                                  <m:r>
                                    <a:rPr lang="en-US" altLang="ja-JP" sz="2842" i="1">
                                      <a:latin typeface="Cambria Math" panose="02040503050406030204" pitchFamily="18" charset="0"/>
                                    </a:rPr>
                                    <m:t>⋯</m:t>
                                  </m:r>
                                </m:e>
                                <m:e>
                                  <m:r>
                                    <a:rPr lang="en-US" altLang="ja-JP" sz="2842" i="1" smtClean="0">
                                      <a:solidFill>
                                        <a:schemeClr val="bg1">
                                          <a:lumMod val="50000"/>
                                        </a:schemeClr>
                                      </a:solidFill>
                                      <a:latin typeface="Cambria Math" panose="02040503050406030204" pitchFamily="18" charset="0"/>
                                    </a:rPr>
                                    <m:t>𝑝</m:t>
                                  </m:r>
                                  <m:r>
                                    <a:rPr lang="en-US" altLang="ja-JP" sz="2842" i="1" smtClean="0">
                                      <a:solidFill>
                                        <a:schemeClr val="bg1">
                                          <a:lumMod val="50000"/>
                                        </a:schemeClr>
                                      </a:solidFill>
                                      <a:latin typeface="Cambria Math" panose="02040503050406030204" pitchFamily="18" charset="0"/>
                                    </a:rPr>
                                    <m:t>(</m:t>
                                  </m:r>
                                  <m:r>
                                    <a:rPr lang="en-US" altLang="ja-JP" sz="2842" i="1" smtClean="0">
                                      <a:solidFill>
                                        <a:schemeClr val="bg1">
                                          <a:lumMod val="50000"/>
                                        </a:schemeClr>
                                      </a:solidFill>
                                      <a:latin typeface="Cambria Math" panose="02040503050406030204" pitchFamily="18" charset="0"/>
                                    </a:rPr>
                                    <m:t>𝑓𝑢𝑛</m:t>
                                  </m:r>
                                  <m:r>
                                    <a:rPr lang="en-US" altLang="ja-JP" sz="2842" i="1">
                                      <a:solidFill>
                                        <a:schemeClr val="bg1">
                                          <a:lumMod val="50000"/>
                                        </a:schemeClr>
                                      </a:solidFill>
                                      <a:latin typeface="Cambria Math" panose="02040503050406030204" pitchFamily="18" charset="0"/>
                                    </a:rPr>
                                    <m:t>|</m:t>
                                  </m:r>
                                  <m:r>
                                    <a:rPr lang="en-US" altLang="ja-JP" sz="2842" b="0" i="1" smtClean="0">
                                      <a:solidFill>
                                        <a:schemeClr val="bg1">
                                          <a:lumMod val="50000"/>
                                        </a:schemeClr>
                                      </a:solidFill>
                                      <a:latin typeface="Cambria Math" panose="02040503050406030204" pitchFamily="18" charset="0"/>
                                    </a:rPr>
                                    <m:t>𝑏𝑜𝑙𝑑</m:t>
                                  </m:r>
                                  <m:r>
                                    <a:rPr lang="en-US" altLang="ja-JP" sz="2842" i="1">
                                      <a:solidFill>
                                        <a:schemeClr val="bg1">
                                          <a:lumMod val="50000"/>
                                        </a:schemeClr>
                                      </a:solidFill>
                                      <a:latin typeface="Cambria Math" panose="02040503050406030204" pitchFamily="18" charset="0"/>
                                    </a:rPr>
                                    <m:t>)</m:t>
                                  </m:r>
                                </m:e>
                              </m:mr>
                              <m:mr>
                                <m:e>
                                  <m:r>
                                    <a:rPr lang="en-US" altLang="ja-JP" sz="2842" i="1">
                                      <a:latin typeface="Cambria Math" panose="02040503050406030204" pitchFamily="18" charset="0"/>
                                    </a:rPr>
                                    <m:t>⋮</m:t>
                                  </m:r>
                                </m:e>
                                <m:e>
                                  <m:r>
                                    <a:rPr lang="en-US" altLang="ja-JP" sz="2842" i="1">
                                      <a:latin typeface="Cambria Math" panose="02040503050406030204" pitchFamily="18" charset="0"/>
                                    </a:rPr>
                                    <m:t>⋮</m:t>
                                  </m:r>
                                </m:e>
                                <m:e>
                                  <m:r>
                                    <a:rPr lang="en-US" altLang="ja-JP" sz="2842" i="1">
                                      <a:latin typeface="Cambria Math" panose="02040503050406030204" pitchFamily="18" charset="0"/>
                                    </a:rPr>
                                    <m:t>⋱</m:t>
                                  </m:r>
                                </m:e>
                                <m:e>
                                  <m:r>
                                    <a:rPr lang="en-US" altLang="ja-JP" sz="2842" i="1">
                                      <a:latin typeface="Cambria Math" panose="02040503050406030204" pitchFamily="18" charset="0"/>
                                    </a:rPr>
                                    <m:t>⋮</m:t>
                                  </m:r>
                                </m:e>
                              </m:mr>
                              <m:mr>
                                <m:e>
                                  <m:r>
                                    <a:rPr lang="en-US" altLang="ja-JP" sz="2842" i="1">
                                      <a:latin typeface="Cambria Math" panose="02040503050406030204" pitchFamily="18" charset="0"/>
                                    </a:rPr>
                                    <m:t>𝑝</m:t>
                                  </m:r>
                                  <m:r>
                                    <a:rPr lang="en-US" altLang="ja-JP" sz="2842" i="1">
                                      <a:latin typeface="Cambria Math" panose="02040503050406030204" pitchFamily="18" charset="0"/>
                                    </a:rPr>
                                    <m:t>(</m:t>
                                  </m:r>
                                  <m:r>
                                    <a:rPr lang="en-US" altLang="ja-JP" sz="2842" i="1" smtClean="0">
                                      <a:latin typeface="Cambria Math" panose="02040503050406030204" pitchFamily="18" charset="0"/>
                                    </a:rPr>
                                    <m:t>𝑏</m:t>
                                  </m:r>
                                  <m:r>
                                    <a:rPr lang="en-US" altLang="ja-JP" sz="2842" b="0" i="1" smtClean="0">
                                      <a:latin typeface="Cambria Math" panose="02040503050406030204" pitchFamily="18" charset="0"/>
                                    </a:rPr>
                                    <m:t>𝑜𝑙𝑑</m:t>
                                  </m:r>
                                  <m:r>
                                    <a:rPr lang="en-US" altLang="ja-JP" sz="2842" i="1">
                                      <a:latin typeface="Cambria Math" panose="02040503050406030204" pitchFamily="18" charset="0"/>
                                    </a:rPr>
                                    <m:t>|</m:t>
                                  </m:r>
                                  <m:r>
                                    <a:rPr lang="en-US" altLang="ja-JP" sz="2842" b="0" i="1" smtClean="0">
                                      <a:latin typeface="Cambria Math" panose="02040503050406030204" pitchFamily="18" charset="0"/>
                                    </a:rPr>
                                    <m:t>𝑡h𝑖𝑐𝑘</m:t>
                                  </m:r>
                                  <m:r>
                                    <a:rPr lang="en-US" altLang="ja-JP" sz="2842" i="1">
                                      <a:latin typeface="Cambria Math" panose="02040503050406030204" pitchFamily="18" charset="0"/>
                                    </a:rPr>
                                    <m:t>)</m:t>
                                  </m:r>
                                </m:e>
                                <m:e>
                                  <m:r>
                                    <a:rPr lang="en-US" altLang="ja-JP" sz="2842" i="1" smtClean="0">
                                      <a:solidFill>
                                        <a:schemeClr val="bg1">
                                          <a:lumMod val="50000"/>
                                        </a:schemeClr>
                                      </a:solidFill>
                                      <a:latin typeface="Cambria Math" panose="02040503050406030204" pitchFamily="18" charset="0"/>
                                    </a:rPr>
                                    <m:t>𝑝</m:t>
                                  </m:r>
                                  <m:r>
                                    <a:rPr lang="en-US" altLang="ja-JP" sz="2842" i="1" smtClean="0">
                                      <a:solidFill>
                                        <a:schemeClr val="bg1">
                                          <a:lumMod val="50000"/>
                                        </a:schemeClr>
                                      </a:solidFill>
                                      <a:latin typeface="Cambria Math" panose="02040503050406030204" pitchFamily="18" charset="0"/>
                                    </a:rPr>
                                    <m:t>(</m:t>
                                  </m:r>
                                  <m:r>
                                    <a:rPr lang="en-US" altLang="ja-JP" sz="2842" i="1" smtClean="0">
                                      <a:solidFill>
                                        <a:schemeClr val="bg1">
                                          <a:lumMod val="50000"/>
                                        </a:schemeClr>
                                      </a:solidFill>
                                      <a:latin typeface="Cambria Math" panose="02040503050406030204" pitchFamily="18" charset="0"/>
                                    </a:rPr>
                                    <m:t>𝑏𝑜𝑙𝑑</m:t>
                                  </m:r>
                                  <m:r>
                                    <a:rPr lang="en-US" altLang="ja-JP" sz="2842" i="1">
                                      <a:solidFill>
                                        <a:schemeClr val="bg1">
                                          <a:lumMod val="50000"/>
                                        </a:schemeClr>
                                      </a:solidFill>
                                      <a:latin typeface="Cambria Math" panose="02040503050406030204" pitchFamily="18" charset="0"/>
                                    </a:rPr>
                                    <m:t>|</m:t>
                                  </m:r>
                                  <m:r>
                                    <a:rPr lang="en-US" altLang="ja-JP" sz="2842" b="0" i="1" smtClean="0">
                                      <a:solidFill>
                                        <a:schemeClr val="bg1">
                                          <a:lumMod val="50000"/>
                                        </a:schemeClr>
                                      </a:solidFill>
                                      <a:latin typeface="Cambria Math" panose="02040503050406030204" pitchFamily="18" charset="0"/>
                                    </a:rPr>
                                    <m:t>𝑓𝑢𝑛</m:t>
                                  </m:r>
                                  <m:r>
                                    <a:rPr lang="en-US" altLang="ja-JP" sz="2842" i="1">
                                      <a:solidFill>
                                        <a:schemeClr val="bg1">
                                          <a:lumMod val="50000"/>
                                        </a:schemeClr>
                                      </a:solidFill>
                                      <a:latin typeface="Cambria Math" panose="02040503050406030204" pitchFamily="18" charset="0"/>
                                    </a:rPr>
                                    <m:t>)</m:t>
                                  </m:r>
                                </m:e>
                                <m:e>
                                  <m:r>
                                    <a:rPr lang="en-US" altLang="ja-JP" sz="2842" i="1">
                                      <a:latin typeface="Cambria Math" panose="02040503050406030204" pitchFamily="18" charset="0"/>
                                    </a:rPr>
                                    <m:t>⋯</m:t>
                                  </m:r>
                                </m:e>
                                <m:e>
                                  <m:r>
                                    <m:rPr>
                                      <m:brk m:alnAt="7"/>
                                    </m:rPr>
                                    <a:rPr lang="en-US" altLang="ja-JP" sz="2842" i="1">
                                      <a:latin typeface="Cambria Math" panose="02040503050406030204" pitchFamily="18" charset="0"/>
                                    </a:rPr>
                                    <m:t>𝑝</m:t>
                                  </m:r>
                                  <m:r>
                                    <a:rPr lang="en-US" altLang="ja-JP" sz="2842" i="1">
                                      <a:latin typeface="Cambria Math" panose="02040503050406030204" pitchFamily="18" charset="0"/>
                                    </a:rPr>
                                    <m:t>(</m:t>
                                  </m:r>
                                  <m:r>
                                    <m:rPr>
                                      <m:brk m:alnAt="7"/>
                                    </m:rPr>
                                    <a:rPr lang="en-US" altLang="ja-JP" sz="2842" i="1">
                                      <a:latin typeface="Cambria Math" panose="02040503050406030204" pitchFamily="18" charset="0"/>
                                    </a:rPr>
                                    <m:t>𝑏</m:t>
                                  </m:r>
                                  <m:r>
                                    <a:rPr lang="en-US" altLang="ja-JP" sz="2842" i="1">
                                      <a:latin typeface="Cambria Math" panose="02040503050406030204" pitchFamily="18" charset="0"/>
                                    </a:rPr>
                                    <m:t>𝑜𝑙𝑑</m:t>
                                  </m:r>
                                  <m:r>
                                    <a:rPr lang="en-US" altLang="ja-JP" sz="2842" i="1">
                                      <a:latin typeface="Cambria Math" panose="02040503050406030204" pitchFamily="18" charset="0"/>
                                    </a:rPr>
                                    <m:t>)</m:t>
                                  </m:r>
                                </m:e>
                              </m:mr>
                            </m:m>
                          </m:e>
                        </m:d>
                      </m:oMath>
                    </m:oMathPara>
                  </a14:m>
                  <a:endParaRPr lang="en-US" altLang="ja-JP" sz="2842" dirty="0"/>
                </a:p>
              </p:txBody>
            </p:sp>
          </mc:Choice>
          <mc:Fallback xmlns="">
            <p:sp>
              <p:nvSpPr>
                <p:cNvPr id="46" name="テキスト ボックス 45">
                  <a:extLst>
                    <a:ext uri="{FF2B5EF4-FFF2-40B4-BE49-F238E27FC236}">
                      <a16:creationId xmlns:a16="http://schemas.microsoft.com/office/drawing/2014/main" id="{C8D9097A-6741-5847-AE8F-64BEB4CFAC18}"/>
                    </a:ext>
                  </a:extLst>
                </p:cNvPr>
                <p:cNvSpPr txBox="1">
                  <a:spLocks noRot="1" noChangeAspect="1" noMove="1" noResize="1" noEditPoints="1" noAdjustHandles="1" noChangeArrowheads="1" noChangeShapeType="1" noTextEdit="1"/>
                </p:cNvSpPr>
                <p:nvPr/>
              </p:nvSpPr>
              <p:spPr>
                <a:xfrm>
                  <a:off x="391383" y="8410039"/>
                  <a:ext cx="3640672" cy="1792991"/>
                </a:xfrm>
                <a:prstGeom prst="rect">
                  <a:avLst/>
                </a:prstGeom>
                <a:blipFill>
                  <a:blip r:embed="rId4"/>
                  <a:stretch>
                    <a:fillRect r="-1244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C0B6C8FF-5153-334F-99B0-71263E928FD8}"/>
                    </a:ext>
                  </a:extLst>
                </p:cNvPr>
                <p:cNvSpPr txBox="1"/>
                <p:nvPr/>
              </p:nvSpPr>
              <p:spPr>
                <a:xfrm>
                  <a:off x="1906866" y="7825388"/>
                  <a:ext cx="5670536" cy="529697"/>
                </a:xfrm>
                <a:prstGeom prst="rect">
                  <a:avLst/>
                </a:prstGeom>
                <a:noFill/>
              </p:spPr>
              <p:txBody>
                <a:bodyPr wrap="square" rtlCol="0">
                  <a:spAutoFit/>
                </a:bodyPr>
                <a:lstStyle/>
                <a:p>
                  <a:pPr algn="ctr"/>
                  <a:r>
                    <a:rPr lang="en-US" altLang="ja-JP" sz="2842" dirty="0">
                      <a:latin typeface="Arial" panose="020B0604020202020204" pitchFamily="34" charset="0"/>
                      <a:cs typeface="Arial" panose="020B0604020202020204" pitchFamily="34" charset="0"/>
                    </a:rPr>
                    <a:t>Predefined matrix </a:t>
                  </a:r>
                  <a14:m>
                    <m:oMath xmlns:m="http://schemas.openxmlformats.org/officeDocument/2006/math">
                      <m:r>
                        <a:rPr lang="en-US" altLang="ja-JP" sz="2842" b="1" i="1" dirty="0" smtClean="0">
                          <a:latin typeface="Cambria Math" panose="02040503050406030204" pitchFamily="18" charset="0"/>
                          <a:cs typeface="Arial" panose="020B0604020202020204" pitchFamily="34" charset="0"/>
                        </a:rPr>
                        <m:t>𝑻</m:t>
                      </m:r>
                    </m:oMath>
                  </a14:m>
                  <a:endParaRPr lang="en-US" altLang="ja-JP" sz="2842" b="1" dirty="0"/>
                </a:p>
              </p:txBody>
            </p:sp>
          </mc:Choice>
          <mc:Fallback xmlns="">
            <p:sp>
              <p:nvSpPr>
                <p:cNvPr id="50" name="テキスト ボックス 49">
                  <a:extLst>
                    <a:ext uri="{FF2B5EF4-FFF2-40B4-BE49-F238E27FC236}">
                      <a16:creationId xmlns:a16="http://schemas.microsoft.com/office/drawing/2014/main" id="{C0B6C8FF-5153-334F-99B0-71263E928FD8}"/>
                    </a:ext>
                  </a:extLst>
                </p:cNvPr>
                <p:cNvSpPr txBox="1">
                  <a:spLocks noRot="1" noChangeAspect="1" noMove="1" noResize="1" noEditPoints="1" noAdjustHandles="1" noChangeArrowheads="1" noChangeShapeType="1" noTextEdit="1"/>
                </p:cNvSpPr>
                <p:nvPr/>
              </p:nvSpPr>
              <p:spPr>
                <a:xfrm>
                  <a:off x="1906866" y="7825388"/>
                  <a:ext cx="5670536" cy="529697"/>
                </a:xfrm>
                <a:prstGeom prst="rect">
                  <a:avLst/>
                </a:prstGeom>
                <a:blipFill>
                  <a:blip r:embed="rId5"/>
                  <a:stretch>
                    <a:fillRect t="-13793" b="-29885"/>
                  </a:stretch>
                </a:blipFill>
              </p:spPr>
              <p:txBody>
                <a:bodyPr/>
                <a:lstStyle/>
                <a:p>
                  <a:r>
                    <a:rPr lang="ja-JP" altLang="en-US">
                      <a:noFill/>
                    </a:rPr>
                    <a:t> </a:t>
                  </a:r>
                </a:p>
              </p:txBody>
            </p:sp>
          </mc:Fallback>
        </mc:AlternateContent>
      </p:grpSp>
      <p:sp>
        <p:nvSpPr>
          <p:cNvPr id="38" name="矢印: 右 37">
            <a:extLst>
              <a:ext uri="{FF2B5EF4-FFF2-40B4-BE49-F238E27FC236}">
                <a16:creationId xmlns:a16="http://schemas.microsoft.com/office/drawing/2014/main" id="{9E533B47-92B4-4D81-9166-59DC134F52C9}"/>
              </a:ext>
            </a:extLst>
          </p:cNvPr>
          <p:cNvSpPr/>
          <p:nvPr/>
        </p:nvSpPr>
        <p:spPr>
          <a:xfrm>
            <a:off x="12218671" y="4410515"/>
            <a:ext cx="671082" cy="3728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93C38FF-7057-40C6-9BD3-52A4493920E1}"/>
              </a:ext>
            </a:extLst>
          </p:cNvPr>
          <p:cNvSpPr/>
          <p:nvPr/>
        </p:nvSpPr>
        <p:spPr>
          <a:xfrm>
            <a:off x="13083312" y="3905700"/>
            <a:ext cx="302085" cy="3474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E4F3DD4-F99E-44DA-812E-7A9D736E99CB}"/>
              </a:ext>
            </a:extLst>
          </p:cNvPr>
          <p:cNvSpPr/>
          <p:nvPr/>
        </p:nvSpPr>
        <p:spPr>
          <a:xfrm>
            <a:off x="13083312" y="4312735"/>
            <a:ext cx="302085" cy="347469"/>
          </a:xfrm>
          <a:prstGeom prst="rect">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7579A25C-D43C-4EF0-BD16-83BDC0BE3CAE}"/>
              </a:ext>
            </a:extLst>
          </p:cNvPr>
          <p:cNvSpPr/>
          <p:nvPr/>
        </p:nvSpPr>
        <p:spPr>
          <a:xfrm>
            <a:off x="13083312" y="5120953"/>
            <a:ext cx="302085" cy="347469"/>
          </a:xfrm>
          <a:prstGeom prst="rect">
            <a:avLst/>
          </a:prstGeom>
          <a:solidFill>
            <a:schemeClr val="accent3">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A1F00DA-2EC1-4091-BF1F-B7AF0EE49427}"/>
                  </a:ext>
                </a:extLst>
              </p:cNvPr>
              <p:cNvSpPr txBox="1"/>
              <p:nvPr/>
            </p:nvSpPr>
            <p:spPr>
              <a:xfrm>
                <a:off x="13075697" y="4702234"/>
                <a:ext cx="3097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m:t>
                      </m:r>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8A1F00DA-2EC1-4091-BF1F-B7AF0EE49427}"/>
                  </a:ext>
                </a:extLst>
              </p:cNvPr>
              <p:cNvSpPr txBox="1">
                <a:spLocks noRot="1" noChangeAspect="1" noMove="1" noResize="1" noEditPoints="1" noAdjustHandles="1" noChangeArrowheads="1" noChangeShapeType="1" noTextEdit="1"/>
              </p:cNvSpPr>
              <p:nvPr/>
            </p:nvSpPr>
            <p:spPr>
              <a:xfrm>
                <a:off x="13075697" y="4702234"/>
                <a:ext cx="309700" cy="369332"/>
              </a:xfrm>
              <a:prstGeom prst="rect">
                <a:avLst/>
              </a:prstGeom>
              <a:blipFill>
                <a:blip r:embed="rId6"/>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69CE5DCB-7B91-47C7-80C6-9968E23D82B3}"/>
              </a:ext>
            </a:extLst>
          </p:cNvPr>
          <p:cNvGrpSpPr/>
          <p:nvPr/>
        </p:nvGrpSpPr>
        <p:grpSpPr>
          <a:xfrm>
            <a:off x="11440174" y="3149704"/>
            <a:ext cx="630814" cy="2318718"/>
            <a:chOff x="12187149" y="3149704"/>
            <a:chExt cx="630814" cy="2318718"/>
          </a:xfrm>
        </p:grpSpPr>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8D5BB82-5F81-9C4D-8BC0-57F3E289C641}"/>
                    </a:ext>
                  </a:extLst>
                </p:cNvPr>
                <p:cNvSpPr txBox="1"/>
                <p:nvPr/>
              </p:nvSpPr>
              <p:spPr>
                <a:xfrm>
                  <a:off x="12187149" y="3149704"/>
                  <a:ext cx="630814" cy="5296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842" i="1" smtClean="0">
                                <a:latin typeface="Cambria Math" panose="02040503050406030204" pitchFamily="18" charset="0"/>
                              </a:rPr>
                            </m:ctrlPr>
                          </m:sSubPr>
                          <m:e>
                            <m:r>
                              <a:rPr lang="en-US" altLang="ja-JP" sz="2842" b="0" i="1">
                                <a:latin typeface="Cambria Math" panose="02040503050406030204" pitchFamily="18" charset="0"/>
                              </a:rPr>
                              <m:t>𝑦</m:t>
                            </m:r>
                          </m:e>
                          <m:sub>
                            <m:r>
                              <a:rPr lang="en-US" altLang="ja-JP" sz="2842" b="0" i="1">
                                <a:latin typeface="Cambria Math" panose="02040503050406030204" pitchFamily="18" charset="0"/>
                              </a:rPr>
                              <m:t>𝑛</m:t>
                            </m:r>
                          </m:sub>
                        </m:sSub>
                      </m:oMath>
                    </m:oMathPara>
                  </a14:m>
                  <a:endParaRPr kumimoji="1" lang="ja-JP" altLang="en-US" sz="2842" dirty="0"/>
                </a:p>
              </p:txBody>
            </p:sp>
          </mc:Choice>
          <mc:Fallback xmlns="">
            <p:sp>
              <p:nvSpPr>
                <p:cNvPr id="40" name="テキスト ボックス 39">
                  <a:extLst>
                    <a:ext uri="{FF2B5EF4-FFF2-40B4-BE49-F238E27FC236}">
                      <a16:creationId xmlns:a16="http://schemas.microsoft.com/office/drawing/2014/main" id="{A8D5BB82-5F81-9C4D-8BC0-57F3E289C641}"/>
                    </a:ext>
                  </a:extLst>
                </p:cNvPr>
                <p:cNvSpPr txBox="1">
                  <a:spLocks noRot="1" noChangeAspect="1" noMove="1" noResize="1" noEditPoints="1" noAdjustHandles="1" noChangeArrowheads="1" noChangeShapeType="1" noTextEdit="1"/>
                </p:cNvSpPr>
                <p:nvPr/>
              </p:nvSpPr>
              <p:spPr>
                <a:xfrm>
                  <a:off x="12187149" y="3149704"/>
                  <a:ext cx="630814" cy="529697"/>
                </a:xfrm>
                <a:prstGeom prst="rect">
                  <a:avLst/>
                </a:prstGeom>
                <a:blipFill>
                  <a:blip r:embed="rId7"/>
                  <a:stretch>
                    <a:fillRect/>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F5194059-BC6B-4506-A807-D1AC388FCEEC}"/>
                </a:ext>
              </a:extLst>
            </p:cNvPr>
            <p:cNvSpPr/>
            <p:nvPr/>
          </p:nvSpPr>
          <p:spPr>
            <a:xfrm>
              <a:off x="12302174" y="4312735"/>
              <a:ext cx="302085" cy="3474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solidFill>
                  <a:srgbClr val="FF0000"/>
                </a:solidFill>
              </a:endParaRPr>
            </a:p>
          </p:txBody>
        </p:sp>
        <p:sp>
          <p:nvSpPr>
            <p:cNvPr id="19" name="正方形/長方形 18">
              <a:extLst>
                <a:ext uri="{FF2B5EF4-FFF2-40B4-BE49-F238E27FC236}">
                  <a16:creationId xmlns:a16="http://schemas.microsoft.com/office/drawing/2014/main" id="{ABDCC2CA-E8A6-48D4-ADF0-0B1C2E3940F6}"/>
                </a:ext>
              </a:extLst>
            </p:cNvPr>
            <p:cNvSpPr/>
            <p:nvPr/>
          </p:nvSpPr>
          <p:spPr>
            <a:xfrm>
              <a:off x="12302174" y="5120953"/>
              <a:ext cx="302085" cy="347469"/>
            </a:xfrm>
            <a:prstGeom prst="rect">
              <a:avLst/>
            </a:prstGeom>
            <a:solidFill>
              <a:schemeClr val="accent3">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D4F7BDA-9DC3-4449-80D6-D6460F1549BF}"/>
                    </a:ext>
                  </a:extLst>
                </p:cNvPr>
                <p:cNvSpPr txBox="1"/>
                <p:nvPr/>
              </p:nvSpPr>
              <p:spPr>
                <a:xfrm>
                  <a:off x="12294559" y="4702234"/>
                  <a:ext cx="3097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5D4F7BDA-9DC3-4449-80D6-D6460F1549BF}"/>
                    </a:ext>
                  </a:extLst>
                </p:cNvPr>
                <p:cNvSpPr txBox="1">
                  <a:spLocks noRot="1" noChangeAspect="1" noMove="1" noResize="1" noEditPoints="1" noAdjustHandles="1" noChangeArrowheads="1" noChangeShapeType="1" noTextEdit="1"/>
                </p:cNvSpPr>
                <p:nvPr/>
              </p:nvSpPr>
              <p:spPr>
                <a:xfrm>
                  <a:off x="12294559" y="4702234"/>
                  <a:ext cx="309700" cy="369332"/>
                </a:xfrm>
                <a:prstGeom prst="rect">
                  <a:avLst/>
                </a:prstGeom>
                <a:blipFill>
                  <a:blip r:embed="rId8"/>
                  <a:stretch>
                    <a:fillRect/>
                  </a:stretch>
                </a:blipFill>
              </p:spPr>
              <p:txBody>
                <a:bodyPr/>
                <a:lstStyle/>
                <a:p>
                  <a:r>
                    <a:rPr lang="ja-JP" altLang="en-US">
                      <a:noFill/>
                    </a:rPr>
                    <a:t> </a:t>
                  </a:r>
                </a:p>
              </p:txBody>
            </p:sp>
          </mc:Fallback>
        </mc:AlternateContent>
        <p:sp>
          <p:nvSpPr>
            <p:cNvPr id="25" name="正方形/長方形 24">
              <a:extLst>
                <a:ext uri="{FF2B5EF4-FFF2-40B4-BE49-F238E27FC236}">
                  <a16:creationId xmlns:a16="http://schemas.microsoft.com/office/drawing/2014/main" id="{67F9F94C-4784-45F0-B96E-AD7FB671F53B}"/>
                </a:ext>
              </a:extLst>
            </p:cNvPr>
            <p:cNvSpPr/>
            <p:nvPr/>
          </p:nvSpPr>
          <p:spPr>
            <a:xfrm>
              <a:off x="12302174" y="3895997"/>
              <a:ext cx="302085" cy="3474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dirty="0">
                  <a:solidFill>
                    <a:schemeClr val="tx1"/>
                  </a:solidFill>
                </a:rPr>
                <a:t>0</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BE1237DA-B348-4840-BBD9-CC5BDB916B34}"/>
              </a:ext>
            </a:extLst>
          </p:cNvPr>
          <p:cNvGrpSpPr/>
          <p:nvPr/>
        </p:nvGrpSpPr>
        <p:grpSpPr>
          <a:xfrm>
            <a:off x="13441662" y="3853059"/>
            <a:ext cx="699230" cy="1728081"/>
            <a:chOff x="1001691" y="3853059"/>
            <a:chExt cx="699230" cy="1728081"/>
          </a:xfrm>
        </p:grpSpPr>
        <p:sp>
          <p:nvSpPr>
            <p:cNvPr id="32" name="テキスト ボックス 31">
              <a:extLst>
                <a:ext uri="{FF2B5EF4-FFF2-40B4-BE49-F238E27FC236}">
                  <a16:creationId xmlns:a16="http://schemas.microsoft.com/office/drawing/2014/main" id="{DE7EF094-035B-40EF-975E-D2CDC6FA2109}"/>
                </a:ext>
              </a:extLst>
            </p:cNvPr>
            <p:cNvSpPr txBox="1"/>
            <p:nvPr/>
          </p:nvSpPr>
          <p:spPr>
            <a:xfrm>
              <a:off x="1001691" y="3853059"/>
              <a:ext cx="699230" cy="400110"/>
            </a:xfrm>
            <a:prstGeom prst="rect">
              <a:avLst/>
            </a:prstGeom>
            <a:noFill/>
          </p:spPr>
          <p:txBody>
            <a:bodyPr wrap="none" rtlCol="0">
              <a:spAutoFit/>
            </a:bodyPr>
            <a:lstStyle/>
            <a:p>
              <a:r>
                <a:rPr kumimoji="1" lang="en-US" altLang="ja-JP" sz="2000" i="1" dirty="0"/>
                <a:t>thick</a:t>
              </a:r>
            </a:p>
          </p:txBody>
        </p:sp>
        <p:sp>
          <p:nvSpPr>
            <p:cNvPr id="33" name="テキスト ボックス 32">
              <a:extLst>
                <a:ext uri="{FF2B5EF4-FFF2-40B4-BE49-F238E27FC236}">
                  <a16:creationId xmlns:a16="http://schemas.microsoft.com/office/drawing/2014/main" id="{6262087E-3DE0-494C-95B7-ED07090A0694}"/>
                </a:ext>
              </a:extLst>
            </p:cNvPr>
            <p:cNvSpPr txBox="1"/>
            <p:nvPr/>
          </p:nvSpPr>
          <p:spPr>
            <a:xfrm>
              <a:off x="1001691" y="5181030"/>
              <a:ext cx="651140" cy="400110"/>
            </a:xfrm>
            <a:prstGeom prst="rect">
              <a:avLst/>
            </a:prstGeom>
            <a:noFill/>
          </p:spPr>
          <p:txBody>
            <a:bodyPr wrap="none" rtlCol="0">
              <a:spAutoFit/>
            </a:bodyPr>
            <a:lstStyle/>
            <a:p>
              <a:r>
                <a:rPr kumimoji="1" lang="en-US" altLang="ja-JP" sz="2000" i="1" dirty="0"/>
                <a:t>bold</a:t>
              </a:r>
            </a:p>
          </p:txBody>
        </p:sp>
        <p:sp>
          <p:nvSpPr>
            <p:cNvPr id="34" name="テキスト ボックス 33">
              <a:extLst>
                <a:ext uri="{FF2B5EF4-FFF2-40B4-BE49-F238E27FC236}">
                  <a16:creationId xmlns:a16="http://schemas.microsoft.com/office/drawing/2014/main" id="{2C70B8D8-ECC8-4B41-9ADE-F65251BDE0FE}"/>
                </a:ext>
              </a:extLst>
            </p:cNvPr>
            <p:cNvSpPr txBox="1"/>
            <p:nvPr/>
          </p:nvSpPr>
          <p:spPr>
            <a:xfrm>
              <a:off x="1001691" y="4232838"/>
              <a:ext cx="535724" cy="400110"/>
            </a:xfrm>
            <a:prstGeom prst="rect">
              <a:avLst/>
            </a:prstGeom>
            <a:noFill/>
          </p:spPr>
          <p:txBody>
            <a:bodyPr wrap="none" rtlCol="0">
              <a:spAutoFit/>
            </a:bodyPr>
            <a:lstStyle/>
            <a:p>
              <a:r>
                <a:rPr lang="en-US" altLang="ja-JP" sz="2000" i="1" dirty="0"/>
                <a:t>fun</a:t>
              </a:r>
              <a:endParaRPr kumimoji="1" lang="en-US" altLang="ja-JP" sz="2000" i="1" dirty="0"/>
            </a:p>
          </p:txBody>
        </p:sp>
      </p:grpSp>
    </p:spTree>
    <p:extLst>
      <p:ext uri="{BB962C8B-B14F-4D97-AF65-F5344CB8AC3E}">
        <p14:creationId xmlns:p14="http://schemas.microsoft.com/office/powerpoint/2010/main" val="173091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C7807CD4-09BC-48AE-9916-6A5916DFC017}"/>
              </a:ext>
            </a:extLst>
          </p:cNvPr>
          <p:cNvCxnSpPr>
            <a:cxnSpLocks/>
            <a:stCxn id="51" idx="3"/>
            <a:endCxn id="45" idx="1"/>
          </p:cNvCxnSpPr>
          <p:nvPr/>
        </p:nvCxnSpPr>
        <p:spPr>
          <a:xfrm flipV="1">
            <a:off x="7190031" y="7873001"/>
            <a:ext cx="628759" cy="59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D4DBA9D-ABC1-A140-BFCA-D458C040D3ED}"/>
                  </a:ext>
                </a:extLst>
              </p:cNvPr>
              <p:cNvSpPr txBox="1"/>
              <p:nvPr/>
            </p:nvSpPr>
            <p:spPr>
              <a:xfrm>
                <a:off x="2588417" y="939195"/>
                <a:ext cx="522971" cy="36045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smtClean="0">
                              <a:latin typeface="Cambria Math" panose="02040503050406030204" pitchFamily="18" charset="0"/>
                            </a:rPr>
                          </m:ctrlPr>
                        </m:dPr>
                        <m:e>
                          <m:m>
                            <m:mPr>
                              <m:mcs>
                                <m:mc>
                                  <m:mcPr>
                                    <m:count m:val="1"/>
                                    <m:mcJc m:val="center"/>
                                  </m:mcPr>
                                </m:mc>
                              </m:mcs>
                              <m:ctrlPr>
                                <a:rPr kumimoji="1" lang="en-US" altLang="ja-JP" sz="3788" i="1" smtClean="0">
                                  <a:latin typeface="Cambria Math" panose="02040503050406030204" pitchFamily="18" charset="0"/>
                                </a:rPr>
                              </m:ctrlPr>
                            </m:mPr>
                            <m:mr>
                              <m:e>
                                <m:r>
                                  <m:rPr>
                                    <m:brk m:alnAt="7"/>
                                  </m:rPr>
                                  <a:rPr kumimoji="1" lang="en-US" altLang="ja-JP" sz="3788" b="0" i="1" smtClean="0">
                                    <a:solidFill>
                                      <a:schemeClr val="accent5"/>
                                    </a:solidFill>
                                    <a:latin typeface="Cambria Math" panose="02040503050406030204" pitchFamily="18" charset="0"/>
                                  </a:rPr>
                                  <m:t>0</m:t>
                                </m:r>
                              </m:e>
                            </m:mr>
                            <m:mr>
                              <m:e>
                                <m:r>
                                  <a:rPr kumimoji="1" lang="en-US" altLang="ja-JP" sz="3788" i="1">
                                    <a:latin typeface="Cambria Math" panose="02040503050406030204" pitchFamily="18" charset="0"/>
                                  </a:rPr>
                                  <m:t>0</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1</m:t>
                                            </m:r>
                                          </m:e>
                                        </m:mr>
                                        <m:mr>
                                          <m:e>
                                            <m:r>
                                              <a:rPr kumimoji="1" lang="en-US" altLang="ja-JP" sz="3788" i="1">
                                                <a:latin typeface="Cambria Math" panose="02040503050406030204" pitchFamily="18" charset="0"/>
                                              </a:rPr>
                                              <m:t>0</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ea typeface="Cambria Math" panose="02040503050406030204" pitchFamily="18" charset="0"/>
                                        </a:rPr>
                                        <m:t>1</m:t>
                                      </m:r>
                                    </m:e>
                                  </m:mr>
                                </m:m>
                              </m:e>
                            </m:mr>
                          </m:m>
                        </m:e>
                      </m:d>
                    </m:oMath>
                  </m:oMathPara>
                </a14:m>
                <a:endParaRPr kumimoji="1" lang="ja-JP" altLang="en-US" sz="3788" dirty="0"/>
              </a:p>
            </p:txBody>
          </p:sp>
        </mc:Choice>
        <mc:Fallback xmlns="">
          <p:sp>
            <p:nvSpPr>
              <p:cNvPr id="67" name="テキスト ボックス 66">
                <a:extLst>
                  <a:ext uri="{FF2B5EF4-FFF2-40B4-BE49-F238E27FC236}">
                    <a16:creationId xmlns:a16="http://schemas.microsoft.com/office/drawing/2014/main" id="{8D4DBA9D-ABC1-A140-BFCA-D458C040D3ED}"/>
                  </a:ext>
                </a:extLst>
              </p:cNvPr>
              <p:cNvSpPr txBox="1">
                <a:spLocks noRot="1" noChangeAspect="1" noMove="1" noResize="1" noEditPoints="1" noAdjustHandles="1" noChangeArrowheads="1" noChangeShapeType="1" noTextEdit="1"/>
              </p:cNvSpPr>
              <p:nvPr/>
            </p:nvSpPr>
            <p:spPr>
              <a:xfrm>
                <a:off x="2588417" y="939195"/>
                <a:ext cx="522971" cy="3604513"/>
              </a:xfrm>
              <a:prstGeom prst="rect">
                <a:avLst/>
              </a:prstGeom>
              <a:blipFill>
                <a:blip r:embed="rId3"/>
                <a:stretch>
                  <a:fillRect r="-14118"/>
                </a:stretch>
              </a:blipFill>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8A19D6AF-5D69-7F40-A93F-91FA695BB204}"/>
              </a:ext>
            </a:extLst>
          </p:cNvPr>
          <p:cNvCxnSpPr>
            <a:cxnSpLocks/>
          </p:cNvCxnSpPr>
          <p:nvPr/>
        </p:nvCxnSpPr>
        <p:spPr>
          <a:xfrm>
            <a:off x="8902887" y="2741452"/>
            <a:ext cx="1638510" cy="0"/>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F80A8D86-1E9C-E842-A809-9A6131E431DF}"/>
              </a:ext>
            </a:extLst>
          </p:cNvPr>
          <p:cNvSpPr txBox="1"/>
          <p:nvPr/>
        </p:nvSpPr>
        <p:spPr>
          <a:xfrm>
            <a:off x="9284502" y="1983168"/>
            <a:ext cx="950901" cy="675249"/>
          </a:xfrm>
          <a:prstGeom prst="rect">
            <a:avLst/>
          </a:prstGeom>
          <a:noFill/>
        </p:spPr>
        <p:txBody>
          <a:bodyPr wrap="none" rtlCol="0">
            <a:spAutoFit/>
          </a:bodyPr>
          <a:lstStyle/>
          <a:p>
            <a:pPr algn="ctr"/>
            <a:r>
              <a:rPr kumimoji="1" lang="en-US" altLang="ja-JP" sz="3788" b="1" dirty="0">
                <a:solidFill>
                  <a:schemeClr val="accent2"/>
                </a:solidFill>
              </a:rPr>
              <a:t>BCE</a:t>
            </a:r>
            <a:endParaRPr kumimoji="1" lang="ja-JP" altLang="en-US" sz="3788" b="1" dirty="0">
              <a:solidFill>
                <a:schemeClr val="accent2"/>
              </a:solidFill>
            </a:endParaRPr>
          </a:p>
        </p:txBody>
      </p:sp>
      <p:sp>
        <p:nvSpPr>
          <p:cNvPr id="72" name="テキスト ボックス 71">
            <a:extLst>
              <a:ext uri="{FF2B5EF4-FFF2-40B4-BE49-F238E27FC236}">
                <a16:creationId xmlns:a16="http://schemas.microsoft.com/office/drawing/2014/main" id="{02628F05-7F7F-8C46-8A8A-C5AAE459FC42}"/>
              </a:ext>
            </a:extLst>
          </p:cNvPr>
          <p:cNvSpPr txBox="1"/>
          <p:nvPr/>
        </p:nvSpPr>
        <p:spPr>
          <a:xfrm>
            <a:off x="1628685" y="864593"/>
            <a:ext cx="986167" cy="584775"/>
          </a:xfrm>
          <a:prstGeom prst="rect">
            <a:avLst/>
          </a:prstGeom>
          <a:noFill/>
        </p:spPr>
        <p:txBody>
          <a:bodyPr wrap="none" rtlCol="0">
            <a:spAutoFit/>
          </a:bodyPr>
          <a:lstStyle/>
          <a:p>
            <a:pPr algn="r"/>
            <a:r>
              <a:rPr kumimoji="1" lang="en-US" altLang="ja-JP" sz="3200" i="1" dirty="0"/>
              <a:t>thick</a:t>
            </a:r>
          </a:p>
        </p:txBody>
      </p:sp>
      <p:sp>
        <p:nvSpPr>
          <p:cNvPr id="73" name="テキスト ボックス 72">
            <a:extLst>
              <a:ext uri="{FF2B5EF4-FFF2-40B4-BE49-F238E27FC236}">
                <a16:creationId xmlns:a16="http://schemas.microsoft.com/office/drawing/2014/main" id="{9347C0D3-2D27-FD47-AE5D-B118DCA6379D}"/>
              </a:ext>
            </a:extLst>
          </p:cNvPr>
          <p:cNvSpPr txBox="1"/>
          <p:nvPr/>
        </p:nvSpPr>
        <p:spPr>
          <a:xfrm>
            <a:off x="1702423" y="3994399"/>
            <a:ext cx="912429" cy="584775"/>
          </a:xfrm>
          <a:prstGeom prst="rect">
            <a:avLst/>
          </a:prstGeom>
          <a:noFill/>
        </p:spPr>
        <p:txBody>
          <a:bodyPr wrap="none" rtlCol="0">
            <a:spAutoFit/>
          </a:bodyPr>
          <a:lstStyle/>
          <a:p>
            <a:pPr algn="r"/>
            <a:r>
              <a:rPr kumimoji="1" lang="en-US" altLang="ja-JP" sz="3200" i="1" dirty="0"/>
              <a:t>bold</a:t>
            </a:r>
          </a:p>
        </p:txBody>
      </p:sp>
      <p:sp>
        <p:nvSpPr>
          <p:cNvPr id="75" name="テキスト ボックス 74">
            <a:extLst>
              <a:ext uri="{FF2B5EF4-FFF2-40B4-BE49-F238E27FC236}">
                <a16:creationId xmlns:a16="http://schemas.microsoft.com/office/drawing/2014/main" id="{590ABF0F-257F-B544-94DD-27D7DB2DF4B8}"/>
              </a:ext>
            </a:extLst>
          </p:cNvPr>
          <p:cNvSpPr txBox="1"/>
          <p:nvPr/>
        </p:nvSpPr>
        <p:spPr>
          <a:xfrm>
            <a:off x="1881959" y="1451696"/>
            <a:ext cx="732893" cy="584775"/>
          </a:xfrm>
          <a:prstGeom prst="rect">
            <a:avLst/>
          </a:prstGeom>
          <a:noFill/>
        </p:spPr>
        <p:txBody>
          <a:bodyPr wrap="none" rtlCol="0">
            <a:spAutoFit/>
          </a:bodyPr>
          <a:lstStyle/>
          <a:p>
            <a:pPr algn="r"/>
            <a:r>
              <a:rPr lang="en-US" altLang="ja-JP" sz="3200" i="1" dirty="0"/>
              <a:t>fun</a:t>
            </a:r>
            <a:endParaRPr kumimoji="1" lang="en-US" altLang="ja-JP" sz="3200" i="1" dirty="0"/>
          </a:p>
        </p:txBody>
      </p:sp>
      <p:sp>
        <p:nvSpPr>
          <p:cNvPr id="77" name="テキスト ボックス 76">
            <a:extLst>
              <a:ext uri="{FF2B5EF4-FFF2-40B4-BE49-F238E27FC236}">
                <a16:creationId xmlns:a16="http://schemas.microsoft.com/office/drawing/2014/main" id="{116F291A-4726-0249-8CAD-75CAA6375A85}"/>
              </a:ext>
            </a:extLst>
          </p:cNvPr>
          <p:cNvSpPr txBox="1"/>
          <p:nvPr/>
        </p:nvSpPr>
        <p:spPr>
          <a:xfrm>
            <a:off x="1223509" y="1964195"/>
            <a:ext cx="1391343" cy="584775"/>
          </a:xfrm>
          <a:prstGeom prst="rect">
            <a:avLst/>
          </a:prstGeom>
          <a:noFill/>
        </p:spPr>
        <p:txBody>
          <a:bodyPr wrap="none" rtlCol="0">
            <a:spAutoFit/>
          </a:bodyPr>
          <a:lstStyle/>
          <a:p>
            <a:pPr algn="r"/>
            <a:r>
              <a:rPr kumimoji="1" lang="en-US" altLang="ja-JP" sz="3200" i="1" dirty="0"/>
              <a:t>narrow</a:t>
            </a:r>
          </a:p>
        </p:txBody>
      </p:sp>
      <p:sp>
        <p:nvSpPr>
          <p:cNvPr id="78" name="テキスト ボックス 77">
            <a:extLst>
              <a:ext uri="{FF2B5EF4-FFF2-40B4-BE49-F238E27FC236}">
                <a16:creationId xmlns:a16="http://schemas.microsoft.com/office/drawing/2014/main" id="{70EBA5CE-CC55-7643-85D8-692D47BEB9C3}"/>
              </a:ext>
            </a:extLst>
          </p:cNvPr>
          <p:cNvSpPr txBox="1"/>
          <p:nvPr/>
        </p:nvSpPr>
        <p:spPr>
          <a:xfrm>
            <a:off x="1439530" y="2989198"/>
            <a:ext cx="1175322" cy="584775"/>
          </a:xfrm>
          <a:prstGeom prst="rect">
            <a:avLst/>
          </a:prstGeom>
          <a:noFill/>
        </p:spPr>
        <p:txBody>
          <a:bodyPr wrap="none" rtlCol="0">
            <a:spAutoFit/>
          </a:bodyPr>
          <a:lstStyle/>
          <a:p>
            <a:pPr algn="r"/>
            <a:r>
              <a:rPr kumimoji="1" lang="en-US" altLang="ja-JP" sz="3200" i="1" dirty="0"/>
              <a:t>shade</a:t>
            </a:r>
          </a:p>
        </p:txBody>
      </p:sp>
      <p:sp>
        <p:nvSpPr>
          <p:cNvPr id="79" name="テキスト ボックス 78">
            <a:extLst>
              <a:ext uri="{FF2B5EF4-FFF2-40B4-BE49-F238E27FC236}">
                <a16:creationId xmlns:a16="http://schemas.microsoft.com/office/drawing/2014/main" id="{895992EC-BD9D-7542-BD02-F2DC87EE2E3B}"/>
              </a:ext>
            </a:extLst>
          </p:cNvPr>
          <p:cNvSpPr txBox="1"/>
          <p:nvPr/>
        </p:nvSpPr>
        <p:spPr>
          <a:xfrm>
            <a:off x="1960699" y="2476695"/>
            <a:ext cx="654153" cy="584775"/>
          </a:xfrm>
          <a:prstGeom prst="rect">
            <a:avLst/>
          </a:prstGeom>
          <a:noFill/>
        </p:spPr>
        <p:txBody>
          <a:bodyPr wrap="none" rtlCol="0">
            <a:spAutoFit/>
          </a:bodyPr>
          <a:lstStyle/>
          <a:p>
            <a:pPr algn="r"/>
            <a:r>
              <a:rPr kumimoji="1" lang="en-US" altLang="ja-JP" sz="3200" i="1" dirty="0"/>
              <a:t>fat</a:t>
            </a:r>
          </a:p>
        </p:txBody>
      </p:sp>
      <mc:AlternateContent xmlns:mc="http://schemas.openxmlformats.org/markup-compatibility/2006">
        <mc:Choice xmlns:a14="http://schemas.microsoft.com/office/drawing/2010/main" Requires="a14">
          <p:sp>
            <p:nvSpPr>
              <p:cNvPr id="85" name="テキスト ボックス 84">
                <a:extLst>
                  <a:ext uri="{FF2B5EF4-FFF2-40B4-BE49-F238E27FC236}">
                    <a16:creationId xmlns:a16="http://schemas.microsoft.com/office/drawing/2014/main" id="{DFA62584-A883-4B40-A2C4-3B895A65D8EE}"/>
                  </a:ext>
                </a:extLst>
              </p:cNvPr>
              <p:cNvSpPr txBox="1"/>
              <p:nvPr/>
            </p:nvSpPr>
            <p:spPr>
              <a:xfrm>
                <a:off x="7818790" y="957790"/>
                <a:ext cx="1084097" cy="35673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chemeClr val="accent1"/>
                                    </a:solidFill>
                                    <a:latin typeface="Cambria Math" panose="02040503050406030204" pitchFamily="18" charset="0"/>
                                  </a:rPr>
                                  <m:t>0</m:t>
                                </m:r>
                                <m:r>
                                  <a:rPr kumimoji="1" lang="en-US" altLang="ja-JP" sz="3788" i="1">
                                    <a:solidFill>
                                      <a:schemeClr val="accent1"/>
                                    </a:solidFill>
                                    <a:latin typeface="Cambria Math" panose="02040503050406030204" pitchFamily="18" charset="0"/>
                                  </a:rPr>
                                  <m:t>.7</m:t>
                                </m:r>
                              </m:e>
                            </m:mr>
                            <m:mr>
                              <m:e>
                                <m:r>
                                  <a:rPr kumimoji="1" lang="en-US" altLang="ja-JP" sz="3788" i="1">
                                    <a:latin typeface="Cambria Math" panose="02040503050406030204" pitchFamily="18" charset="0"/>
                                  </a:rPr>
                                  <m:t>0</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.1</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1</m:t>
                                            </m:r>
                                          </m:e>
                                        </m:mr>
                                        <m:mr>
                                          <m:e>
                                            <m:r>
                                              <a:rPr kumimoji="1" lang="en-US" altLang="ja-JP" sz="3788" i="1">
                                                <a:latin typeface="Cambria Math" panose="02040503050406030204" pitchFamily="18" charset="0"/>
                                              </a:rPr>
                                              <m:t>0</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ea typeface="Cambria Math" panose="02040503050406030204" pitchFamily="18" charset="0"/>
                                        </a:rPr>
                                        <m:t>1</m:t>
                                      </m:r>
                                    </m:e>
                                  </m:mr>
                                </m:m>
                              </m:e>
                            </m:mr>
                          </m:m>
                        </m:e>
                      </m:d>
                    </m:oMath>
                  </m:oMathPara>
                </a14:m>
                <a:endParaRPr kumimoji="1" lang="ja-JP" altLang="en-US" sz="3788" dirty="0"/>
              </a:p>
            </p:txBody>
          </p:sp>
        </mc:Choice>
        <mc:Fallback>
          <p:sp>
            <p:nvSpPr>
              <p:cNvPr id="85" name="テキスト ボックス 84">
                <a:extLst>
                  <a:ext uri="{FF2B5EF4-FFF2-40B4-BE49-F238E27FC236}">
                    <a16:creationId xmlns:a16="http://schemas.microsoft.com/office/drawing/2014/main" id="{DFA62584-A883-4B40-A2C4-3B895A65D8EE}"/>
                  </a:ext>
                </a:extLst>
              </p:cNvPr>
              <p:cNvSpPr txBox="1">
                <a:spLocks noRot="1" noChangeAspect="1" noMove="1" noResize="1" noEditPoints="1" noAdjustHandles="1" noChangeArrowheads="1" noChangeShapeType="1" noTextEdit="1"/>
              </p:cNvSpPr>
              <p:nvPr/>
            </p:nvSpPr>
            <p:spPr>
              <a:xfrm>
                <a:off x="7818790" y="957790"/>
                <a:ext cx="1084097" cy="3567323"/>
              </a:xfrm>
              <a:prstGeom prst="rect">
                <a:avLst/>
              </a:prstGeom>
              <a:blipFill>
                <a:blip r:embed="rId4"/>
                <a:stretch>
                  <a:fillRect/>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1FCC85BB-37DF-0742-A7B7-7706AA98425B}"/>
              </a:ext>
            </a:extLst>
          </p:cNvPr>
          <p:cNvCxnSpPr>
            <a:cxnSpLocks/>
            <a:stCxn id="50" idx="3"/>
            <a:endCxn id="85" idx="1"/>
          </p:cNvCxnSpPr>
          <p:nvPr/>
        </p:nvCxnSpPr>
        <p:spPr>
          <a:xfrm>
            <a:off x="7190030" y="2741451"/>
            <a:ext cx="64800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80F4D6A6-C82E-6649-8DD3-C52A9F244B8C}"/>
              </a:ext>
            </a:extLst>
          </p:cNvPr>
          <p:cNvCxnSpPr>
            <a:cxnSpLocks/>
            <a:stCxn id="67" idx="3"/>
            <a:endCxn id="50" idx="1"/>
          </p:cNvCxnSpPr>
          <p:nvPr/>
        </p:nvCxnSpPr>
        <p:spPr>
          <a:xfrm flipV="1">
            <a:off x="3111388" y="2741451"/>
            <a:ext cx="136507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FBFBFF61-4C5C-4AAE-98DF-5C5B9AA5B050}"/>
                  </a:ext>
                </a:extLst>
              </p:cNvPr>
              <p:cNvSpPr txBox="1"/>
              <p:nvPr/>
            </p:nvSpPr>
            <p:spPr>
              <a:xfrm>
                <a:off x="10617018" y="955898"/>
                <a:ext cx="1084097" cy="35711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chemeClr val="accent1"/>
                                    </a:solidFill>
                                    <a:latin typeface="Cambria Math" panose="02040503050406030204" pitchFamily="18" charset="0"/>
                                  </a:rPr>
                                  <m:t>0</m:t>
                                </m:r>
                                <m:r>
                                  <a:rPr kumimoji="1" lang="en-US" altLang="ja-JP" sz="3788" i="1">
                                    <a:solidFill>
                                      <a:schemeClr val="accent1"/>
                                    </a:solidFill>
                                    <a:latin typeface="Cambria Math" panose="02040503050406030204" pitchFamily="18" charset="0"/>
                                  </a:rPr>
                                  <m:t>.68</m:t>
                                </m:r>
                              </m:e>
                            </m:mr>
                            <m:mr>
                              <m:e>
                                <m:r>
                                  <a:rPr kumimoji="1" lang="en-US" altLang="ja-JP" sz="3788" i="1">
                                    <a:latin typeface="Cambria Math" panose="02040503050406030204" pitchFamily="18" charset="0"/>
                                  </a:rPr>
                                  <m:t>0.02</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.12</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.89</m:t>
                                            </m:r>
                                          </m:e>
                                        </m:mr>
                                        <m:mr>
                                          <m:e>
                                            <m:r>
                                              <a:rPr kumimoji="1" lang="en-US" altLang="ja-JP" sz="3788" i="1">
                                                <a:latin typeface="Cambria Math" panose="02040503050406030204" pitchFamily="18" charset="0"/>
                                              </a:rPr>
                                              <m:t>0.08</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rPr>
                                        <m:t>0.91</m:t>
                                      </m:r>
                                    </m:e>
                                  </m:mr>
                                </m:m>
                              </m:e>
                            </m:mr>
                          </m:m>
                        </m:e>
                      </m:d>
                    </m:oMath>
                  </m:oMathPara>
                </a14:m>
                <a:endParaRPr kumimoji="1" lang="ja-JP" altLang="en-US" sz="3788" dirty="0"/>
              </a:p>
            </p:txBody>
          </p:sp>
        </mc:Choice>
        <mc:Fallback>
          <p:sp>
            <p:nvSpPr>
              <p:cNvPr id="33" name="テキスト ボックス 32">
                <a:extLst>
                  <a:ext uri="{FF2B5EF4-FFF2-40B4-BE49-F238E27FC236}">
                    <a16:creationId xmlns:a16="http://schemas.microsoft.com/office/drawing/2014/main" id="{FBFBFF61-4C5C-4AAE-98DF-5C5B9AA5B050}"/>
                  </a:ext>
                </a:extLst>
              </p:cNvPr>
              <p:cNvSpPr txBox="1">
                <a:spLocks noRot="1" noChangeAspect="1" noMove="1" noResize="1" noEditPoints="1" noAdjustHandles="1" noChangeArrowheads="1" noChangeShapeType="1" noTextEdit="1"/>
              </p:cNvSpPr>
              <p:nvPr/>
            </p:nvSpPr>
            <p:spPr>
              <a:xfrm>
                <a:off x="10617018" y="955898"/>
                <a:ext cx="1084097" cy="3571107"/>
              </a:xfrm>
              <a:prstGeom prst="rect">
                <a:avLst/>
              </a:prstGeom>
              <a:blipFill>
                <a:blip r:embed="rId5"/>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C570091-7F19-4861-85EF-43E713BB1BA1}"/>
                  </a:ext>
                </a:extLst>
              </p:cNvPr>
              <p:cNvSpPr txBox="1"/>
              <p:nvPr/>
            </p:nvSpPr>
            <p:spPr>
              <a:xfrm>
                <a:off x="2565592" y="402746"/>
                <a:ext cx="630814" cy="5296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842" i="1">
                              <a:latin typeface="Cambria Math" panose="02040503050406030204" pitchFamily="18" charset="0"/>
                            </a:rPr>
                          </m:ctrlPr>
                        </m:sSubPr>
                        <m:e>
                          <m:r>
                            <a:rPr lang="en-US" altLang="ja-JP" sz="2842" b="0" i="1">
                              <a:latin typeface="Cambria Math" panose="02040503050406030204" pitchFamily="18" charset="0"/>
                            </a:rPr>
                            <m:t>𝑦</m:t>
                          </m:r>
                        </m:e>
                        <m:sub>
                          <m:r>
                            <a:rPr lang="en-US" altLang="ja-JP" sz="2842" b="0" i="1">
                              <a:latin typeface="Cambria Math" panose="02040503050406030204" pitchFamily="18" charset="0"/>
                            </a:rPr>
                            <m:t>𝑛</m:t>
                          </m:r>
                        </m:sub>
                      </m:sSub>
                    </m:oMath>
                  </m:oMathPara>
                </a14:m>
                <a:endParaRPr kumimoji="1" lang="ja-JP" altLang="en-US" sz="2842" dirty="0"/>
              </a:p>
            </p:txBody>
          </p:sp>
        </mc:Choice>
        <mc:Fallback xmlns="">
          <p:sp>
            <p:nvSpPr>
              <p:cNvPr id="31" name="テキスト ボックス 30">
                <a:extLst>
                  <a:ext uri="{FF2B5EF4-FFF2-40B4-BE49-F238E27FC236}">
                    <a16:creationId xmlns:a16="http://schemas.microsoft.com/office/drawing/2014/main" id="{4C570091-7F19-4861-85EF-43E713BB1BA1}"/>
                  </a:ext>
                </a:extLst>
              </p:cNvPr>
              <p:cNvSpPr txBox="1">
                <a:spLocks noRot="1" noChangeAspect="1" noMove="1" noResize="1" noEditPoints="1" noAdjustHandles="1" noChangeArrowheads="1" noChangeShapeType="1" noTextEdit="1"/>
              </p:cNvSpPr>
              <p:nvPr/>
            </p:nvSpPr>
            <p:spPr>
              <a:xfrm>
                <a:off x="2565592" y="402746"/>
                <a:ext cx="630814" cy="52969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3B580AC1-281A-4305-93D8-5CC7FC4EBD28}"/>
                  </a:ext>
                </a:extLst>
              </p:cNvPr>
              <p:cNvSpPr txBox="1"/>
              <p:nvPr/>
            </p:nvSpPr>
            <p:spPr>
              <a:xfrm>
                <a:off x="7743169" y="416520"/>
                <a:ext cx="1235338" cy="5393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842" i="1">
                              <a:latin typeface="Cambria Math" panose="02040503050406030204" pitchFamily="18" charset="0"/>
                            </a:rPr>
                          </m:ctrlPr>
                        </m:sSubSupPr>
                        <m:e>
                          <m:r>
                            <a:rPr lang="en-US" altLang="ja-JP" sz="2842" b="0" i="1">
                              <a:latin typeface="Cambria Math" panose="02040503050406030204" pitchFamily="18" charset="0"/>
                            </a:rPr>
                            <m:t>𝑦</m:t>
                          </m:r>
                        </m:e>
                        <m:sub>
                          <m:r>
                            <a:rPr lang="en-US" altLang="ja-JP" sz="2842" b="0" i="1">
                              <a:latin typeface="Cambria Math" panose="02040503050406030204" pitchFamily="18" charset="0"/>
                            </a:rPr>
                            <m:t>𝑛</m:t>
                          </m:r>
                        </m:sub>
                        <m:sup>
                          <m:r>
                            <a:rPr lang="en-US" altLang="ja-JP" sz="2842" b="0" i="1">
                              <a:latin typeface="Cambria Math" panose="02040503050406030204" pitchFamily="18" charset="0"/>
                            </a:rPr>
                            <m:t>𝐶𝑀𝐿𝐸</m:t>
                          </m:r>
                        </m:sup>
                      </m:sSubSup>
                    </m:oMath>
                  </m:oMathPara>
                </a14:m>
                <a:endParaRPr kumimoji="1" lang="ja-JP" altLang="en-US" sz="2842" dirty="0"/>
              </a:p>
            </p:txBody>
          </p:sp>
        </mc:Choice>
        <mc:Fallback>
          <p:sp>
            <p:nvSpPr>
              <p:cNvPr id="32" name="テキスト ボックス 31">
                <a:extLst>
                  <a:ext uri="{FF2B5EF4-FFF2-40B4-BE49-F238E27FC236}">
                    <a16:creationId xmlns:a16="http://schemas.microsoft.com/office/drawing/2014/main" id="{3B580AC1-281A-4305-93D8-5CC7FC4EBD28}"/>
                  </a:ext>
                </a:extLst>
              </p:cNvPr>
              <p:cNvSpPr txBox="1">
                <a:spLocks noRot="1" noChangeAspect="1" noMove="1" noResize="1" noEditPoints="1" noAdjustHandles="1" noChangeArrowheads="1" noChangeShapeType="1" noTextEdit="1"/>
              </p:cNvSpPr>
              <p:nvPr/>
            </p:nvSpPr>
            <p:spPr>
              <a:xfrm>
                <a:off x="7743169" y="416520"/>
                <a:ext cx="1235338" cy="53937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FA202809-4433-4D80-9000-D82E5B909095}"/>
                  </a:ext>
                </a:extLst>
              </p:cNvPr>
              <p:cNvSpPr txBox="1"/>
              <p:nvPr/>
            </p:nvSpPr>
            <p:spPr>
              <a:xfrm>
                <a:off x="10617540" y="402746"/>
                <a:ext cx="1083052" cy="5393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842" i="1">
                              <a:latin typeface="Cambria Math" panose="02040503050406030204" pitchFamily="18" charset="0"/>
                            </a:rPr>
                          </m:ctrlPr>
                        </m:sSubSupPr>
                        <m:e>
                          <m:r>
                            <a:rPr lang="en-US" altLang="ja-JP" sz="2842" b="0" i="1">
                              <a:latin typeface="Cambria Math" panose="02040503050406030204" pitchFamily="18" charset="0"/>
                            </a:rPr>
                            <m:t>𝑦</m:t>
                          </m:r>
                        </m:e>
                        <m:sub>
                          <m:r>
                            <a:rPr lang="en-US" altLang="ja-JP" sz="2842" b="0" i="1">
                              <a:latin typeface="Cambria Math" panose="02040503050406030204" pitchFamily="18" charset="0"/>
                            </a:rPr>
                            <m:t>𝑛</m:t>
                          </m:r>
                        </m:sub>
                        <m:sup>
                          <m:r>
                            <a:rPr lang="en-US" altLang="ja-JP" sz="2842" b="0" i="1">
                              <a:latin typeface="Cambria Math" panose="02040503050406030204" pitchFamily="18" charset="0"/>
                            </a:rPr>
                            <m:t>𝐼𝐿𝑆𝐶</m:t>
                          </m:r>
                        </m:sup>
                      </m:sSubSup>
                    </m:oMath>
                  </m:oMathPara>
                </a14:m>
                <a:endParaRPr kumimoji="1" lang="en-US" altLang="ja-JP" sz="2842" dirty="0"/>
              </a:p>
            </p:txBody>
          </p:sp>
        </mc:Choice>
        <mc:Fallback>
          <p:sp>
            <p:nvSpPr>
              <p:cNvPr id="34" name="テキスト ボックス 33">
                <a:extLst>
                  <a:ext uri="{FF2B5EF4-FFF2-40B4-BE49-F238E27FC236}">
                    <a16:creationId xmlns:a16="http://schemas.microsoft.com/office/drawing/2014/main" id="{FA202809-4433-4D80-9000-D82E5B909095}"/>
                  </a:ext>
                </a:extLst>
              </p:cNvPr>
              <p:cNvSpPr txBox="1">
                <a:spLocks noRot="1" noChangeAspect="1" noMove="1" noResize="1" noEditPoints="1" noAdjustHandles="1" noChangeArrowheads="1" noChangeShapeType="1" noTextEdit="1"/>
              </p:cNvSpPr>
              <p:nvPr/>
            </p:nvSpPr>
            <p:spPr>
              <a:xfrm>
                <a:off x="10617540" y="402746"/>
                <a:ext cx="1083052" cy="539378"/>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E446F00F-D948-4A2D-AE2E-4EB107F3E864}"/>
                  </a:ext>
                </a:extLst>
              </p:cNvPr>
              <p:cNvSpPr txBox="1"/>
              <p:nvPr/>
            </p:nvSpPr>
            <p:spPr>
              <a:xfrm>
                <a:off x="7823832" y="5491495"/>
                <a:ext cx="1074012"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842" i="1">
                              <a:latin typeface="Cambria Math" panose="02040503050406030204" pitchFamily="18" charset="0"/>
                            </a:rPr>
                          </m:ctrlPr>
                        </m:sSubSupPr>
                        <m:e>
                          <m:r>
                            <a:rPr lang="en-US" altLang="ja-JP" sz="2842" b="0" i="1">
                              <a:latin typeface="Cambria Math" panose="02040503050406030204" pitchFamily="18" charset="0"/>
                            </a:rPr>
                            <m:t>𝑦</m:t>
                          </m:r>
                        </m:e>
                        <m:sub>
                          <m:r>
                            <a:rPr lang="en-US" altLang="ja-JP" sz="2842" b="0" i="1">
                              <a:latin typeface="Cambria Math" panose="02040503050406030204" pitchFamily="18" charset="0"/>
                            </a:rPr>
                            <m:t>𝑛</m:t>
                          </m:r>
                        </m:sub>
                        <m:sup>
                          <m:r>
                            <a:rPr lang="en-US" altLang="ja-JP" sz="2842" b="0" i="1">
                              <a:latin typeface="Cambria Math" panose="02040503050406030204" pitchFamily="18" charset="0"/>
                            </a:rPr>
                            <m:t>𝐼𝐿𝑆𝐶</m:t>
                          </m:r>
                        </m:sup>
                      </m:sSubSup>
                    </m:oMath>
                  </m:oMathPara>
                </a14:m>
                <a:endParaRPr kumimoji="1" lang="ja-JP" altLang="en-US" sz="2842" dirty="0"/>
              </a:p>
            </p:txBody>
          </p:sp>
        </mc:Choice>
        <mc:Fallback>
          <p:sp>
            <p:nvSpPr>
              <p:cNvPr id="38" name="テキスト ボックス 37">
                <a:extLst>
                  <a:ext uri="{FF2B5EF4-FFF2-40B4-BE49-F238E27FC236}">
                    <a16:creationId xmlns:a16="http://schemas.microsoft.com/office/drawing/2014/main" id="{E446F00F-D948-4A2D-AE2E-4EB107F3E864}"/>
                  </a:ext>
                </a:extLst>
              </p:cNvPr>
              <p:cNvSpPr txBox="1">
                <a:spLocks noRot="1" noChangeAspect="1" noMove="1" noResize="1" noEditPoints="1" noAdjustHandles="1" noChangeArrowheads="1" noChangeShapeType="1" noTextEdit="1"/>
              </p:cNvSpPr>
              <p:nvPr/>
            </p:nvSpPr>
            <p:spPr>
              <a:xfrm>
                <a:off x="7823832" y="5491495"/>
                <a:ext cx="1074012" cy="53091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35E26D13-4D33-49F1-ADED-5059B8390EAD}"/>
                  </a:ext>
                </a:extLst>
              </p:cNvPr>
              <p:cNvSpPr txBox="1"/>
              <p:nvPr/>
            </p:nvSpPr>
            <p:spPr>
              <a:xfrm>
                <a:off x="2730966" y="5491495"/>
                <a:ext cx="1026948" cy="530658"/>
              </a:xfrm>
              <a:prstGeom prst="rect">
                <a:avLst/>
              </a:prstGeom>
              <a:noFill/>
            </p:spPr>
            <p:txBody>
              <a:bodyPr wrap="none" rtlCol="0">
                <a:spAutoFit/>
              </a:bodyPr>
              <a:lstStyle/>
              <a:p>
                <a:pPr algn="ctr"/>
                <a14:m>
                  <m:oMath xmlns:m="http://schemas.openxmlformats.org/officeDocument/2006/math">
                    <m:sSubSup>
                      <m:sSubSupPr>
                        <m:ctrlPr>
                          <a:rPr lang="en-US" altLang="ja-JP" sz="2842" i="1">
                            <a:latin typeface="Cambria Math" panose="02040503050406030204" pitchFamily="18" charset="0"/>
                          </a:rPr>
                        </m:ctrlPr>
                      </m:sSubSupPr>
                      <m:e>
                        <m:r>
                          <a:rPr lang="en-US" altLang="ja-JP" sz="2842" b="0" i="1">
                            <a:latin typeface="Cambria Math" panose="02040503050406030204" pitchFamily="18" charset="0"/>
                          </a:rPr>
                          <m:t>𝑦</m:t>
                        </m:r>
                      </m:e>
                      <m:sub>
                        <m:r>
                          <a:rPr lang="en-US" altLang="ja-JP" sz="2842" b="0" i="1">
                            <a:latin typeface="Cambria Math" panose="02040503050406030204" pitchFamily="18" charset="0"/>
                          </a:rPr>
                          <m:t>𝑛</m:t>
                        </m:r>
                      </m:sub>
                      <m:sup>
                        <m:r>
                          <a:rPr lang="en-US" altLang="ja-JP" sz="2842" b="0" i="1">
                            <a:latin typeface="Cambria Math" panose="02040503050406030204" pitchFamily="18" charset="0"/>
                          </a:rPr>
                          <m:t>𝐴𝑢𝑥</m:t>
                        </m:r>
                      </m:sup>
                    </m:sSubSup>
                  </m:oMath>
                </a14:m>
                <a:r>
                  <a:rPr lang="en-US" altLang="ja-JP" sz="2842" dirty="0"/>
                  <a:t> </a:t>
                </a:r>
                <a:endParaRPr kumimoji="1" lang="en-US" altLang="ja-JP" sz="2842" dirty="0"/>
              </a:p>
            </p:txBody>
          </p:sp>
        </mc:Choice>
        <mc:Fallback xmlns="">
          <p:sp>
            <p:nvSpPr>
              <p:cNvPr id="43" name="テキスト ボックス 42">
                <a:extLst>
                  <a:ext uri="{FF2B5EF4-FFF2-40B4-BE49-F238E27FC236}">
                    <a16:creationId xmlns:a16="http://schemas.microsoft.com/office/drawing/2014/main" id="{35E26D13-4D33-49F1-ADED-5059B8390EAD}"/>
                  </a:ext>
                </a:extLst>
              </p:cNvPr>
              <p:cNvSpPr txBox="1">
                <a:spLocks noRot="1" noChangeAspect="1" noMove="1" noResize="1" noEditPoints="1" noAdjustHandles="1" noChangeArrowheads="1" noChangeShapeType="1" noTextEdit="1"/>
              </p:cNvSpPr>
              <p:nvPr/>
            </p:nvSpPr>
            <p:spPr>
              <a:xfrm>
                <a:off x="2730966" y="5491495"/>
                <a:ext cx="1026948" cy="530658"/>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F18EEECF-6F8E-4BCA-B4E2-67473020D6E2}"/>
                  </a:ext>
                </a:extLst>
              </p:cNvPr>
              <p:cNvSpPr txBox="1"/>
              <p:nvPr/>
            </p:nvSpPr>
            <p:spPr>
              <a:xfrm>
                <a:off x="7818790" y="6087448"/>
                <a:ext cx="1084097" cy="35711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smtClean="0">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chemeClr val="accent1"/>
                                    </a:solidFill>
                                    <a:latin typeface="Cambria Math" panose="02040503050406030204" pitchFamily="18" charset="0"/>
                                  </a:rPr>
                                  <m:t>0</m:t>
                                </m:r>
                                <m:r>
                                  <a:rPr kumimoji="1" lang="en-US" altLang="ja-JP" sz="3788" i="1">
                                    <a:solidFill>
                                      <a:schemeClr val="accent1"/>
                                    </a:solidFill>
                                    <a:latin typeface="Cambria Math" panose="02040503050406030204" pitchFamily="18" charset="0"/>
                                  </a:rPr>
                                  <m:t>.</m:t>
                                </m:r>
                                <m:r>
                                  <a:rPr kumimoji="1" lang="en-US" altLang="ja-JP" sz="3788" b="0" i="1" smtClean="0">
                                    <a:solidFill>
                                      <a:schemeClr val="accent1"/>
                                    </a:solidFill>
                                    <a:latin typeface="Cambria Math" panose="02040503050406030204" pitchFamily="18" charset="0"/>
                                  </a:rPr>
                                  <m:t>72</m:t>
                                </m:r>
                              </m:e>
                            </m:mr>
                            <m:mr>
                              <m:e>
                                <m:r>
                                  <a:rPr kumimoji="1" lang="en-US" altLang="ja-JP" sz="3788" i="1" smtClean="0">
                                    <a:solidFill>
                                      <a:srgbClr val="FF0000"/>
                                    </a:solidFill>
                                    <a:latin typeface="Cambria Math" panose="02040503050406030204" pitchFamily="18" charset="0"/>
                                  </a:rPr>
                                  <m:t>0.02</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.12</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m:t>
                                            </m:r>
                                            <m:r>
                                              <a:rPr kumimoji="1" lang="en-US" altLang="ja-JP" sz="3788" b="0" i="1" smtClean="0">
                                                <a:latin typeface="Cambria Math" panose="02040503050406030204" pitchFamily="18" charset="0"/>
                                              </a:rPr>
                                              <m:t>93</m:t>
                                            </m:r>
                                          </m:e>
                                        </m:mr>
                                        <m:mr>
                                          <m:e>
                                            <m:r>
                                              <a:rPr kumimoji="1" lang="en-US" altLang="ja-JP" sz="3788" i="1">
                                                <a:latin typeface="Cambria Math" panose="02040503050406030204" pitchFamily="18" charset="0"/>
                                              </a:rPr>
                                              <m:t>0.0</m:t>
                                            </m:r>
                                            <m:r>
                                              <a:rPr kumimoji="1" lang="en-US" altLang="ja-JP" sz="3788" b="0" i="1" smtClean="0">
                                                <a:latin typeface="Cambria Math" panose="02040503050406030204" pitchFamily="18" charset="0"/>
                                              </a:rPr>
                                              <m:t>3</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rPr>
                                        <m:t>0.91</m:t>
                                      </m:r>
                                    </m:e>
                                  </m:mr>
                                </m:m>
                              </m:e>
                            </m:mr>
                          </m:m>
                        </m:e>
                      </m:d>
                    </m:oMath>
                  </m:oMathPara>
                </a14:m>
                <a:endParaRPr kumimoji="1" lang="ja-JP" altLang="en-US" sz="3788" dirty="0"/>
              </a:p>
            </p:txBody>
          </p:sp>
        </mc:Choice>
        <mc:Fallback>
          <p:sp>
            <p:nvSpPr>
              <p:cNvPr id="45" name="テキスト ボックス 44">
                <a:extLst>
                  <a:ext uri="{FF2B5EF4-FFF2-40B4-BE49-F238E27FC236}">
                    <a16:creationId xmlns:a16="http://schemas.microsoft.com/office/drawing/2014/main" id="{F18EEECF-6F8E-4BCA-B4E2-67473020D6E2}"/>
                  </a:ext>
                </a:extLst>
              </p:cNvPr>
              <p:cNvSpPr txBox="1">
                <a:spLocks noRot="1" noChangeAspect="1" noMove="1" noResize="1" noEditPoints="1" noAdjustHandles="1" noChangeArrowheads="1" noChangeShapeType="1" noTextEdit="1"/>
              </p:cNvSpPr>
              <p:nvPr/>
            </p:nvSpPr>
            <p:spPr>
              <a:xfrm>
                <a:off x="7818790" y="6087448"/>
                <a:ext cx="1084097" cy="3571106"/>
              </a:xfrm>
              <a:prstGeom prst="rect">
                <a:avLst/>
              </a:prstGeom>
              <a:blipFill>
                <a:blip r:embed="rId11"/>
                <a:stretch>
                  <a:fillRect r="-1355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6577253D-8FEC-4770-85FE-1A7CB192E115}"/>
                  </a:ext>
                </a:extLst>
              </p:cNvPr>
              <p:cNvSpPr txBox="1"/>
              <p:nvPr/>
            </p:nvSpPr>
            <p:spPr>
              <a:xfrm>
                <a:off x="10617018" y="6087448"/>
                <a:ext cx="1084097" cy="35673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smtClean="0">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chemeClr val="accent1"/>
                                    </a:solidFill>
                                    <a:latin typeface="Cambria Math" panose="02040503050406030204" pitchFamily="18" charset="0"/>
                                  </a:rPr>
                                  <m:t>0</m:t>
                                </m:r>
                                <m:r>
                                  <a:rPr kumimoji="1" lang="en-US" altLang="ja-JP" sz="3788" i="1">
                                    <a:solidFill>
                                      <a:schemeClr val="accent1"/>
                                    </a:solidFill>
                                    <a:latin typeface="Cambria Math" panose="02040503050406030204" pitchFamily="18" charset="0"/>
                                  </a:rPr>
                                  <m:t>.7</m:t>
                                </m:r>
                              </m:e>
                            </m:mr>
                            <m:mr>
                              <m:e>
                                <m:r>
                                  <a:rPr kumimoji="1" lang="en-US" altLang="ja-JP" sz="3788" i="1" smtClean="0">
                                    <a:solidFill>
                                      <a:srgbClr val="FF0000"/>
                                    </a:solidFill>
                                    <a:latin typeface="Cambria Math" panose="02040503050406030204" pitchFamily="18" charset="0"/>
                                  </a:rPr>
                                  <m:t>0</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m:t>
                                      </m:r>
                                      <m:r>
                                        <a:rPr kumimoji="1" lang="en-US" altLang="ja-JP" sz="3788" b="0" i="1" smtClean="0">
                                          <a:latin typeface="Cambria Math" panose="02040503050406030204" pitchFamily="18" charset="0"/>
                                        </a:rPr>
                                        <m:t>1</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1</m:t>
                                            </m:r>
                                          </m:e>
                                        </m:mr>
                                        <m:mr>
                                          <m:e>
                                            <m:r>
                                              <a:rPr kumimoji="1" lang="en-US" altLang="ja-JP" sz="3788" i="1">
                                                <a:latin typeface="Cambria Math" panose="02040503050406030204" pitchFamily="18" charset="0"/>
                                              </a:rPr>
                                              <m:t>0</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ea typeface="Cambria Math" panose="02040503050406030204" pitchFamily="18" charset="0"/>
                                        </a:rPr>
                                        <m:t>1</m:t>
                                      </m:r>
                                    </m:e>
                                  </m:mr>
                                </m:m>
                              </m:e>
                            </m:mr>
                          </m:m>
                        </m:e>
                      </m:d>
                    </m:oMath>
                  </m:oMathPara>
                </a14:m>
                <a:endParaRPr kumimoji="1" lang="ja-JP" altLang="en-US" sz="3788" dirty="0"/>
              </a:p>
            </p:txBody>
          </p:sp>
        </mc:Choice>
        <mc:Fallback>
          <p:sp>
            <p:nvSpPr>
              <p:cNvPr id="47" name="テキスト ボックス 46">
                <a:extLst>
                  <a:ext uri="{FF2B5EF4-FFF2-40B4-BE49-F238E27FC236}">
                    <a16:creationId xmlns:a16="http://schemas.microsoft.com/office/drawing/2014/main" id="{6577253D-8FEC-4770-85FE-1A7CB192E115}"/>
                  </a:ext>
                </a:extLst>
              </p:cNvPr>
              <p:cNvSpPr txBox="1">
                <a:spLocks noRot="1" noChangeAspect="1" noMove="1" noResize="1" noEditPoints="1" noAdjustHandles="1" noChangeArrowheads="1" noChangeShapeType="1" noTextEdit="1"/>
              </p:cNvSpPr>
              <p:nvPr/>
            </p:nvSpPr>
            <p:spPr>
              <a:xfrm>
                <a:off x="10617018" y="6087448"/>
                <a:ext cx="1084097" cy="356732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4FE1E78E-F8D6-40EF-B1F7-B31F900B2DA0}"/>
                  </a:ext>
                </a:extLst>
              </p:cNvPr>
              <p:cNvSpPr txBox="1"/>
              <p:nvPr/>
            </p:nvSpPr>
            <p:spPr>
              <a:xfrm>
                <a:off x="2653737" y="6087448"/>
                <a:ext cx="1084097" cy="35829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smtClean="0">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chemeClr val="accent1"/>
                                    </a:solidFill>
                                    <a:latin typeface="Cambria Math" panose="02040503050406030204" pitchFamily="18" charset="0"/>
                                  </a:rPr>
                                  <m:t>0</m:t>
                                </m:r>
                                <m:r>
                                  <a:rPr kumimoji="1" lang="en-US" altLang="ja-JP" sz="3788" i="1">
                                    <a:solidFill>
                                      <a:schemeClr val="accent1"/>
                                    </a:solidFill>
                                    <a:latin typeface="Cambria Math" panose="02040503050406030204" pitchFamily="18" charset="0"/>
                                  </a:rPr>
                                  <m:t>.</m:t>
                                </m:r>
                                <m:r>
                                  <a:rPr kumimoji="1" lang="en-US" altLang="ja-JP" sz="3788" b="0" i="1" smtClean="0">
                                    <a:solidFill>
                                      <a:schemeClr val="accent1"/>
                                    </a:solidFill>
                                    <a:latin typeface="Cambria Math" panose="02040503050406030204" pitchFamily="18" charset="0"/>
                                  </a:rPr>
                                  <m:t>3</m:t>
                                </m:r>
                                <m:r>
                                  <a:rPr kumimoji="1" lang="en-US" altLang="ja-JP" sz="3788" i="1">
                                    <a:solidFill>
                                      <a:schemeClr val="accent1"/>
                                    </a:solidFill>
                                    <a:latin typeface="Cambria Math" panose="02040503050406030204" pitchFamily="18" charset="0"/>
                                  </a:rPr>
                                  <m:t>9</m:t>
                                </m:r>
                              </m:e>
                            </m:mr>
                            <m:mr>
                              <m:e>
                                <m:r>
                                  <a:rPr kumimoji="1" lang="en-US" altLang="ja-JP" sz="3788" i="1" smtClean="0">
                                    <a:solidFill>
                                      <a:srgbClr val="FF0000"/>
                                    </a:solidFill>
                                    <a:latin typeface="Cambria Math" panose="02040503050406030204" pitchFamily="18" charset="0"/>
                                  </a:rPr>
                                  <m:t>0.</m:t>
                                </m:r>
                                <m:r>
                                  <a:rPr kumimoji="1" lang="en-US" altLang="ja-JP" sz="3788" b="0" i="1" smtClean="0">
                                    <a:solidFill>
                                      <a:srgbClr val="FF0000"/>
                                    </a:solidFill>
                                    <a:latin typeface="Cambria Math" panose="02040503050406030204" pitchFamily="18" charset="0"/>
                                  </a:rPr>
                                  <m:t>21</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.13</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m:t>
                                            </m:r>
                                            <m:r>
                                              <a:rPr kumimoji="1" lang="en-US" altLang="ja-JP" sz="3788" b="0" i="1" smtClean="0">
                                                <a:latin typeface="Cambria Math" panose="02040503050406030204" pitchFamily="18" charset="0"/>
                                              </a:rPr>
                                              <m:t>8</m:t>
                                            </m:r>
                                            <m:r>
                                              <a:rPr kumimoji="1" lang="en-US" altLang="ja-JP" sz="3788" i="1">
                                                <a:latin typeface="Cambria Math" panose="02040503050406030204" pitchFamily="18" charset="0"/>
                                              </a:rPr>
                                              <m:t>2</m:t>
                                            </m:r>
                                          </m:e>
                                        </m:mr>
                                        <m:mr>
                                          <m:e>
                                            <m:r>
                                              <a:rPr kumimoji="1" lang="en-US" altLang="ja-JP" sz="3788" i="1">
                                                <a:latin typeface="Cambria Math" panose="02040503050406030204" pitchFamily="18" charset="0"/>
                                              </a:rPr>
                                              <m:t>0.</m:t>
                                            </m:r>
                                            <m:r>
                                              <a:rPr kumimoji="1" lang="en-US" altLang="ja-JP" sz="3788" b="0" i="1" smtClean="0">
                                                <a:latin typeface="Cambria Math" panose="02040503050406030204" pitchFamily="18" charset="0"/>
                                              </a:rPr>
                                              <m:t>1</m:t>
                                            </m:r>
                                            <m:r>
                                              <a:rPr kumimoji="1" lang="en-US" altLang="ja-JP" sz="3788" i="1">
                                                <a:latin typeface="Cambria Math" panose="02040503050406030204" pitchFamily="18" charset="0"/>
                                              </a:rPr>
                                              <m:t>2</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rPr>
                                        <m:t>0.</m:t>
                                      </m:r>
                                      <m:r>
                                        <a:rPr kumimoji="1" lang="en-US" altLang="ja-JP" sz="3788" b="0" i="1" smtClean="0">
                                          <a:latin typeface="Cambria Math" panose="02040503050406030204" pitchFamily="18" charset="0"/>
                                        </a:rPr>
                                        <m:t>8</m:t>
                                      </m:r>
                                      <m:r>
                                        <a:rPr kumimoji="1" lang="en-US" altLang="ja-JP" sz="3788" i="1">
                                          <a:latin typeface="Cambria Math" panose="02040503050406030204" pitchFamily="18" charset="0"/>
                                        </a:rPr>
                                        <m:t>1</m:t>
                                      </m:r>
                                    </m:e>
                                  </m:mr>
                                </m:m>
                              </m:e>
                            </m:mr>
                          </m:m>
                        </m:e>
                      </m:d>
                    </m:oMath>
                  </m:oMathPara>
                </a14:m>
                <a:endParaRPr kumimoji="1" lang="ja-JP" altLang="en-US" sz="3788" dirty="0"/>
              </a:p>
            </p:txBody>
          </p:sp>
        </mc:Choice>
        <mc:Fallback>
          <p:sp>
            <p:nvSpPr>
              <p:cNvPr id="48" name="テキスト ボックス 47">
                <a:extLst>
                  <a:ext uri="{FF2B5EF4-FFF2-40B4-BE49-F238E27FC236}">
                    <a16:creationId xmlns:a16="http://schemas.microsoft.com/office/drawing/2014/main" id="{4FE1E78E-F8D6-40EF-B1F7-B31F900B2DA0}"/>
                  </a:ext>
                </a:extLst>
              </p:cNvPr>
              <p:cNvSpPr txBox="1">
                <a:spLocks noRot="1" noChangeAspect="1" noMove="1" noResize="1" noEditPoints="1" noAdjustHandles="1" noChangeArrowheads="1" noChangeShapeType="1" noTextEdit="1"/>
              </p:cNvSpPr>
              <p:nvPr/>
            </p:nvSpPr>
            <p:spPr>
              <a:xfrm>
                <a:off x="2653737" y="6087448"/>
                <a:ext cx="1084097" cy="3582969"/>
              </a:xfrm>
              <a:prstGeom prst="rect">
                <a:avLst/>
              </a:prstGeom>
              <a:blipFill>
                <a:blip r:embed="rId13"/>
                <a:stretch>
                  <a:fillRect r="-12921"/>
                </a:stretch>
              </a:blipFill>
            </p:spPr>
            <p:txBody>
              <a:bodyPr/>
              <a:lstStyle/>
              <a:p>
                <a:r>
                  <a:rPr lang="ja-JP" altLang="en-US">
                    <a:noFill/>
                  </a:rPr>
                  <a:t> </a:t>
                </a:r>
              </a:p>
            </p:txBody>
          </p:sp>
        </mc:Fallback>
      </mc:AlternateContent>
      <p:cxnSp>
        <p:nvCxnSpPr>
          <p:cNvPr id="49" name="直線矢印コネクタ 48">
            <a:extLst>
              <a:ext uri="{FF2B5EF4-FFF2-40B4-BE49-F238E27FC236}">
                <a16:creationId xmlns:a16="http://schemas.microsoft.com/office/drawing/2014/main" id="{A7FBF6BD-00B8-4D66-92DE-70FDB4ABA952}"/>
              </a:ext>
            </a:extLst>
          </p:cNvPr>
          <p:cNvCxnSpPr>
            <a:cxnSpLocks/>
            <a:endCxn id="51" idx="1"/>
          </p:cNvCxnSpPr>
          <p:nvPr/>
        </p:nvCxnSpPr>
        <p:spPr>
          <a:xfrm>
            <a:off x="3831886" y="7871109"/>
            <a:ext cx="6445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E3AC4A01-4327-40E3-B9C5-EAA7DB03F63D}"/>
              </a:ext>
            </a:extLst>
          </p:cNvPr>
          <p:cNvSpPr/>
          <p:nvPr/>
        </p:nvSpPr>
        <p:spPr>
          <a:xfrm>
            <a:off x="4476462" y="6999920"/>
            <a:ext cx="2713569" cy="1758036"/>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788" b="1" dirty="0">
              <a:solidFill>
                <a:schemeClr val="accent6"/>
              </a:solidFill>
            </a:endParaRPr>
          </a:p>
        </p:txBody>
      </p:sp>
      <p:grpSp>
        <p:nvGrpSpPr>
          <p:cNvPr id="13" name="グループ化 12">
            <a:extLst>
              <a:ext uri="{FF2B5EF4-FFF2-40B4-BE49-F238E27FC236}">
                <a16:creationId xmlns:a16="http://schemas.microsoft.com/office/drawing/2014/main" id="{1CAFC64F-7D39-4F3C-AE5A-AD69B4754C34}"/>
              </a:ext>
            </a:extLst>
          </p:cNvPr>
          <p:cNvGrpSpPr/>
          <p:nvPr/>
        </p:nvGrpSpPr>
        <p:grpSpPr>
          <a:xfrm>
            <a:off x="4892971" y="7300897"/>
            <a:ext cx="1754315" cy="1149534"/>
            <a:chOff x="5468404" y="7300897"/>
            <a:chExt cx="1754315" cy="1149534"/>
          </a:xfrm>
        </p:grpSpPr>
        <p:sp>
          <p:nvSpPr>
            <p:cNvPr id="36" name="正方形/長方形 35">
              <a:extLst>
                <a:ext uri="{FF2B5EF4-FFF2-40B4-BE49-F238E27FC236}">
                  <a16:creationId xmlns:a16="http://schemas.microsoft.com/office/drawing/2014/main" id="{01669356-1AA6-4E67-B4F5-038306677B18}"/>
                </a:ext>
              </a:extLst>
            </p:cNvPr>
            <p:cNvSpPr/>
            <p:nvPr/>
          </p:nvSpPr>
          <p:spPr>
            <a:xfrm>
              <a:off x="5468404" y="7316175"/>
              <a:ext cx="307455" cy="1134256"/>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2225">
                  <a:solidFill>
                    <a:schemeClr val="accent2"/>
                  </a:solidFill>
                  <a:prstDash val="solid"/>
                </a:ln>
                <a:solidFill>
                  <a:schemeClr val="accent2">
                    <a:lumMod val="40000"/>
                    <a:lumOff val="60000"/>
                  </a:schemeClr>
                </a:solidFill>
              </a:endParaRPr>
            </a:p>
          </p:txBody>
        </p:sp>
        <p:sp>
          <p:nvSpPr>
            <p:cNvPr id="37" name="正方形/長方形 36">
              <a:extLst>
                <a:ext uri="{FF2B5EF4-FFF2-40B4-BE49-F238E27FC236}">
                  <a16:creationId xmlns:a16="http://schemas.microsoft.com/office/drawing/2014/main" id="{BF82D0D1-0766-4ED7-96D1-E744FDC7C9CA}"/>
                </a:ext>
              </a:extLst>
            </p:cNvPr>
            <p:cNvSpPr/>
            <p:nvPr/>
          </p:nvSpPr>
          <p:spPr>
            <a:xfrm>
              <a:off x="6191834" y="7655639"/>
              <a:ext cx="307455" cy="454121"/>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39" name="正方形/長方形 38">
              <a:extLst>
                <a:ext uri="{FF2B5EF4-FFF2-40B4-BE49-F238E27FC236}">
                  <a16:creationId xmlns:a16="http://schemas.microsoft.com/office/drawing/2014/main" id="{CB3A8502-553B-4FCE-988B-447718749F98}"/>
                </a:ext>
              </a:extLst>
            </p:cNvPr>
            <p:cNvSpPr/>
            <p:nvPr/>
          </p:nvSpPr>
          <p:spPr>
            <a:xfrm>
              <a:off x="6915264" y="7316175"/>
              <a:ext cx="307455" cy="1134256"/>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2225">
                  <a:solidFill>
                    <a:schemeClr val="accent2"/>
                  </a:solidFill>
                  <a:prstDash val="solid"/>
                </a:ln>
                <a:solidFill>
                  <a:schemeClr val="accent2">
                    <a:lumMod val="40000"/>
                    <a:lumOff val="60000"/>
                  </a:schemeClr>
                </a:solidFill>
              </a:endParaRPr>
            </a:p>
          </p:txBody>
        </p:sp>
        <p:cxnSp>
          <p:nvCxnSpPr>
            <p:cNvPr id="40" name="直線コネクタ 39">
              <a:extLst>
                <a:ext uri="{FF2B5EF4-FFF2-40B4-BE49-F238E27FC236}">
                  <a16:creationId xmlns:a16="http://schemas.microsoft.com/office/drawing/2014/main" id="{26DC8B26-E749-4403-A233-9FE6426ACBD2}"/>
                </a:ext>
              </a:extLst>
            </p:cNvPr>
            <p:cNvCxnSpPr>
              <a:cxnSpLocks/>
            </p:cNvCxnSpPr>
            <p:nvPr/>
          </p:nvCxnSpPr>
          <p:spPr>
            <a:xfrm>
              <a:off x="5775859" y="7316175"/>
              <a:ext cx="386087" cy="339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88A589B-A8B2-4CBB-BC47-FB7FDCCDC0FA}"/>
                </a:ext>
              </a:extLst>
            </p:cNvPr>
            <p:cNvCxnSpPr>
              <a:cxnSpLocks/>
            </p:cNvCxnSpPr>
            <p:nvPr/>
          </p:nvCxnSpPr>
          <p:spPr>
            <a:xfrm flipV="1">
              <a:off x="5789058" y="8104823"/>
              <a:ext cx="372888" cy="317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AF8D15D-D2FA-4708-995E-29C5226132D7}"/>
                </a:ext>
              </a:extLst>
            </p:cNvPr>
            <p:cNvCxnSpPr>
              <a:cxnSpLocks/>
            </p:cNvCxnSpPr>
            <p:nvPr/>
          </p:nvCxnSpPr>
          <p:spPr>
            <a:xfrm flipH="1">
              <a:off x="6512488" y="7300897"/>
              <a:ext cx="372888" cy="348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D063735C-6F10-4739-AA89-4151C5BFEAED}"/>
                </a:ext>
              </a:extLst>
            </p:cNvPr>
            <p:cNvCxnSpPr>
              <a:cxnSpLocks/>
            </p:cNvCxnSpPr>
            <p:nvPr/>
          </p:nvCxnSpPr>
          <p:spPr>
            <a:xfrm flipH="1" flipV="1">
              <a:off x="6499289" y="8104823"/>
              <a:ext cx="386087" cy="3456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テキスト ボックス 45">
            <a:extLst>
              <a:ext uri="{FF2B5EF4-FFF2-40B4-BE49-F238E27FC236}">
                <a16:creationId xmlns:a16="http://schemas.microsoft.com/office/drawing/2014/main" id="{6CF7609A-99F2-4A6B-8C09-E75D14A5C5C4}"/>
              </a:ext>
            </a:extLst>
          </p:cNvPr>
          <p:cNvSpPr txBox="1"/>
          <p:nvPr/>
        </p:nvSpPr>
        <p:spPr>
          <a:xfrm>
            <a:off x="5242549" y="6315925"/>
            <a:ext cx="1181394" cy="707886"/>
          </a:xfrm>
          <a:prstGeom prst="rect">
            <a:avLst/>
          </a:prstGeom>
          <a:noFill/>
        </p:spPr>
        <p:txBody>
          <a:bodyPr wrap="square" rtlCol="0">
            <a:spAutoFit/>
          </a:bodyPr>
          <a:lstStyle/>
          <a:p>
            <a:pPr algn="ctr"/>
            <a:r>
              <a:rPr kumimoji="1" lang="en-US" altLang="ja-JP" sz="4000" b="1" dirty="0"/>
              <a:t>ILSC</a:t>
            </a:r>
          </a:p>
        </p:txBody>
      </p:sp>
      <p:sp>
        <p:nvSpPr>
          <p:cNvPr id="50" name="正方形/長方形 49">
            <a:extLst>
              <a:ext uri="{FF2B5EF4-FFF2-40B4-BE49-F238E27FC236}">
                <a16:creationId xmlns:a16="http://schemas.microsoft.com/office/drawing/2014/main" id="{CD038F1C-5FD7-4088-A84A-7D9419F36B59}"/>
              </a:ext>
            </a:extLst>
          </p:cNvPr>
          <p:cNvSpPr/>
          <p:nvPr/>
        </p:nvSpPr>
        <p:spPr>
          <a:xfrm>
            <a:off x="4476462" y="1862433"/>
            <a:ext cx="2713569" cy="1758036"/>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788" b="1" dirty="0">
              <a:solidFill>
                <a:schemeClr val="accent6"/>
              </a:solidFill>
            </a:endParaRPr>
          </a:p>
        </p:txBody>
      </p:sp>
      <p:sp>
        <p:nvSpPr>
          <p:cNvPr id="81" name="テキスト ボックス 80">
            <a:extLst>
              <a:ext uri="{FF2B5EF4-FFF2-40B4-BE49-F238E27FC236}">
                <a16:creationId xmlns:a16="http://schemas.microsoft.com/office/drawing/2014/main" id="{21B38535-1A67-43BE-BEB8-07CB1A91F01C}"/>
              </a:ext>
            </a:extLst>
          </p:cNvPr>
          <p:cNvSpPr txBox="1"/>
          <p:nvPr/>
        </p:nvSpPr>
        <p:spPr>
          <a:xfrm>
            <a:off x="5053258" y="1147521"/>
            <a:ext cx="1559977" cy="707886"/>
          </a:xfrm>
          <a:prstGeom prst="rect">
            <a:avLst/>
          </a:prstGeom>
          <a:noFill/>
        </p:spPr>
        <p:txBody>
          <a:bodyPr wrap="square" rtlCol="0">
            <a:spAutoFit/>
          </a:bodyPr>
          <a:lstStyle/>
          <a:p>
            <a:pPr algn="ctr"/>
            <a:r>
              <a:rPr kumimoji="1" lang="en-US" altLang="ja-JP" sz="4000" b="1" dirty="0"/>
              <a:t>CMLE</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A4131419-C468-41E7-963F-7389BBA69AB1}"/>
                  </a:ext>
                </a:extLst>
              </p:cNvPr>
              <p:cNvSpPr txBox="1"/>
              <p:nvPr/>
            </p:nvSpPr>
            <p:spPr>
              <a:xfrm>
                <a:off x="4810370" y="2257921"/>
                <a:ext cx="2045753" cy="967060"/>
              </a:xfrm>
              <a:prstGeom prst="rect">
                <a:avLst/>
              </a:prstGeom>
              <a:noFill/>
            </p:spPr>
            <p:txBody>
              <a:bodyPr wrap="none" rtlCol="0">
                <a:spAutoFit/>
              </a:bodyPr>
              <a:lstStyle/>
              <a:p>
                <a:pPr algn="ctr"/>
                <a:r>
                  <a:rPr lang="en-US" altLang="ja-JP" sz="2842" dirty="0">
                    <a:latin typeface="Arial" panose="020B0604020202020204" pitchFamily="34" charset="0"/>
                    <a:cs typeface="Arial" panose="020B0604020202020204" pitchFamily="34" charset="0"/>
                  </a:rPr>
                  <a:t>Predefined </a:t>
                </a:r>
                <a:br>
                  <a:rPr lang="en-US" altLang="ja-JP" sz="2842" dirty="0">
                    <a:latin typeface="Arial" panose="020B0604020202020204" pitchFamily="34" charset="0"/>
                    <a:cs typeface="Arial" panose="020B0604020202020204" pitchFamily="34" charset="0"/>
                  </a:rPr>
                </a:br>
                <a:r>
                  <a:rPr lang="en-US" altLang="ja-JP" sz="2842" dirty="0">
                    <a:latin typeface="Arial" panose="020B0604020202020204" pitchFamily="34" charset="0"/>
                    <a:cs typeface="Arial" panose="020B0604020202020204" pitchFamily="34" charset="0"/>
                  </a:rPr>
                  <a:t>matrix </a:t>
                </a:r>
                <a14:m>
                  <m:oMath xmlns:m="http://schemas.openxmlformats.org/officeDocument/2006/math">
                    <m:r>
                      <a:rPr lang="en-US" altLang="ja-JP" sz="2842" b="1" i="1" dirty="0" smtClean="0">
                        <a:latin typeface="Cambria Math" panose="02040503050406030204" pitchFamily="18" charset="0"/>
                        <a:cs typeface="Arial" panose="020B0604020202020204" pitchFamily="34" charset="0"/>
                      </a:rPr>
                      <m:t>𝑻</m:t>
                    </m:r>
                  </m:oMath>
                </a14:m>
                <a:endParaRPr lang="en-US" altLang="ja-JP" sz="2842" b="1" dirty="0"/>
              </a:p>
            </p:txBody>
          </p:sp>
        </mc:Choice>
        <mc:Fallback xmlns="">
          <p:sp>
            <p:nvSpPr>
              <p:cNvPr id="58" name="テキスト ボックス 57">
                <a:extLst>
                  <a:ext uri="{FF2B5EF4-FFF2-40B4-BE49-F238E27FC236}">
                    <a16:creationId xmlns:a16="http://schemas.microsoft.com/office/drawing/2014/main" id="{A4131419-C468-41E7-963F-7389BBA69AB1}"/>
                  </a:ext>
                </a:extLst>
              </p:cNvPr>
              <p:cNvSpPr txBox="1">
                <a:spLocks noRot="1" noChangeAspect="1" noMove="1" noResize="1" noEditPoints="1" noAdjustHandles="1" noChangeArrowheads="1" noChangeShapeType="1" noTextEdit="1"/>
              </p:cNvSpPr>
              <p:nvPr/>
            </p:nvSpPr>
            <p:spPr>
              <a:xfrm>
                <a:off x="4810370" y="2257921"/>
                <a:ext cx="2045753" cy="967060"/>
              </a:xfrm>
              <a:prstGeom prst="rect">
                <a:avLst/>
              </a:prstGeom>
              <a:blipFill>
                <a:blip r:embed="rId15"/>
                <a:stretch>
                  <a:fillRect l="-5952" t="-5660" r="-5357" b="-16352"/>
                </a:stretch>
              </a:blipFill>
            </p:spPr>
            <p:txBody>
              <a:bodyPr/>
              <a:lstStyle/>
              <a:p>
                <a:r>
                  <a:rPr lang="ja-JP" altLang="en-US">
                    <a:noFill/>
                  </a:rPr>
                  <a:t> </a:t>
                </a:r>
              </a:p>
            </p:txBody>
          </p:sp>
        </mc:Fallback>
      </mc:AlternateContent>
      <p:sp>
        <p:nvSpPr>
          <p:cNvPr id="66" name="テキスト ボックス 65">
            <a:extLst>
              <a:ext uri="{FF2B5EF4-FFF2-40B4-BE49-F238E27FC236}">
                <a16:creationId xmlns:a16="http://schemas.microsoft.com/office/drawing/2014/main" id="{9737B87B-F88B-43E3-B3C9-A0724866D598}"/>
              </a:ext>
            </a:extLst>
          </p:cNvPr>
          <p:cNvSpPr txBox="1"/>
          <p:nvPr/>
        </p:nvSpPr>
        <p:spPr>
          <a:xfrm>
            <a:off x="1575668" y="6063015"/>
            <a:ext cx="986167" cy="584775"/>
          </a:xfrm>
          <a:prstGeom prst="rect">
            <a:avLst/>
          </a:prstGeom>
          <a:noFill/>
        </p:spPr>
        <p:txBody>
          <a:bodyPr wrap="none" rtlCol="0">
            <a:spAutoFit/>
          </a:bodyPr>
          <a:lstStyle/>
          <a:p>
            <a:pPr algn="r"/>
            <a:r>
              <a:rPr kumimoji="1" lang="en-US" altLang="ja-JP" sz="3200" i="1" dirty="0"/>
              <a:t>thick</a:t>
            </a:r>
          </a:p>
        </p:txBody>
      </p:sp>
      <p:sp>
        <p:nvSpPr>
          <p:cNvPr id="69" name="テキスト ボックス 68">
            <a:extLst>
              <a:ext uri="{FF2B5EF4-FFF2-40B4-BE49-F238E27FC236}">
                <a16:creationId xmlns:a16="http://schemas.microsoft.com/office/drawing/2014/main" id="{CF163317-C85A-44E5-908D-A061F3610395}"/>
              </a:ext>
            </a:extLst>
          </p:cNvPr>
          <p:cNvSpPr txBox="1"/>
          <p:nvPr/>
        </p:nvSpPr>
        <p:spPr>
          <a:xfrm>
            <a:off x="1649406" y="9192821"/>
            <a:ext cx="912429" cy="584775"/>
          </a:xfrm>
          <a:prstGeom prst="rect">
            <a:avLst/>
          </a:prstGeom>
          <a:noFill/>
        </p:spPr>
        <p:txBody>
          <a:bodyPr wrap="none" rtlCol="0">
            <a:spAutoFit/>
          </a:bodyPr>
          <a:lstStyle/>
          <a:p>
            <a:pPr algn="r"/>
            <a:r>
              <a:rPr kumimoji="1" lang="en-US" altLang="ja-JP" sz="3200" i="1" dirty="0"/>
              <a:t>bold</a:t>
            </a:r>
          </a:p>
        </p:txBody>
      </p:sp>
      <p:sp>
        <p:nvSpPr>
          <p:cNvPr id="70" name="テキスト ボックス 69">
            <a:extLst>
              <a:ext uri="{FF2B5EF4-FFF2-40B4-BE49-F238E27FC236}">
                <a16:creationId xmlns:a16="http://schemas.microsoft.com/office/drawing/2014/main" id="{D778587B-7843-498E-A18E-0099ECD2C025}"/>
              </a:ext>
            </a:extLst>
          </p:cNvPr>
          <p:cNvSpPr txBox="1"/>
          <p:nvPr/>
        </p:nvSpPr>
        <p:spPr>
          <a:xfrm>
            <a:off x="1828942" y="6650118"/>
            <a:ext cx="732893" cy="584775"/>
          </a:xfrm>
          <a:prstGeom prst="rect">
            <a:avLst/>
          </a:prstGeom>
          <a:noFill/>
        </p:spPr>
        <p:txBody>
          <a:bodyPr wrap="none" rtlCol="0">
            <a:spAutoFit/>
          </a:bodyPr>
          <a:lstStyle/>
          <a:p>
            <a:pPr algn="r"/>
            <a:r>
              <a:rPr lang="en-US" altLang="ja-JP" sz="3200" i="1" dirty="0"/>
              <a:t>fun</a:t>
            </a:r>
            <a:endParaRPr kumimoji="1" lang="en-US" altLang="ja-JP" sz="3200" i="1" dirty="0"/>
          </a:p>
        </p:txBody>
      </p:sp>
      <p:sp>
        <p:nvSpPr>
          <p:cNvPr id="74" name="テキスト ボックス 73">
            <a:extLst>
              <a:ext uri="{FF2B5EF4-FFF2-40B4-BE49-F238E27FC236}">
                <a16:creationId xmlns:a16="http://schemas.microsoft.com/office/drawing/2014/main" id="{D0F86E30-5035-4B9D-812C-0243437A134E}"/>
              </a:ext>
            </a:extLst>
          </p:cNvPr>
          <p:cNvSpPr txBox="1"/>
          <p:nvPr/>
        </p:nvSpPr>
        <p:spPr>
          <a:xfrm>
            <a:off x="1170492" y="7162617"/>
            <a:ext cx="1391343" cy="584775"/>
          </a:xfrm>
          <a:prstGeom prst="rect">
            <a:avLst/>
          </a:prstGeom>
          <a:noFill/>
        </p:spPr>
        <p:txBody>
          <a:bodyPr wrap="none" rtlCol="0">
            <a:spAutoFit/>
          </a:bodyPr>
          <a:lstStyle/>
          <a:p>
            <a:pPr algn="r"/>
            <a:r>
              <a:rPr kumimoji="1" lang="en-US" altLang="ja-JP" sz="3200" i="1" dirty="0"/>
              <a:t>narrow</a:t>
            </a:r>
          </a:p>
        </p:txBody>
      </p:sp>
      <p:sp>
        <p:nvSpPr>
          <p:cNvPr id="76" name="テキスト ボックス 75">
            <a:extLst>
              <a:ext uri="{FF2B5EF4-FFF2-40B4-BE49-F238E27FC236}">
                <a16:creationId xmlns:a16="http://schemas.microsoft.com/office/drawing/2014/main" id="{3070754B-95F6-4A71-AD48-F5F39D77ECBF}"/>
              </a:ext>
            </a:extLst>
          </p:cNvPr>
          <p:cNvSpPr txBox="1"/>
          <p:nvPr/>
        </p:nvSpPr>
        <p:spPr>
          <a:xfrm>
            <a:off x="1386513" y="8187620"/>
            <a:ext cx="1175322" cy="584775"/>
          </a:xfrm>
          <a:prstGeom prst="rect">
            <a:avLst/>
          </a:prstGeom>
          <a:noFill/>
        </p:spPr>
        <p:txBody>
          <a:bodyPr wrap="none" rtlCol="0">
            <a:spAutoFit/>
          </a:bodyPr>
          <a:lstStyle/>
          <a:p>
            <a:pPr algn="r"/>
            <a:r>
              <a:rPr kumimoji="1" lang="en-US" altLang="ja-JP" sz="3200" i="1" dirty="0"/>
              <a:t>shade</a:t>
            </a:r>
          </a:p>
        </p:txBody>
      </p:sp>
      <p:sp>
        <p:nvSpPr>
          <p:cNvPr id="80" name="テキスト ボックス 79">
            <a:extLst>
              <a:ext uri="{FF2B5EF4-FFF2-40B4-BE49-F238E27FC236}">
                <a16:creationId xmlns:a16="http://schemas.microsoft.com/office/drawing/2014/main" id="{B7DB247A-0854-422A-ACCF-7EE09CBF01CA}"/>
              </a:ext>
            </a:extLst>
          </p:cNvPr>
          <p:cNvSpPr txBox="1"/>
          <p:nvPr/>
        </p:nvSpPr>
        <p:spPr>
          <a:xfrm>
            <a:off x="1907682" y="7675117"/>
            <a:ext cx="654153" cy="584775"/>
          </a:xfrm>
          <a:prstGeom prst="rect">
            <a:avLst/>
          </a:prstGeom>
          <a:noFill/>
        </p:spPr>
        <p:txBody>
          <a:bodyPr wrap="none" rtlCol="0">
            <a:spAutoFit/>
          </a:bodyPr>
          <a:lstStyle/>
          <a:p>
            <a:pPr algn="r"/>
            <a:r>
              <a:rPr kumimoji="1" lang="en-US" altLang="ja-JP" sz="3200" i="1" dirty="0"/>
              <a:t>fat</a:t>
            </a:r>
          </a:p>
        </p:txBody>
      </p:sp>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00071702-7BCE-4EA6-86B4-6A8CC55C1DC9}"/>
                  </a:ext>
                </a:extLst>
              </p:cNvPr>
              <p:cNvSpPr txBox="1"/>
              <p:nvPr/>
            </p:nvSpPr>
            <p:spPr>
              <a:xfrm>
                <a:off x="10541397" y="5487135"/>
                <a:ext cx="1235338" cy="5393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842" i="1">
                              <a:latin typeface="Cambria Math" panose="02040503050406030204" pitchFamily="18" charset="0"/>
                            </a:rPr>
                          </m:ctrlPr>
                        </m:sSubSupPr>
                        <m:e>
                          <m:r>
                            <a:rPr lang="en-US" altLang="ja-JP" sz="2842" b="0" i="1">
                              <a:latin typeface="Cambria Math" panose="02040503050406030204" pitchFamily="18" charset="0"/>
                            </a:rPr>
                            <m:t>𝑦</m:t>
                          </m:r>
                        </m:e>
                        <m:sub>
                          <m:r>
                            <a:rPr lang="en-US" altLang="ja-JP" sz="2842" b="0" i="1">
                              <a:latin typeface="Cambria Math" panose="02040503050406030204" pitchFamily="18" charset="0"/>
                            </a:rPr>
                            <m:t>𝑛</m:t>
                          </m:r>
                        </m:sub>
                        <m:sup>
                          <m:r>
                            <a:rPr lang="en-US" altLang="ja-JP" sz="2842" b="0" i="1">
                              <a:latin typeface="Cambria Math" panose="02040503050406030204" pitchFamily="18" charset="0"/>
                            </a:rPr>
                            <m:t>𝐶𝑀𝐿𝐸</m:t>
                          </m:r>
                        </m:sup>
                      </m:sSubSup>
                    </m:oMath>
                  </m:oMathPara>
                </a14:m>
                <a:endParaRPr kumimoji="1" lang="ja-JP" altLang="en-US" sz="2842" dirty="0"/>
              </a:p>
            </p:txBody>
          </p:sp>
        </mc:Choice>
        <mc:Fallback>
          <p:sp>
            <p:nvSpPr>
              <p:cNvPr id="55" name="テキスト ボックス 54">
                <a:extLst>
                  <a:ext uri="{FF2B5EF4-FFF2-40B4-BE49-F238E27FC236}">
                    <a16:creationId xmlns:a16="http://schemas.microsoft.com/office/drawing/2014/main" id="{00071702-7BCE-4EA6-86B4-6A8CC55C1DC9}"/>
                  </a:ext>
                </a:extLst>
              </p:cNvPr>
              <p:cNvSpPr txBox="1">
                <a:spLocks noRot="1" noChangeAspect="1" noMove="1" noResize="1" noEditPoints="1" noAdjustHandles="1" noChangeArrowheads="1" noChangeShapeType="1" noTextEdit="1"/>
              </p:cNvSpPr>
              <p:nvPr/>
            </p:nvSpPr>
            <p:spPr>
              <a:xfrm>
                <a:off x="10541397" y="5487135"/>
                <a:ext cx="1235338" cy="539378"/>
              </a:xfrm>
              <a:prstGeom prst="rect">
                <a:avLst/>
              </a:prstGeom>
              <a:blipFill>
                <a:blip r:embed="rId16"/>
                <a:stretch>
                  <a:fillRect/>
                </a:stretch>
              </a:blipFill>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7EC1B7C1-425C-4581-9F0A-5B64157552B9}"/>
              </a:ext>
            </a:extLst>
          </p:cNvPr>
          <p:cNvCxnSpPr>
            <a:cxnSpLocks/>
          </p:cNvCxnSpPr>
          <p:nvPr/>
        </p:nvCxnSpPr>
        <p:spPr>
          <a:xfrm>
            <a:off x="9092716" y="7871108"/>
            <a:ext cx="1524302" cy="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6624C6AE-0F8C-4A03-928F-3CFA52390171}"/>
              </a:ext>
            </a:extLst>
          </p:cNvPr>
          <p:cNvSpPr txBox="1"/>
          <p:nvPr/>
        </p:nvSpPr>
        <p:spPr>
          <a:xfrm>
            <a:off x="9377814" y="7072143"/>
            <a:ext cx="950901" cy="675249"/>
          </a:xfrm>
          <a:prstGeom prst="rect">
            <a:avLst/>
          </a:prstGeom>
          <a:noFill/>
        </p:spPr>
        <p:txBody>
          <a:bodyPr wrap="none" rtlCol="0">
            <a:spAutoFit/>
          </a:bodyPr>
          <a:lstStyle/>
          <a:p>
            <a:pPr algn="ctr"/>
            <a:r>
              <a:rPr kumimoji="1" lang="en-US" altLang="ja-JP" sz="3788" b="1" dirty="0">
                <a:solidFill>
                  <a:schemeClr val="accent2"/>
                </a:solidFill>
              </a:rPr>
              <a:t>BCE</a:t>
            </a:r>
            <a:endParaRPr kumimoji="1" lang="ja-JP" altLang="en-US" sz="3788" b="1" dirty="0">
              <a:solidFill>
                <a:schemeClr val="accent2"/>
              </a:solidFill>
            </a:endParaRPr>
          </a:p>
        </p:txBody>
      </p:sp>
    </p:spTree>
    <p:extLst>
      <p:ext uri="{BB962C8B-B14F-4D97-AF65-F5344CB8AC3E}">
        <p14:creationId xmlns:p14="http://schemas.microsoft.com/office/powerpoint/2010/main" val="348579830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1921</TotalTime>
  <Words>336</Words>
  <Application>Microsoft Office PowerPoint</Application>
  <PresentationFormat>ユーザー設定</PresentationFormat>
  <Paragraphs>52</Paragraphs>
  <Slides>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松田 征也</dc:creator>
  <cp:lastModifiedBy>松田 征也</cp:lastModifiedBy>
  <cp:revision>23</cp:revision>
  <dcterms:created xsi:type="dcterms:W3CDTF">2021-12-30T14:12:20Z</dcterms:created>
  <dcterms:modified xsi:type="dcterms:W3CDTF">2022-04-18T11:23:39Z</dcterms:modified>
</cp:coreProperties>
</file>