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
  </p:notesMasterIdLst>
  <p:sldIdLst>
    <p:sldId id="444" r:id="rId2"/>
    <p:sldId id="443" r:id="rId3"/>
  </p:sldIdLst>
  <p:sldSz cx="19246850" cy="108267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74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34925" cap="sq">
              <a:solidFill>
                <a:schemeClr val="accent1"/>
              </a:solidFill>
              <a:round/>
            </a:ln>
            <a:effectLst/>
          </c:spPr>
          <c:marker>
            <c:symbol val="none"/>
          </c:marker>
          <c:xVal>
            <c:numRef>
              <c:f>Sheet1!$J$148:$J$288</c:f>
              <c:numCache>
                <c:formatCode>General</c:formatCode>
                <c:ptCount val="141"/>
                <c:pt idx="33">
                  <c:v>-3.7000000000000099</c:v>
                </c:pt>
                <c:pt idx="34">
                  <c:v>-3.6000000000000099</c:v>
                </c:pt>
                <c:pt idx="35">
                  <c:v>-3.5000000000000102</c:v>
                </c:pt>
                <c:pt idx="36">
                  <c:v>-3.4000000000000101</c:v>
                </c:pt>
                <c:pt idx="37">
                  <c:v>-3.30000000000001</c:v>
                </c:pt>
                <c:pt idx="38">
                  <c:v>-3.2000000000000099</c:v>
                </c:pt>
                <c:pt idx="39">
                  <c:v>-3.1000000000000099</c:v>
                </c:pt>
                <c:pt idx="40">
                  <c:v>-3.0000000000000102</c:v>
                </c:pt>
                <c:pt idx="41">
                  <c:v>-2.9000000000000101</c:v>
                </c:pt>
                <c:pt idx="42">
                  <c:v>-2.80000000000001</c:v>
                </c:pt>
                <c:pt idx="43">
                  <c:v>-2.7000000000000202</c:v>
                </c:pt>
                <c:pt idx="44">
                  <c:v>-2.6000000000000201</c:v>
                </c:pt>
                <c:pt idx="45">
                  <c:v>-2.50000000000002</c:v>
                </c:pt>
                <c:pt idx="46">
                  <c:v>-2.4000000000000199</c:v>
                </c:pt>
                <c:pt idx="47">
                  <c:v>-2.3000000000000198</c:v>
                </c:pt>
                <c:pt idx="48">
                  <c:v>-2.2000000000000202</c:v>
                </c:pt>
                <c:pt idx="49">
                  <c:v>-2.1000000000000201</c:v>
                </c:pt>
                <c:pt idx="50">
                  <c:v>-2.00000000000002</c:v>
                </c:pt>
                <c:pt idx="51">
                  <c:v>-1.9000000000000199</c:v>
                </c:pt>
                <c:pt idx="52">
                  <c:v>-1.80000000000002</c:v>
                </c:pt>
                <c:pt idx="53">
                  <c:v>-1.7000000000000199</c:v>
                </c:pt>
                <c:pt idx="54">
                  <c:v>-1.6000000000000201</c:v>
                </c:pt>
                <c:pt idx="55">
                  <c:v>-1.50000000000002</c:v>
                </c:pt>
                <c:pt idx="56">
                  <c:v>-1.4000000000000199</c:v>
                </c:pt>
                <c:pt idx="57">
                  <c:v>-1.30000000000002</c:v>
                </c:pt>
                <c:pt idx="58">
                  <c:v>-1.2000000000000199</c:v>
                </c:pt>
                <c:pt idx="59">
                  <c:v>-1.1000000000000201</c:v>
                </c:pt>
                <c:pt idx="60">
                  <c:v>-1.00000000000002</c:v>
                </c:pt>
                <c:pt idx="61">
                  <c:v>-0.90000000000002001</c:v>
                </c:pt>
                <c:pt idx="62">
                  <c:v>-0.80000000000002003</c:v>
                </c:pt>
                <c:pt idx="63">
                  <c:v>-0.70000000000002005</c:v>
                </c:pt>
                <c:pt idx="64">
                  <c:v>-0.60000000000001996</c:v>
                </c:pt>
                <c:pt idx="65">
                  <c:v>-0.50000000000001998</c:v>
                </c:pt>
                <c:pt idx="66">
                  <c:v>-0.40000000000002001</c:v>
                </c:pt>
                <c:pt idx="67">
                  <c:v>-0.30000000000001997</c:v>
                </c:pt>
                <c:pt idx="68">
                  <c:v>-0.20000000000002</c:v>
                </c:pt>
                <c:pt idx="69">
                  <c:v>-0.10000000000002</c:v>
                </c:pt>
                <c:pt idx="70">
                  <c:v>-2.0428103653102899E-14</c:v>
                </c:pt>
                <c:pt idx="71">
                  <c:v>9.9999999999970293E-2</c:v>
                </c:pt>
                <c:pt idx="72">
                  <c:v>0.19999999999997001</c:v>
                </c:pt>
                <c:pt idx="73">
                  <c:v>0.29999999999997001</c:v>
                </c:pt>
                <c:pt idx="74">
                  <c:v>0.39999999999996999</c:v>
                </c:pt>
                <c:pt idx="75">
                  <c:v>0.49999999999997002</c:v>
                </c:pt>
                <c:pt idx="76">
                  <c:v>0.59999999999997</c:v>
                </c:pt>
                <c:pt idx="77">
                  <c:v>0.69999999999996998</c:v>
                </c:pt>
                <c:pt idx="78">
                  <c:v>0.79999999999996996</c:v>
                </c:pt>
                <c:pt idx="79">
                  <c:v>0.89999999999997005</c:v>
                </c:pt>
                <c:pt idx="80">
                  <c:v>0.99999999999997002</c:v>
                </c:pt>
                <c:pt idx="81">
                  <c:v>1.0999999999999699</c:v>
                </c:pt>
                <c:pt idx="82">
                  <c:v>1.19999999999997</c:v>
                </c:pt>
                <c:pt idx="83">
                  <c:v>1.2999999999999701</c:v>
                </c:pt>
                <c:pt idx="84">
                  <c:v>1.3999999999999699</c:v>
                </c:pt>
                <c:pt idx="85">
                  <c:v>1.49999999999997</c:v>
                </c:pt>
                <c:pt idx="86">
                  <c:v>1.5999999999999699</c:v>
                </c:pt>
                <c:pt idx="87">
                  <c:v>1.69999999999997</c:v>
                </c:pt>
                <c:pt idx="88">
                  <c:v>1.7999999999999701</c:v>
                </c:pt>
                <c:pt idx="89">
                  <c:v>1.8999999999999699</c:v>
                </c:pt>
                <c:pt idx="90">
                  <c:v>1.99999999999997</c:v>
                </c:pt>
                <c:pt idx="91">
                  <c:v>2.0999999999999699</c:v>
                </c:pt>
                <c:pt idx="92">
                  <c:v>2.19999999999997</c:v>
                </c:pt>
                <c:pt idx="93">
                  <c:v>2.2999999999999701</c:v>
                </c:pt>
                <c:pt idx="94">
                  <c:v>2.3999999999999702</c:v>
                </c:pt>
                <c:pt idx="95">
                  <c:v>2.4999999999999698</c:v>
                </c:pt>
                <c:pt idx="96">
                  <c:v>2.5999999999999699</c:v>
                </c:pt>
                <c:pt idx="97">
                  <c:v>2.69999999999997</c:v>
                </c:pt>
                <c:pt idx="98">
                  <c:v>2.7999999999999701</c:v>
                </c:pt>
                <c:pt idx="99">
                  <c:v>2.8999999999999599</c:v>
                </c:pt>
                <c:pt idx="100">
                  <c:v>2.99999999999996</c:v>
                </c:pt>
                <c:pt idx="101">
                  <c:v>3.1</c:v>
                </c:pt>
                <c:pt idx="102">
                  <c:v>3.2</c:v>
                </c:pt>
                <c:pt idx="103">
                  <c:v>3.3</c:v>
                </c:pt>
                <c:pt idx="104">
                  <c:v>3.4</c:v>
                </c:pt>
                <c:pt idx="105">
                  <c:v>3.5</c:v>
                </c:pt>
                <c:pt idx="106">
                  <c:v>3.6</c:v>
                </c:pt>
                <c:pt idx="107">
                  <c:v>3.7</c:v>
                </c:pt>
              </c:numCache>
            </c:numRef>
          </c:xVal>
          <c:yVal>
            <c:numRef>
              <c:f>Sheet1!$K$148:$K$288</c:f>
              <c:numCache>
                <c:formatCode>General</c:formatCode>
                <c:ptCount val="141"/>
                <c:pt idx="33">
                  <c:v>4.2478027055073593E-4</c:v>
                </c:pt>
                <c:pt idx="34">
                  <c:v>6.1190193011375076E-4</c:v>
                </c:pt>
                <c:pt idx="35">
                  <c:v>8.7268269504572915E-4</c:v>
                </c:pt>
                <c:pt idx="36">
                  <c:v>1.2322191684729772E-3</c:v>
                </c:pt>
                <c:pt idx="37">
                  <c:v>1.7225689390536229E-3</c:v>
                </c:pt>
                <c:pt idx="38">
                  <c:v>2.3840882014647662E-3</c:v>
                </c:pt>
                <c:pt idx="39">
                  <c:v>3.2668190561998202E-3</c:v>
                </c:pt>
                <c:pt idx="40">
                  <c:v>4.431848411937874E-3</c:v>
                </c:pt>
                <c:pt idx="41">
                  <c:v>5.9525324197756795E-3</c:v>
                </c:pt>
                <c:pt idx="42">
                  <c:v>7.915451582979743E-3</c:v>
                </c:pt>
                <c:pt idx="43">
                  <c:v>1.0420934814422026E-2</c:v>
                </c:pt>
                <c:pt idx="44">
                  <c:v>1.3582969233684909E-2</c:v>
                </c:pt>
                <c:pt idx="45">
                  <c:v>1.7528300493567666E-2</c:v>
                </c:pt>
                <c:pt idx="46">
                  <c:v>2.2394530294841827E-2</c:v>
                </c:pt>
                <c:pt idx="47">
                  <c:v>2.8327037741599882E-2</c:v>
                </c:pt>
                <c:pt idx="48">
                  <c:v>3.5474592846229863E-2</c:v>
                </c:pt>
                <c:pt idx="49">
                  <c:v>4.3983595980425338E-2</c:v>
                </c:pt>
                <c:pt idx="50">
                  <c:v>5.3990966513185898E-2</c:v>
                </c:pt>
                <c:pt idx="51">
                  <c:v>6.5615814774674111E-2</c:v>
                </c:pt>
                <c:pt idx="52">
                  <c:v>7.8950158300891318E-2</c:v>
                </c:pt>
                <c:pt idx="53">
                  <c:v>9.4049077376883741E-2</c:v>
                </c:pt>
                <c:pt idx="54">
                  <c:v>0.110920834679452</c:v>
                </c:pt>
                <c:pt idx="55">
                  <c:v>0.12951759566588786</c:v>
                </c:pt>
                <c:pt idx="56">
                  <c:v>0.14972746563574069</c:v>
                </c:pt>
                <c:pt idx="57">
                  <c:v>0.17136859204780289</c:v>
                </c:pt>
                <c:pt idx="58">
                  <c:v>0.19418605498320829</c:v>
                </c:pt>
                <c:pt idx="59">
                  <c:v>0.21785217703254575</c:v>
                </c:pt>
                <c:pt idx="60">
                  <c:v>0.24197072451913854</c:v>
                </c:pt>
                <c:pt idx="61">
                  <c:v>0.26608524989875004</c:v>
                </c:pt>
                <c:pt idx="62">
                  <c:v>0.28969155276147812</c:v>
                </c:pt>
                <c:pt idx="63">
                  <c:v>0.31225393336675689</c:v>
                </c:pt>
                <c:pt idx="64">
                  <c:v>0.33322460289179567</c:v>
                </c:pt>
                <c:pt idx="65">
                  <c:v>0.35206532676429597</c:v>
                </c:pt>
                <c:pt idx="66">
                  <c:v>0.36827014030332039</c:v>
                </c:pt>
                <c:pt idx="67">
                  <c:v>0.38138781546052181</c:v>
                </c:pt>
                <c:pt idx="68">
                  <c:v>0.39104269397545433</c:v>
                </c:pt>
                <c:pt idx="69">
                  <c:v>0.39695254747701098</c:v>
                </c:pt>
                <c:pt idx="70">
                  <c:v>0.3989422804014327</c:v>
                </c:pt>
                <c:pt idx="71">
                  <c:v>0.39695254747701297</c:v>
                </c:pt>
                <c:pt idx="72">
                  <c:v>0.39104269397545821</c:v>
                </c:pt>
                <c:pt idx="73">
                  <c:v>0.38138781546052752</c:v>
                </c:pt>
                <c:pt idx="74">
                  <c:v>0.36827014030332778</c:v>
                </c:pt>
                <c:pt idx="75">
                  <c:v>0.3520653267643048</c:v>
                </c:pt>
                <c:pt idx="76">
                  <c:v>0.33322460289180567</c:v>
                </c:pt>
                <c:pt idx="77">
                  <c:v>0.31225393336676782</c:v>
                </c:pt>
                <c:pt idx="78">
                  <c:v>0.28969155276148972</c:v>
                </c:pt>
                <c:pt idx="79">
                  <c:v>0.26608524989876198</c:v>
                </c:pt>
                <c:pt idx="80">
                  <c:v>0.24197072451915064</c:v>
                </c:pt>
                <c:pt idx="81">
                  <c:v>0.21785217703255777</c:v>
                </c:pt>
                <c:pt idx="82">
                  <c:v>0.19418605498321995</c:v>
                </c:pt>
                <c:pt idx="83">
                  <c:v>0.17136859204781404</c:v>
                </c:pt>
                <c:pt idx="84">
                  <c:v>0.14972746563575118</c:v>
                </c:pt>
                <c:pt idx="85">
                  <c:v>0.12951759566589754</c:v>
                </c:pt>
                <c:pt idx="86">
                  <c:v>0.1109208346794609</c:v>
                </c:pt>
                <c:pt idx="87">
                  <c:v>9.4049077376891735E-2</c:v>
                </c:pt>
                <c:pt idx="88">
                  <c:v>7.895015830089841E-2</c:v>
                </c:pt>
                <c:pt idx="89">
                  <c:v>6.5615814774680342E-2</c:v>
                </c:pt>
                <c:pt idx="90">
                  <c:v>5.3990966513191289E-2</c:v>
                </c:pt>
                <c:pt idx="91">
                  <c:v>4.3983595980429988E-2</c:v>
                </c:pt>
                <c:pt idx="92">
                  <c:v>3.5474592846233791E-2</c:v>
                </c:pt>
                <c:pt idx="93">
                  <c:v>2.8327037741603125E-2</c:v>
                </c:pt>
                <c:pt idx="94">
                  <c:v>2.2394530294844502E-2</c:v>
                </c:pt>
                <c:pt idx="95">
                  <c:v>1.7528300493569862E-2</c:v>
                </c:pt>
                <c:pt idx="96">
                  <c:v>1.3582969233686681E-2</c:v>
                </c:pt>
                <c:pt idx="97">
                  <c:v>1.0420934814423442E-2</c:v>
                </c:pt>
                <c:pt idx="98">
                  <c:v>7.9154515829806277E-3</c:v>
                </c:pt>
                <c:pt idx="99">
                  <c:v>5.9525324197765468E-3</c:v>
                </c:pt>
                <c:pt idx="100">
                  <c:v>4.4318484119385384E-3</c:v>
                </c:pt>
                <c:pt idx="101">
                  <c:v>3.2668190561999182E-3</c:v>
                </c:pt>
                <c:pt idx="102">
                  <c:v>2.3840882014648404E-3</c:v>
                </c:pt>
                <c:pt idx="103">
                  <c:v>1.7225689390536812E-3</c:v>
                </c:pt>
                <c:pt idx="104">
                  <c:v>1.2322191684730199E-3</c:v>
                </c:pt>
                <c:pt idx="105">
                  <c:v>8.7268269504576015E-4</c:v>
                </c:pt>
                <c:pt idx="106">
                  <c:v>6.119019301137719E-4</c:v>
                </c:pt>
                <c:pt idx="107">
                  <c:v>4.2478027055075143E-4</c:v>
                </c:pt>
              </c:numCache>
            </c:numRef>
          </c:yVal>
          <c:smooth val="1"/>
          <c:extLst>
            <c:ext xmlns:c16="http://schemas.microsoft.com/office/drawing/2014/chart" uri="{C3380CC4-5D6E-409C-BE32-E72D297353CC}">
              <c16:uniqueId val="{00000000-30FA-4B5B-8536-FBB677DD6A4B}"/>
            </c:ext>
          </c:extLst>
        </c:ser>
        <c:dLbls>
          <c:showLegendKey val="0"/>
          <c:showVal val="0"/>
          <c:showCatName val="0"/>
          <c:showSerName val="0"/>
          <c:showPercent val="0"/>
          <c:showBubbleSize val="0"/>
        </c:dLbls>
        <c:axId val="1710693167"/>
        <c:axId val="1766027327"/>
      </c:scatterChart>
      <c:valAx>
        <c:axId val="1710693167"/>
        <c:scaling>
          <c:orientation val="minMax"/>
        </c:scaling>
        <c:delete val="1"/>
        <c:axPos val="b"/>
        <c:numFmt formatCode="General" sourceLinked="1"/>
        <c:majorTickMark val="none"/>
        <c:minorTickMark val="none"/>
        <c:tickLblPos val="nextTo"/>
        <c:crossAx val="1766027327"/>
        <c:crosses val="autoZero"/>
        <c:crossBetween val="midCat"/>
      </c:valAx>
      <c:valAx>
        <c:axId val="1766027327"/>
        <c:scaling>
          <c:orientation val="minMax"/>
        </c:scaling>
        <c:delete val="1"/>
        <c:axPos val="l"/>
        <c:numFmt formatCode="General" sourceLinked="1"/>
        <c:majorTickMark val="none"/>
        <c:minorTickMark val="none"/>
        <c:tickLblPos val="nextTo"/>
        <c:crossAx val="1710693167"/>
        <c:crosses val="autoZero"/>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9050">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7.8983865316961624E-2"/>
          <c:w val="0.9509932548196397"/>
          <c:h val="0.85519624691890372"/>
        </c:manualLayout>
      </c:layout>
      <c:scatterChart>
        <c:scatterStyle val="smoothMarker"/>
        <c:varyColors val="0"/>
        <c:ser>
          <c:idx val="0"/>
          <c:order val="0"/>
          <c:spPr>
            <a:ln w="34925" cap="sq">
              <a:solidFill>
                <a:schemeClr val="accent1"/>
              </a:solidFill>
              <a:round/>
            </a:ln>
            <a:effectLst/>
          </c:spPr>
          <c:marker>
            <c:symbol val="none"/>
          </c:marker>
          <c:xVal>
            <c:numRef>
              <c:f>Sheet1!$J$148:$J$288</c:f>
              <c:numCache>
                <c:formatCode>General</c:formatCode>
                <c:ptCount val="141"/>
                <c:pt idx="33">
                  <c:v>-3.7000000000000099</c:v>
                </c:pt>
                <c:pt idx="34">
                  <c:v>-3.6000000000000099</c:v>
                </c:pt>
                <c:pt idx="35">
                  <c:v>-3.5000000000000102</c:v>
                </c:pt>
                <c:pt idx="36">
                  <c:v>-3.4000000000000101</c:v>
                </c:pt>
                <c:pt idx="37">
                  <c:v>-3.30000000000001</c:v>
                </c:pt>
                <c:pt idx="38">
                  <c:v>-3.2000000000000099</c:v>
                </c:pt>
                <c:pt idx="39">
                  <c:v>-3.1000000000000099</c:v>
                </c:pt>
                <c:pt idx="40">
                  <c:v>-3.0000000000000102</c:v>
                </c:pt>
                <c:pt idx="41">
                  <c:v>-2.9000000000000101</c:v>
                </c:pt>
                <c:pt idx="42">
                  <c:v>-2.80000000000001</c:v>
                </c:pt>
                <c:pt idx="43">
                  <c:v>-2.7000000000000202</c:v>
                </c:pt>
                <c:pt idx="44">
                  <c:v>-2.6000000000000201</c:v>
                </c:pt>
                <c:pt idx="45">
                  <c:v>-2.50000000000002</c:v>
                </c:pt>
                <c:pt idx="46">
                  <c:v>-2.4000000000000199</c:v>
                </c:pt>
                <c:pt idx="47">
                  <c:v>-2.3000000000000198</c:v>
                </c:pt>
                <c:pt idx="48">
                  <c:v>-2.2000000000000202</c:v>
                </c:pt>
                <c:pt idx="49">
                  <c:v>-2.1000000000000201</c:v>
                </c:pt>
                <c:pt idx="50">
                  <c:v>-2.00000000000002</c:v>
                </c:pt>
                <c:pt idx="51">
                  <c:v>-1.9000000000000199</c:v>
                </c:pt>
                <c:pt idx="52">
                  <c:v>-1.80000000000002</c:v>
                </c:pt>
                <c:pt idx="53">
                  <c:v>-1.7000000000000199</c:v>
                </c:pt>
                <c:pt idx="54">
                  <c:v>-1.6000000000000201</c:v>
                </c:pt>
                <c:pt idx="55">
                  <c:v>-1.50000000000002</c:v>
                </c:pt>
                <c:pt idx="56">
                  <c:v>-1.4000000000000199</c:v>
                </c:pt>
                <c:pt idx="57">
                  <c:v>-1.30000000000002</c:v>
                </c:pt>
                <c:pt idx="58">
                  <c:v>-1.2000000000000199</c:v>
                </c:pt>
                <c:pt idx="59">
                  <c:v>-1.1000000000000201</c:v>
                </c:pt>
                <c:pt idx="60">
                  <c:v>-1.00000000000002</c:v>
                </c:pt>
                <c:pt idx="61">
                  <c:v>-0.90000000000002001</c:v>
                </c:pt>
                <c:pt idx="62">
                  <c:v>-0.80000000000002003</c:v>
                </c:pt>
                <c:pt idx="63">
                  <c:v>-0.70000000000002005</c:v>
                </c:pt>
                <c:pt idx="64">
                  <c:v>-0.60000000000001996</c:v>
                </c:pt>
                <c:pt idx="65">
                  <c:v>-0.50000000000001998</c:v>
                </c:pt>
                <c:pt idx="66">
                  <c:v>-0.40000000000002001</c:v>
                </c:pt>
                <c:pt idx="67">
                  <c:v>-0.30000000000001997</c:v>
                </c:pt>
                <c:pt idx="68">
                  <c:v>-0.20000000000002</c:v>
                </c:pt>
                <c:pt idx="69">
                  <c:v>-0.10000000000002</c:v>
                </c:pt>
                <c:pt idx="70">
                  <c:v>-2.0428103653102899E-14</c:v>
                </c:pt>
                <c:pt idx="71">
                  <c:v>9.9999999999970293E-2</c:v>
                </c:pt>
                <c:pt idx="72">
                  <c:v>0.19999999999997001</c:v>
                </c:pt>
                <c:pt idx="73">
                  <c:v>0.29999999999997001</c:v>
                </c:pt>
                <c:pt idx="74">
                  <c:v>0.39999999999996999</c:v>
                </c:pt>
                <c:pt idx="75">
                  <c:v>0.49999999999997002</c:v>
                </c:pt>
                <c:pt idx="76">
                  <c:v>0.59999999999997</c:v>
                </c:pt>
                <c:pt idx="77">
                  <c:v>0.69999999999996998</c:v>
                </c:pt>
                <c:pt idx="78">
                  <c:v>0.79999999999996996</c:v>
                </c:pt>
                <c:pt idx="79">
                  <c:v>0.89999999999997005</c:v>
                </c:pt>
                <c:pt idx="80">
                  <c:v>0.99999999999997002</c:v>
                </c:pt>
                <c:pt idx="81">
                  <c:v>1.0999999999999699</c:v>
                </c:pt>
                <c:pt idx="82">
                  <c:v>1.19999999999997</c:v>
                </c:pt>
                <c:pt idx="83">
                  <c:v>1.2999999999999701</c:v>
                </c:pt>
                <c:pt idx="84">
                  <c:v>1.3999999999999699</c:v>
                </c:pt>
                <c:pt idx="85">
                  <c:v>1.49999999999997</c:v>
                </c:pt>
                <c:pt idx="86">
                  <c:v>1.5999999999999699</c:v>
                </c:pt>
                <c:pt idx="87">
                  <c:v>1.69999999999997</c:v>
                </c:pt>
                <c:pt idx="88">
                  <c:v>1.7999999999999701</c:v>
                </c:pt>
                <c:pt idx="89">
                  <c:v>1.8999999999999699</c:v>
                </c:pt>
                <c:pt idx="90">
                  <c:v>1.99999999999997</c:v>
                </c:pt>
                <c:pt idx="91">
                  <c:v>2.0999999999999699</c:v>
                </c:pt>
                <c:pt idx="92">
                  <c:v>2.19999999999997</c:v>
                </c:pt>
                <c:pt idx="93">
                  <c:v>2.2999999999999701</c:v>
                </c:pt>
                <c:pt idx="94">
                  <c:v>2.3999999999999702</c:v>
                </c:pt>
                <c:pt idx="95">
                  <c:v>2.4999999999999698</c:v>
                </c:pt>
                <c:pt idx="96">
                  <c:v>2.5999999999999699</c:v>
                </c:pt>
                <c:pt idx="97">
                  <c:v>2.69999999999997</c:v>
                </c:pt>
                <c:pt idx="98">
                  <c:v>2.7999999999999701</c:v>
                </c:pt>
                <c:pt idx="99">
                  <c:v>2.8999999999999599</c:v>
                </c:pt>
                <c:pt idx="100">
                  <c:v>2.99999999999996</c:v>
                </c:pt>
                <c:pt idx="101">
                  <c:v>3.1</c:v>
                </c:pt>
                <c:pt idx="102">
                  <c:v>3.2</c:v>
                </c:pt>
                <c:pt idx="103">
                  <c:v>3.3</c:v>
                </c:pt>
                <c:pt idx="104">
                  <c:v>3.4</c:v>
                </c:pt>
                <c:pt idx="105">
                  <c:v>3.5</c:v>
                </c:pt>
                <c:pt idx="106">
                  <c:v>3.6</c:v>
                </c:pt>
                <c:pt idx="107">
                  <c:v>3.7</c:v>
                </c:pt>
              </c:numCache>
            </c:numRef>
          </c:xVal>
          <c:yVal>
            <c:numRef>
              <c:f>Sheet1!$K$148:$K$288</c:f>
              <c:numCache>
                <c:formatCode>General</c:formatCode>
                <c:ptCount val="141"/>
                <c:pt idx="33">
                  <c:v>4.2478027055073593E-4</c:v>
                </c:pt>
                <c:pt idx="34">
                  <c:v>6.1190193011375076E-4</c:v>
                </c:pt>
                <c:pt idx="35">
                  <c:v>8.7268269504572915E-4</c:v>
                </c:pt>
                <c:pt idx="36">
                  <c:v>1.2322191684729772E-3</c:v>
                </c:pt>
                <c:pt idx="37">
                  <c:v>1.7225689390536229E-3</c:v>
                </c:pt>
                <c:pt idx="38">
                  <c:v>2.3840882014647662E-3</c:v>
                </c:pt>
                <c:pt idx="39">
                  <c:v>3.2668190561998202E-3</c:v>
                </c:pt>
                <c:pt idx="40">
                  <c:v>4.431848411937874E-3</c:v>
                </c:pt>
                <c:pt idx="41">
                  <c:v>5.9525324197756795E-3</c:v>
                </c:pt>
                <c:pt idx="42">
                  <c:v>7.915451582979743E-3</c:v>
                </c:pt>
                <c:pt idx="43">
                  <c:v>1.0420934814422026E-2</c:v>
                </c:pt>
                <c:pt idx="44">
                  <c:v>1.3582969233684909E-2</c:v>
                </c:pt>
                <c:pt idx="45">
                  <c:v>1.7528300493567666E-2</c:v>
                </c:pt>
                <c:pt idx="46">
                  <c:v>2.2394530294841827E-2</c:v>
                </c:pt>
                <c:pt idx="47">
                  <c:v>2.8327037741599882E-2</c:v>
                </c:pt>
                <c:pt idx="48">
                  <c:v>3.5474592846229863E-2</c:v>
                </c:pt>
                <c:pt idx="49">
                  <c:v>4.3983595980425338E-2</c:v>
                </c:pt>
                <c:pt idx="50">
                  <c:v>5.3990966513185898E-2</c:v>
                </c:pt>
                <c:pt idx="51">
                  <c:v>6.5615814774674111E-2</c:v>
                </c:pt>
                <c:pt idx="52">
                  <c:v>7.8950158300891318E-2</c:v>
                </c:pt>
                <c:pt idx="53">
                  <c:v>9.4049077376883741E-2</c:v>
                </c:pt>
                <c:pt idx="54">
                  <c:v>0.110920834679452</c:v>
                </c:pt>
                <c:pt idx="55">
                  <c:v>0.12951759566588786</c:v>
                </c:pt>
                <c:pt idx="56">
                  <c:v>0.14972746563574069</c:v>
                </c:pt>
                <c:pt idx="57">
                  <c:v>0.17136859204780289</c:v>
                </c:pt>
                <c:pt idx="58">
                  <c:v>0.19418605498320829</c:v>
                </c:pt>
                <c:pt idx="59">
                  <c:v>0.21785217703254575</c:v>
                </c:pt>
                <c:pt idx="60">
                  <c:v>0.24197072451913854</c:v>
                </c:pt>
                <c:pt idx="61">
                  <c:v>0.26608524989875004</c:v>
                </c:pt>
                <c:pt idx="62">
                  <c:v>0.28969155276147812</c:v>
                </c:pt>
                <c:pt idx="63">
                  <c:v>0.31225393336675689</c:v>
                </c:pt>
                <c:pt idx="64">
                  <c:v>0.33322460289179567</c:v>
                </c:pt>
                <c:pt idx="65">
                  <c:v>0.35206532676429597</c:v>
                </c:pt>
                <c:pt idx="66">
                  <c:v>0.36827014030332039</c:v>
                </c:pt>
                <c:pt idx="67">
                  <c:v>0.38138781546052181</c:v>
                </c:pt>
                <c:pt idx="68">
                  <c:v>0.39104269397545433</c:v>
                </c:pt>
                <c:pt idx="69">
                  <c:v>0.39695254747701098</c:v>
                </c:pt>
                <c:pt idx="70">
                  <c:v>0.3989422804014327</c:v>
                </c:pt>
                <c:pt idx="71">
                  <c:v>0.39695254747701297</c:v>
                </c:pt>
                <c:pt idx="72">
                  <c:v>0.39104269397545821</c:v>
                </c:pt>
                <c:pt idx="73">
                  <c:v>0.38138781546052752</c:v>
                </c:pt>
                <c:pt idx="74">
                  <c:v>0.36827014030332778</c:v>
                </c:pt>
                <c:pt idx="75">
                  <c:v>0.3520653267643048</c:v>
                </c:pt>
                <c:pt idx="76">
                  <c:v>0.33322460289180567</c:v>
                </c:pt>
                <c:pt idx="77">
                  <c:v>0.31225393336676782</c:v>
                </c:pt>
                <c:pt idx="78">
                  <c:v>0.28969155276148972</c:v>
                </c:pt>
                <c:pt idx="79">
                  <c:v>0.26608524989876198</c:v>
                </c:pt>
                <c:pt idx="80">
                  <c:v>0.24197072451915064</c:v>
                </c:pt>
                <c:pt idx="81">
                  <c:v>0.21785217703255777</c:v>
                </c:pt>
                <c:pt idx="82">
                  <c:v>0.19418605498321995</c:v>
                </c:pt>
                <c:pt idx="83">
                  <c:v>0.17136859204781404</c:v>
                </c:pt>
                <c:pt idx="84">
                  <c:v>0.14972746563575118</c:v>
                </c:pt>
                <c:pt idx="85">
                  <c:v>0.12951759566589754</c:v>
                </c:pt>
                <c:pt idx="86">
                  <c:v>0.1109208346794609</c:v>
                </c:pt>
                <c:pt idx="87">
                  <c:v>9.4049077376891735E-2</c:v>
                </c:pt>
                <c:pt idx="88">
                  <c:v>7.895015830089841E-2</c:v>
                </c:pt>
                <c:pt idx="89">
                  <c:v>6.5615814774680342E-2</c:v>
                </c:pt>
                <c:pt idx="90">
                  <c:v>5.3990966513191289E-2</c:v>
                </c:pt>
                <c:pt idx="91">
                  <c:v>4.3983595980429988E-2</c:v>
                </c:pt>
                <c:pt idx="92">
                  <c:v>3.5474592846233791E-2</c:v>
                </c:pt>
                <c:pt idx="93">
                  <c:v>2.8327037741603125E-2</c:v>
                </c:pt>
                <c:pt idx="94">
                  <c:v>2.2394530294844502E-2</c:v>
                </c:pt>
                <c:pt idx="95">
                  <c:v>1.7528300493569862E-2</c:v>
                </c:pt>
                <c:pt idx="96">
                  <c:v>1.3582969233686681E-2</c:v>
                </c:pt>
                <c:pt idx="97">
                  <c:v>1.0420934814423442E-2</c:v>
                </c:pt>
                <c:pt idx="98">
                  <c:v>7.9154515829806277E-3</c:v>
                </c:pt>
                <c:pt idx="99">
                  <c:v>5.9525324197765468E-3</c:v>
                </c:pt>
                <c:pt idx="100">
                  <c:v>4.4318484119385384E-3</c:v>
                </c:pt>
                <c:pt idx="101">
                  <c:v>3.2668190561999182E-3</c:v>
                </c:pt>
                <c:pt idx="102">
                  <c:v>2.3840882014648404E-3</c:v>
                </c:pt>
                <c:pt idx="103">
                  <c:v>1.7225689390536812E-3</c:v>
                </c:pt>
                <c:pt idx="104">
                  <c:v>1.2322191684730199E-3</c:v>
                </c:pt>
                <c:pt idx="105">
                  <c:v>8.7268269504576015E-4</c:v>
                </c:pt>
                <c:pt idx="106">
                  <c:v>6.119019301137719E-4</c:v>
                </c:pt>
                <c:pt idx="107">
                  <c:v>4.2478027055075143E-4</c:v>
                </c:pt>
              </c:numCache>
            </c:numRef>
          </c:yVal>
          <c:smooth val="1"/>
          <c:extLst>
            <c:ext xmlns:c16="http://schemas.microsoft.com/office/drawing/2014/chart" uri="{C3380CC4-5D6E-409C-BE32-E72D297353CC}">
              <c16:uniqueId val="{00000000-64BE-4350-8152-A949DE990D52}"/>
            </c:ext>
          </c:extLst>
        </c:ser>
        <c:dLbls>
          <c:showLegendKey val="0"/>
          <c:showVal val="0"/>
          <c:showCatName val="0"/>
          <c:showSerName val="0"/>
          <c:showPercent val="0"/>
          <c:showBubbleSize val="0"/>
        </c:dLbls>
        <c:axId val="1710693167"/>
        <c:axId val="1766027327"/>
      </c:scatterChart>
      <c:valAx>
        <c:axId val="1710693167"/>
        <c:scaling>
          <c:orientation val="minMax"/>
        </c:scaling>
        <c:delete val="1"/>
        <c:axPos val="b"/>
        <c:numFmt formatCode="General" sourceLinked="1"/>
        <c:majorTickMark val="none"/>
        <c:minorTickMark val="none"/>
        <c:tickLblPos val="nextTo"/>
        <c:crossAx val="1766027327"/>
        <c:crosses val="autoZero"/>
        <c:crossBetween val="midCat"/>
      </c:valAx>
      <c:valAx>
        <c:axId val="1766027327"/>
        <c:scaling>
          <c:orientation val="minMax"/>
        </c:scaling>
        <c:delete val="1"/>
        <c:axPos val="l"/>
        <c:numFmt formatCode="General" sourceLinked="1"/>
        <c:majorTickMark val="none"/>
        <c:minorTickMark val="none"/>
        <c:tickLblPos val="nextTo"/>
        <c:crossAx val="1710693167"/>
        <c:crosses val="autoZero"/>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9050">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DF6CF8-C00C-4F68-A332-BD89DA6BAA3D}" type="datetimeFigureOut">
              <a:rPr kumimoji="1" lang="ja-JP" altLang="en-US" smtClean="0"/>
              <a:t>2022/4/17</a:t>
            </a:fld>
            <a:endParaRPr kumimoji="1" lang="ja-JP" altLang="en-US"/>
          </a:p>
        </p:txBody>
      </p:sp>
      <p:sp>
        <p:nvSpPr>
          <p:cNvPr id="4" name="スライド イメージ プレースホルダー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B63B59-2DFF-406C-8319-A100E8CA3DC4}" type="slidenum">
              <a:rPr kumimoji="1" lang="ja-JP" altLang="en-US" smtClean="0"/>
              <a:t>‹#›</a:t>
            </a:fld>
            <a:endParaRPr kumimoji="1" lang="ja-JP" altLang="en-US"/>
          </a:p>
        </p:txBody>
      </p:sp>
    </p:spTree>
    <p:extLst>
      <p:ext uri="{BB962C8B-B14F-4D97-AF65-F5344CB8AC3E}">
        <p14:creationId xmlns:p14="http://schemas.microsoft.com/office/powerpoint/2010/main" val="35197864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7388" y="1143000"/>
            <a:ext cx="5483225"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具体的に</a:t>
            </a:r>
            <a:r>
              <a:rPr kumimoji="1" lang="en-US" altLang="ja-JP" dirty="0"/>
              <a:t>CMLE</a:t>
            </a:r>
            <a:r>
              <a:rPr kumimoji="1" lang="ja-JP" altLang="en-US" dirty="0"/>
              <a:t>で行われる欠損推定を説明します．ここで，欠損推定行列</a:t>
            </a:r>
            <a:r>
              <a:rPr kumimoji="1" lang="en-US" altLang="ja-JP" dirty="0"/>
              <a:t>T</a:t>
            </a:r>
            <a:r>
              <a:rPr kumimoji="1" lang="ja-JP" altLang="en-US" dirty="0"/>
              <a:t>の各要素は印象語</a:t>
            </a:r>
            <a:r>
              <a:rPr kumimoji="1" lang="en-US" altLang="ja-JP" dirty="0"/>
              <a:t>I</a:t>
            </a:r>
            <a:r>
              <a:rPr kumimoji="1" lang="ja-JP" altLang="en-US" dirty="0"/>
              <a:t>が付与されている際に，印象語ｊが付与されている事後確立を表しています．この欠損推定行列</a:t>
            </a:r>
            <a:r>
              <a:rPr kumimoji="1" lang="en-US" altLang="ja-JP" dirty="0"/>
              <a:t>T</a:t>
            </a:r>
            <a:r>
              <a:rPr kumimoji="1" lang="ja-JP" altLang="en-US" dirty="0"/>
              <a:t>は事前にデータセットの印象語の分布から算出することが可能です．この行列と付与されている印象語のマルチホットベクトルを掛け合わることで，印象語が欠損している確率値を推定し補完します．</a:t>
            </a:r>
            <a:r>
              <a:rPr kumimoji="1" lang="en-US" altLang="ja-JP" dirty="0"/>
              <a:t>[~07:18]</a:t>
            </a:r>
            <a:endParaRPr kumimoji="1" lang="en-US" altLang="ja-JP" sz="1200" dirty="0"/>
          </a:p>
          <a:p>
            <a:endParaRPr kumimoji="1" lang="en-US" altLang="ja-JP" dirty="0"/>
          </a:p>
        </p:txBody>
      </p:sp>
      <p:sp>
        <p:nvSpPr>
          <p:cNvPr id="4" name="スライド番号プレースホルダー 3"/>
          <p:cNvSpPr>
            <a:spLocks noGrp="1"/>
          </p:cNvSpPr>
          <p:nvPr>
            <p:ph type="sldNum" sz="quarter" idx="5"/>
          </p:nvPr>
        </p:nvSpPr>
        <p:spPr/>
        <p:txBody>
          <a:bodyPr/>
          <a:lstStyle/>
          <a:p>
            <a:fld id="{B2D0DB2B-DFCB-6646-A449-DF6DC196556F}" type="slidenum">
              <a:rPr kumimoji="1" lang="ja-JP" altLang="en-US" smtClean="0"/>
              <a:t>1</a:t>
            </a:fld>
            <a:endParaRPr kumimoji="1" lang="ja-JP" altLang="en-US"/>
          </a:p>
        </p:txBody>
      </p:sp>
    </p:spTree>
    <p:extLst>
      <p:ext uri="{BB962C8B-B14F-4D97-AF65-F5344CB8AC3E}">
        <p14:creationId xmlns:p14="http://schemas.microsoft.com/office/powerpoint/2010/main" val="915446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7388" y="1143000"/>
            <a:ext cx="5483225"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具体的に</a:t>
            </a:r>
            <a:r>
              <a:rPr kumimoji="1" lang="en-US" altLang="ja-JP" dirty="0"/>
              <a:t>CMLE</a:t>
            </a:r>
            <a:r>
              <a:rPr kumimoji="1" lang="ja-JP" altLang="en-US" dirty="0"/>
              <a:t>で行われる欠損推定を説明します．ここで，欠損推定行列</a:t>
            </a:r>
            <a:r>
              <a:rPr kumimoji="1" lang="en-US" altLang="ja-JP" dirty="0"/>
              <a:t>T</a:t>
            </a:r>
            <a:r>
              <a:rPr kumimoji="1" lang="ja-JP" altLang="en-US" dirty="0"/>
              <a:t>の各要素は印象語</a:t>
            </a:r>
            <a:r>
              <a:rPr kumimoji="1" lang="en-US" altLang="ja-JP" dirty="0"/>
              <a:t>I</a:t>
            </a:r>
            <a:r>
              <a:rPr kumimoji="1" lang="ja-JP" altLang="en-US" dirty="0"/>
              <a:t>が付与されている際に，印象語ｊが付与されている事後確立を表しています．この欠損推定行列</a:t>
            </a:r>
            <a:r>
              <a:rPr kumimoji="1" lang="en-US" altLang="ja-JP" dirty="0"/>
              <a:t>T</a:t>
            </a:r>
            <a:r>
              <a:rPr kumimoji="1" lang="ja-JP" altLang="en-US" dirty="0"/>
              <a:t>は事前にデータセットの印象語の分布から算出することが可能です．この行列と付与されている印象語のマルチホットベクトルを掛け合わることで，印象語が欠損している確率値を推定し補完します．</a:t>
            </a:r>
            <a:r>
              <a:rPr kumimoji="1" lang="en-US" altLang="ja-JP" dirty="0"/>
              <a:t>[~07:18]</a:t>
            </a:r>
            <a:endParaRPr kumimoji="1" lang="en-US" altLang="ja-JP" sz="1200" dirty="0"/>
          </a:p>
          <a:p>
            <a:endParaRPr kumimoji="1" lang="en-US" altLang="ja-JP" dirty="0"/>
          </a:p>
        </p:txBody>
      </p:sp>
      <p:sp>
        <p:nvSpPr>
          <p:cNvPr id="4" name="スライド番号プレースホルダー 3"/>
          <p:cNvSpPr>
            <a:spLocks noGrp="1"/>
          </p:cNvSpPr>
          <p:nvPr>
            <p:ph type="sldNum" sz="quarter" idx="5"/>
          </p:nvPr>
        </p:nvSpPr>
        <p:spPr/>
        <p:txBody>
          <a:bodyPr/>
          <a:lstStyle/>
          <a:p>
            <a:fld id="{B2D0DB2B-DFCB-6646-A449-DF6DC196556F}" type="slidenum">
              <a:rPr kumimoji="1" lang="ja-JP" altLang="en-US" smtClean="0"/>
              <a:t>2</a:t>
            </a:fld>
            <a:endParaRPr kumimoji="1" lang="ja-JP" altLang="en-US"/>
          </a:p>
        </p:txBody>
      </p:sp>
    </p:spTree>
    <p:extLst>
      <p:ext uri="{BB962C8B-B14F-4D97-AF65-F5344CB8AC3E}">
        <p14:creationId xmlns:p14="http://schemas.microsoft.com/office/powerpoint/2010/main" val="515291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405856" y="1771879"/>
            <a:ext cx="14435138" cy="3769313"/>
          </a:xfrm>
        </p:spPr>
        <p:txBody>
          <a:bodyPr anchor="b"/>
          <a:lstStyle>
            <a:lvl1pPr algn="ctr">
              <a:defRPr sz="9472"/>
            </a:lvl1pPr>
          </a:lstStyle>
          <a:p>
            <a:r>
              <a:rPr lang="ja-JP" altLang="en-US"/>
              <a:t>マスター タイトルの書式設定</a:t>
            </a:r>
            <a:endParaRPr lang="en-US" dirty="0"/>
          </a:p>
        </p:txBody>
      </p:sp>
      <p:sp>
        <p:nvSpPr>
          <p:cNvPr id="3" name="Subtitle 2"/>
          <p:cNvSpPr>
            <a:spLocks noGrp="1"/>
          </p:cNvSpPr>
          <p:nvPr>
            <p:ph type="subTitle" idx="1"/>
          </p:nvPr>
        </p:nvSpPr>
        <p:spPr>
          <a:xfrm>
            <a:off x="2405856" y="5686551"/>
            <a:ext cx="14435138" cy="2613958"/>
          </a:xfrm>
        </p:spPr>
        <p:txBody>
          <a:bodyPr/>
          <a:lstStyle>
            <a:lvl1pPr marL="0" indent="0" algn="ctr">
              <a:buNone/>
              <a:defRPr sz="3789"/>
            </a:lvl1pPr>
            <a:lvl2pPr marL="721736" indent="0" algn="ctr">
              <a:buNone/>
              <a:defRPr sz="3157"/>
            </a:lvl2pPr>
            <a:lvl3pPr marL="1443472" indent="0" algn="ctr">
              <a:buNone/>
              <a:defRPr sz="2841"/>
            </a:lvl3pPr>
            <a:lvl4pPr marL="2165208" indent="0" algn="ctr">
              <a:buNone/>
              <a:defRPr sz="2526"/>
            </a:lvl4pPr>
            <a:lvl5pPr marL="2886944" indent="0" algn="ctr">
              <a:buNone/>
              <a:defRPr sz="2526"/>
            </a:lvl5pPr>
            <a:lvl6pPr marL="3608680" indent="0" algn="ctr">
              <a:buNone/>
              <a:defRPr sz="2526"/>
            </a:lvl6pPr>
            <a:lvl7pPr marL="4330416" indent="0" algn="ctr">
              <a:buNone/>
              <a:defRPr sz="2526"/>
            </a:lvl7pPr>
            <a:lvl8pPr marL="5052151" indent="0" algn="ctr">
              <a:buNone/>
              <a:defRPr sz="2526"/>
            </a:lvl8pPr>
            <a:lvl9pPr marL="5773887" indent="0" algn="ctr">
              <a:buNone/>
              <a:defRPr sz="2526"/>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54D5B03-E052-4422-BB91-13DF208C24F7}" type="datetimeFigureOut">
              <a:rPr kumimoji="1" lang="ja-JP" altLang="en-US" smtClean="0"/>
              <a:t>2022/4/17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EC89B54-DA08-411B-80B1-D91C7DE0A4A8}" type="slidenum">
              <a:rPr kumimoji="1" lang="ja-JP" altLang="en-US" smtClean="0"/>
              <a:t>‹#›</a:t>
            </a:fld>
            <a:endParaRPr kumimoji="1" lang="ja-JP" altLang="en-US"/>
          </a:p>
        </p:txBody>
      </p:sp>
    </p:spTree>
    <p:extLst>
      <p:ext uri="{BB962C8B-B14F-4D97-AF65-F5344CB8AC3E}">
        <p14:creationId xmlns:p14="http://schemas.microsoft.com/office/powerpoint/2010/main" val="826007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54D5B03-E052-4422-BB91-13DF208C24F7}" type="datetimeFigureOut">
              <a:rPr kumimoji="1" lang="ja-JP" altLang="en-US" smtClean="0"/>
              <a:t>2022/4/17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EC89B54-DA08-411B-80B1-D91C7DE0A4A8}" type="slidenum">
              <a:rPr kumimoji="1" lang="ja-JP" altLang="en-US" smtClean="0"/>
              <a:t>‹#›</a:t>
            </a:fld>
            <a:endParaRPr kumimoji="1" lang="ja-JP" altLang="en-US"/>
          </a:p>
        </p:txBody>
      </p:sp>
    </p:spTree>
    <p:extLst>
      <p:ext uri="{BB962C8B-B14F-4D97-AF65-F5344CB8AC3E}">
        <p14:creationId xmlns:p14="http://schemas.microsoft.com/office/powerpoint/2010/main" val="3001602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773527" y="576424"/>
            <a:ext cx="4150102" cy="917517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323221" y="576424"/>
            <a:ext cx="12209720" cy="917517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54D5B03-E052-4422-BB91-13DF208C24F7}" type="datetimeFigureOut">
              <a:rPr kumimoji="1" lang="ja-JP" altLang="en-US" smtClean="0"/>
              <a:t>2022/4/17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EC89B54-DA08-411B-80B1-D91C7DE0A4A8}" type="slidenum">
              <a:rPr kumimoji="1" lang="ja-JP" altLang="en-US" smtClean="0"/>
              <a:t>‹#›</a:t>
            </a:fld>
            <a:endParaRPr kumimoji="1" lang="ja-JP" altLang="en-US"/>
          </a:p>
        </p:txBody>
      </p:sp>
    </p:spTree>
    <p:extLst>
      <p:ext uri="{BB962C8B-B14F-4D97-AF65-F5344CB8AC3E}">
        <p14:creationId xmlns:p14="http://schemas.microsoft.com/office/powerpoint/2010/main" val="2887095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54D5B03-E052-4422-BB91-13DF208C24F7}" type="datetimeFigureOut">
              <a:rPr kumimoji="1" lang="ja-JP" altLang="en-US" smtClean="0"/>
              <a:t>2022/4/17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EC89B54-DA08-411B-80B1-D91C7DE0A4A8}" type="slidenum">
              <a:rPr kumimoji="1" lang="ja-JP" altLang="en-US" smtClean="0"/>
              <a:t>‹#›</a:t>
            </a:fld>
            <a:endParaRPr kumimoji="1" lang="ja-JP" altLang="en-US"/>
          </a:p>
        </p:txBody>
      </p:sp>
    </p:spTree>
    <p:extLst>
      <p:ext uri="{BB962C8B-B14F-4D97-AF65-F5344CB8AC3E}">
        <p14:creationId xmlns:p14="http://schemas.microsoft.com/office/powerpoint/2010/main" val="466938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313197" y="2699171"/>
            <a:ext cx="16600408" cy="4503626"/>
          </a:xfrm>
        </p:spPr>
        <p:txBody>
          <a:bodyPr anchor="b"/>
          <a:lstStyle>
            <a:lvl1pPr>
              <a:defRPr sz="9472"/>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313197" y="7245403"/>
            <a:ext cx="16600408" cy="2368351"/>
          </a:xfrm>
        </p:spPr>
        <p:txBody>
          <a:bodyPr/>
          <a:lstStyle>
            <a:lvl1pPr marL="0" indent="0">
              <a:buNone/>
              <a:defRPr sz="3789">
                <a:solidFill>
                  <a:schemeClr val="tx1">
                    <a:tint val="75000"/>
                  </a:schemeClr>
                </a:solidFill>
              </a:defRPr>
            </a:lvl1pPr>
            <a:lvl2pPr marL="721736" indent="0">
              <a:buNone/>
              <a:defRPr sz="3157">
                <a:solidFill>
                  <a:schemeClr val="tx1">
                    <a:tint val="75000"/>
                  </a:schemeClr>
                </a:solidFill>
              </a:defRPr>
            </a:lvl2pPr>
            <a:lvl3pPr marL="1443472" indent="0">
              <a:buNone/>
              <a:defRPr sz="2841">
                <a:solidFill>
                  <a:schemeClr val="tx1">
                    <a:tint val="75000"/>
                  </a:schemeClr>
                </a:solidFill>
              </a:defRPr>
            </a:lvl3pPr>
            <a:lvl4pPr marL="2165208" indent="0">
              <a:buNone/>
              <a:defRPr sz="2526">
                <a:solidFill>
                  <a:schemeClr val="tx1">
                    <a:tint val="75000"/>
                  </a:schemeClr>
                </a:solidFill>
              </a:defRPr>
            </a:lvl4pPr>
            <a:lvl5pPr marL="2886944" indent="0">
              <a:buNone/>
              <a:defRPr sz="2526">
                <a:solidFill>
                  <a:schemeClr val="tx1">
                    <a:tint val="75000"/>
                  </a:schemeClr>
                </a:solidFill>
              </a:defRPr>
            </a:lvl5pPr>
            <a:lvl6pPr marL="3608680" indent="0">
              <a:buNone/>
              <a:defRPr sz="2526">
                <a:solidFill>
                  <a:schemeClr val="tx1">
                    <a:tint val="75000"/>
                  </a:schemeClr>
                </a:solidFill>
              </a:defRPr>
            </a:lvl6pPr>
            <a:lvl7pPr marL="4330416" indent="0">
              <a:buNone/>
              <a:defRPr sz="2526">
                <a:solidFill>
                  <a:schemeClr val="tx1">
                    <a:tint val="75000"/>
                  </a:schemeClr>
                </a:solidFill>
              </a:defRPr>
            </a:lvl7pPr>
            <a:lvl8pPr marL="5052151" indent="0">
              <a:buNone/>
              <a:defRPr sz="2526">
                <a:solidFill>
                  <a:schemeClr val="tx1">
                    <a:tint val="75000"/>
                  </a:schemeClr>
                </a:solidFill>
              </a:defRPr>
            </a:lvl8pPr>
            <a:lvl9pPr marL="5773887" indent="0">
              <a:buNone/>
              <a:defRPr sz="2526">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54D5B03-E052-4422-BB91-13DF208C24F7}" type="datetimeFigureOut">
              <a:rPr kumimoji="1" lang="ja-JP" altLang="en-US" smtClean="0"/>
              <a:t>2022/4/17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EC89B54-DA08-411B-80B1-D91C7DE0A4A8}" type="slidenum">
              <a:rPr kumimoji="1" lang="ja-JP" altLang="en-US" smtClean="0"/>
              <a:t>‹#›</a:t>
            </a:fld>
            <a:endParaRPr kumimoji="1" lang="ja-JP" altLang="en-US"/>
          </a:p>
        </p:txBody>
      </p:sp>
    </p:spTree>
    <p:extLst>
      <p:ext uri="{BB962C8B-B14F-4D97-AF65-F5344CB8AC3E}">
        <p14:creationId xmlns:p14="http://schemas.microsoft.com/office/powerpoint/2010/main" val="128557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323221" y="2882121"/>
            <a:ext cx="8179911" cy="68694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9743718" y="2882121"/>
            <a:ext cx="8179911" cy="68694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54D5B03-E052-4422-BB91-13DF208C24F7}" type="datetimeFigureOut">
              <a:rPr kumimoji="1" lang="ja-JP" altLang="en-US" smtClean="0"/>
              <a:t>2022/4/17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EC89B54-DA08-411B-80B1-D91C7DE0A4A8}" type="slidenum">
              <a:rPr kumimoji="1" lang="ja-JP" altLang="en-US" smtClean="0"/>
              <a:t>‹#›</a:t>
            </a:fld>
            <a:endParaRPr kumimoji="1" lang="ja-JP" altLang="en-US"/>
          </a:p>
        </p:txBody>
      </p:sp>
    </p:spTree>
    <p:extLst>
      <p:ext uri="{BB962C8B-B14F-4D97-AF65-F5344CB8AC3E}">
        <p14:creationId xmlns:p14="http://schemas.microsoft.com/office/powerpoint/2010/main" val="1287919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25728" y="576425"/>
            <a:ext cx="16600408" cy="2092671"/>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25729" y="2654058"/>
            <a:ext cx="8142319" cy="1300713"/>
          </a:xfrm>
        </p:spPr>
        <p:txBody>
          <a:bodyPr anchor="b"/>
          <a:lstStyle>
            <a:lvl1pPr marL="0" indent="0">
              <a:buNone/>
              <a:defRPr sz="3789" b="1"/>
            </a:lvl1pPr>
            <a:lvl2pPr marL="721736" indent="0">
              <a:buNone/>
              <a:defRPr sz="3157" b="1"/>
            </a:lvl2pPr>
            <a:lvl3pPr marL="1443472" indent="0">
              <a:buNone/>
              <a:defRPr sz="2841" b="1"/>
            </a:lvl3pPr>
            <a:lvl4pPr marL="2165208" indent="0">
              <a:buNone/>
              <a:defRPr sz="2526" b="1"/>
            </a:lvl4pPr>
            <a:lvl5pPr marL="2886944" indent="0">
              <a:buNone/>
              <a:defRPr sz="2526" b="1"/>
            </a:lvl5pPr>
            <a:lvl6pPr marL="3608680" indent="0">
              <a:buNone/>
              <a:defRPr sz="2526" b="1"/>
            </a:lvl6pPr>
            <a:lvl7pPr marL="4330416" indent="0">
              <a:buNone/>
              <a:defRPr sz="2526" b="1"/>
            </a:lvl7pPr>
            <a:lvl8pPr marL="5052151" indent="0">
              <a:buNone/>
              <a:defRPr sz="2526" b="1"/>
            </a:lvl8pPr>
            <a:lvl9pPr marL="5773887" indent="0">
              <a:buNone/>
              <a:defRPr sz="2526" b="1"/>
            </a:lvl9pPr>
          </a:lstStyle>
          <a:p>
            <a:pPr lvl="0"/>
            <a:r>
              <a:rPr lang="ja-JP" altLang="en-US"/>
              <a:t>マスター テキストの書式設定</a:t>
            </a:r>
          </a:p>
        </p:txBody>
      </p:sp>
      <p:sp>
        <p:nvSpPr>
          <p:cNvPr id="4" name="Content Placeholder 3"/>
          <p:cNvSpPr>
            <a:spLocks noGrp="1"/>
          </p:cNvSpPr>
          <p:nvPr>
            <p:ph sz="half" idx="2"/>
          </p:nvPr>
        </p:nvSpPr>
        <p:spPr>
          <a:xfrm>
            <a:off x="1325729" y="3954771"/>
            <a:ext cx="8142319" cy="5816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9743718" y="2654058"/>
            <a:ext cx="8182418" cy="1300713"/>
          </a:xfrm>
        </p:spPr>
        <p:txBody>
          <a:bodyPr anchor="b"/>
          <a:lstStyle>
            <a:lvl1pPr marL="0" indent="0">
              <a:buNone/>
              <a:defRPr sz="3789" b="1"/>
            </a:lvl1pPr>
            <a:lvl2pPr marL="721736" indent="0">
              <a:buNone/>
              <a:defRPr sz="3157" b="1"/>
            </a:lvl2pPr>
            <a:lvl3pPr marL="1443472" indent="0">
              <a:buNone/>
              <a:defRPr sz="2841" b="1"/>
            </a:lvl3pPr>
            <a:lvl4pPr marL="2165208" indent="0">
              <a:buNone/>
              <a:defRPr sz="2526" b="1"/>
            </a:lvl4pPr>
            <a:lvl5pPr marL="2886944" indent="0">
              <a:buNone/>
              <a:defRPr sz="2526" b="1"/>
            </a:lvl5pPr>
            <a:lvl6pPr marL="3608680" indent="0">
              <a:buNone/>
              <a:defRPr sz="2526" b="1"/>
            </a:lvl6pPr>
            <a:lvl7pPr marL="4330416" indent="0">
              <a:buNone/>
              <a:defRPr sz="2526" b="1"/>
            </a:lvl7pPr>
            <a:lvl8pPr marL="5052151" indent="0">
              <a:buNone/>
              <a:defRPr sz="2526" b="1"/>
            </a:lvl8pPr>
            <a:lvl9pPr marL="5773887" indent="0">
              <a:buNone/>
              <a:defRPr sz="2526" b="1"/>
            </a:lvl9pPr>
          </a:lstStyle>
          <a:p>
            <a:pPr lvl="0"/>
            <a:r>
              <a:rPr lang="ja-JP" altLang="en-US"/>
              <a:t>マスター テキストの書式設定</a:t>
            </a:r>
          </a:p>
        </p:txBody>
      </p:sp>
      <p:sp>
        <p:nvSpPr>
          <p:cNvPr id="6" name="Content Placeholder 5"/>
          <p:cNvSpPr>
            <a:spLocks noGrp="1"/>
          </p:cNvSpPr>
          <p:nvPr>
            <p:ph sz="quarter" idx="4"/>
          </p:nvPr>
        </p:nvSpPr>
        <p:spPr>
          <a:xfrm>
            <a:off x="9743718" y="3954771"/>
            <a:ext cx="8182418" cy="5816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54D5B03-E052-4422-BB91-13DF208C24F7}" type="datetimeFigureOut">
              <a:rPr kumimoji="1" lang="ja-JP" altLang="en-US" smtClean="0"/>
              <a:t>2022/4/17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EC89B54-DA08-411B-80B1-D91C7DE0A4A8}" type="slidenum">
              <a:rPr kumimoji="1" lang="ja-JP" altLang="en-US" smtClean="0"/>
              <a:t>‹#›</a:t>
            </a:fld>
            <a:endParaRPr kumimoji="1" lang="ja-JP" altLang="en-US"/>
          </a:p>
        </p:txBody>
      </p:sp>
    </p:spTree>
    <p:extLst>
      <p:ext uri="{BB962C8B-B14F-4D97-AF65-F5344CB8AC3E}">
        <p14:creationId xmlns:p14="http://schemas.microsoft.com/office/powerpoint/2010/main" val="2643887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54D5B03-E052-4422-BB91-13DF208C24F7}" type="datetimeFigureOut">
              <a:rPr kumimoji="1" lang="ja-JP" altLang="en-US" smtClean="0"/>
              <a:t>2022/4/17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EC89B54-DA08-411B-80B1-D91C7DE0A4A8}" type="slidenum">
              <a:rPr kumimoji="1" lang="ja-JP" altLang="en-US" smtClean="0"/>
              <a:t>‹#›</a:t>
            </a:fld>
            <a:endParaRPr kumimoji="1" lang="ja-JP" altLang="en-US"/>
          </a:p>
        </p:txBody>
      </p:sp>
    </p:spTree>
    <p:extLst>
      <p:ext uri="{BB962C8B-B14F-4D97-AF65-F5344CB8AC3E}">
        <p14:creationId xmlns:p14="http://schemas.microsoft.com/office/powerpoint/2010/main" val="1319790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D5B03-E052-4422-BB91-13DF208C24F7}" type="datetimeFigureOut">
              <a:rPr kumimoji="1" lang="ja-JP" altLang="en-US" smtClean="0"/>
              <a:t>2022/4/17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EC89B54-DA08-411B-80B1-D91C7DE0A4A8}" type="slidenum">
              <a:rPr kumimoji="1" lang="ja-JP" altLang="en-US" smtClean="0"/>
              <a:t>‹#›</a:t>
            </a:fld>
            <a:endParaRPr kumimoji="1" lang="ja-JP" altLang="en-US"/>
          </a:p>
        </p:txBody>
      </p:sp>
    </p:spTree>
    <p:extLst>
      <p:ext uri="{BB962C8B-B14F-4D97-AF65-F5344CB8AC3E}">
        <p14:creationId xmlns:p14="http://schemas.microsoft.com/office/powerpoint/2010/main" val="3541590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325728" y="721783"/>
            <a:ext cx="6207610" cy="2526242"/>
          </a:xfrm>
        </p:spPr>
        <p:txBody>
          <a:bodyPr anchor="b"/>
          <a:lstStyle>
            <a:lvl1pPr>
              <a:defRPr sz="5052"/>
            </a:lvl1pPr>
          </a:lstStyle>
          <a:p>
            <a:r>
              <a:rPr lang="ja-JP" altLang="en-US"/>
              <a:t>マスター タイトルの書式設定</a:t>
            </a:r>
            <a:endParaRPr lang="en-US" dirty="0"/>
          </a:p>
        </p:txBody>
      </p:sp>
      <p:sp>
        <p:nvSpPr>
          <p:cNvPr id="3" name="Content Placeholder 2"/>
          <p:cNvSpPr>
            <a:spLocks noGrp="1"/>
          </p:cNvSpPr>
          <p:nvPr>
            <p:ph idx="1"/>
          </p:nvPr>
        </p:nvSpPr>
        <p:spPr>
          <a:xfrm>
            <a:off x="8182418" y="1558852"/>
            <a:ext cx="9743718" cy="7694010"/>
          </a:xfrm>
        </p:spPr>
        <p:txBody>
          <a:bodyPr/>
          <a:lstStyle>
            <a:lvl1pPr>
              <a:defRPr sz="5052"/>
            </a:lvl1pPr>
            <a:lvl2pPr>
              <a:defRPr sz="4420"/>
            </a:lvl2pPr>
            <a:lvl3pPr>
              <a:defRPr sz="3789"/>
            </a:lvl3pPr>
            <a:lvl4pPr>
              <a:defRPr sz="3157"/>
            </a:lvl4pPr>
            <a:lvl5pPr>
              <a:defRPr sz="3157"/>
            </a:lvl5pPr>
            <a:lvl6pPr>
              <a:defRPr sz="3157"/>
            </a:lvl6pPr>
            <a:lvl7pPr>
              <a:defRPr sz="3157"/>
            </a:lvl7pPr>
            <a:lvl8pPr>
              <a:defRPr sz="3157"/>
            </a:lvl8pPr>
            <a:lvl9pPr>
              <a:defRPr sz="3157"/>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325728" y="3248025"/>
            <a:ext cx="6207610" cy="6017368"/>
          </a:xfrm>
        </p:spPr>
        <p:txBody>
          <a:bodyPr/>
          <a:lstStyle>
            <a:lvl1pPr marL="0" indent="0">
              <a:buNone/>
              <a:defRPr sz="2526"/>
            </a:lvl1pPr>
            <a:lvl2pPr marL="721736" indent="0">
              <a:buNone/>
              <a:defRPr sz="2210"/>
            </a:lvl2pPr>
            <a:lvl3pPr marL="1443472" indent="0">
              <a:buNone/>
              <a:defRPr sz="1894"/>
            </a:lvl3pPr>
            <a:lvl4pPr marL="2165208" indent="0">
              <a:buNone/>
              <a:defRPr sz="1579"/>
            </a:lvl4pPr>
            <a:lvl5pPr marL="2886944" indent="0">
              <a:buNone/>
              <a:defRPr sz="1579"/>
            </a:lvl5pPr>
            <a:lvl6pPr marL="3608680" indent="0">
              <a:buNone/>
              <a:defRPr sz="1579"/>
            </a:lvl6pPr>
            <a:lvl7pPr marL="4330416" indent="0">
              <a:buNone/>
              <a:defRPr sz="1579"/>
            </a:lvl7pPr>
            <a:lvl8pPr marL="5052151" indent="0">
              <a:buNone/>
              <a:defRPr sz="1579"/>
            </a:lvl8pPr>
            <a:lvl9pPr marL="5773887" indent="0">
              <a:buNone/>
              <a:defRPr sz="157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54D5B03-E052-4422-BB91-13DF208C24F7}" type="datetimeFigureOut">
              <a:rPr kumimoji="1" lang="ja-JP" altLang="en-US" smtClean="0"/>
              <a:t>2022/4/17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EC89B54-DA08-411B-80B1-D91C7DE0A4A8}" type="slidenum">
              <a:rPr kumimoji="1" lang="ja-JP" altLang="en-US" smtClean="0"/>
              <a:t>‹#›</a:t>
            </a:fld>
            <a:endParaRPr kumimoji="1" lang="ja-JP" altLang="en-US"/>
          </a:p>
        </p:txBody>
      </p:sp>
    </p:spTree>
    <p:extLst>
      <p:ext uri="{BB962C8B-B14F-4D97-AF65-F5344CB8AC3E}">
        <p14:creationId xmlns:p14="http://schemas.microsoft.com/office/powerpoint/2010/main" val="265000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325728" y="721783"/>
            <a:ext cx="6207610" cy="2526242"/>
          </a:xfrm>
        </p:spPr>
        <p:txBody>
          <a:bodyPr anchor="b"/>
          <a:lstStyle>
            <a:lvl1pPr>
              <a:defRPr sz="5052"/>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182418" y="1558852"/>
            <a:ext cx="9743718" cy="7694010"/>
          </a:xfrm>
        </p:spPr>
        <p:txBody>
          <a:bodyPr anchor="t"/>
          <a:lstStyle>
            <a:lvl1pPr marL="0" indent="0">
              <a:buNone/>
              <a:defRPr sz="5052"/>
            </a:lvl1pPr>
            <a:lvl2pPr marL="721736" indent="0">
              <a:buNone/>
              <a:defRPr sz="4420"/>
            </a:lvl2pPr>
            <a:lvl3pPr marL="1443472" indent="0">
              <a:buNone/>
              <a:defRPr sz="3789"/>
            </a:lvl3pPr>
            <a:lvl4pPr marL="2165208" indent="0">
              <a:buNone/>
              <a:defRPr sz="3157"/>
            </a:lvl4pPr>
            <a:lvl5pPr marL="2886944" indent="0">
              <a:buNone/>
              <a:defRPr sz="3157"/>
            </a:lvl5pPr>
            <a:lvl6pPr marL="3608680" indent="0">
              <a:buNone/>
              <a:defRPr sz="3157"/>
            </a:lvl6pPr>
            <a:lvl7pPr marL="4330416" indent="0">
              <a:buNone/>
              <a:defRPr sz="3157"/>
            </a:lvl7pPr>
            <a:lvl8pPr marL="5052151" indent="0">
              <a:buNone/>
              <a:defRPr sz="3157"/>
            </a:lvl8pPr>
            <a:lvl9pPr marL="5773887" indent="0">
              <a:buNone/>
              <a:defRPr sz="3157"/>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325728" y="3248025"/>
            <a:ext cx="6207610" cy="6017368"/>
          </a:xfrm>
        </p:spPr>
        <p:txBody>
          <a:bodyPr/>
          <a:lstStyle>
            <a:lvl1pPr marL="0" indent="0">
              <a:buNone/>
              <a:defRPr sz="2526"/>
            </a:lvl1pPr>
            <a:lvl2pPr marL="721736" indent="0">
              <a:buNone/>
              <a:defRPr sz="2210"/>
            </a:lvl2pPr>
            <a:lvl3pPr marL="1443472" indent="0">
              <a:buNone/>
              <a:defRPr sz="1894"/>
            </a:lvl3pPr>
            <a:lvl4pPr marL="2165208" indent="0">
              <a:buNone/>
              <a:defRPr sz="1579"/>
            </a:lvl4pPr>
            <a:lvl5pPr marL="2886944" indent="0">
              <a:buNone/>
              <a:defRPr sz="1579"/>
            </a:lvl5pPr>
            <a:lvl6pPr marL="3608680" indent="0">
              <a:buNone/>
              <a:defRPr sz="1579"/>
            </a:lvl6pPr>
            <a:lvl7pPr marL="4330416" indent="0">
              <a:buNone/>
              <a:defRPr sz="1579"/>
            </a:lvl7pPr>
            <a:lvl8pPr marL="5052151" indent="0">
              <a:buNone/>
              <a:defRPr sz="1579"/>
            </a:lvl8pPr>
            <a:lvl9pPr marL="5773887" indent="0">
              <a:buNone/>
              <a:defRPr sz="157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54D5B03-E052-4422-BB91-13DF208C24F7}" type="datetimeFigureOut">
              <a:rPr kumimoji="1" lang="ja-JP" altLang="en-US" smtClean="0"/>
              <a:t>2022/4/17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EC89B54-DA08-411B-80B1-D91C7DE0A4A8}" type="slidenum">
              <a:rPr kumimoji="1" lang="ja-JP" altLang="en-US" smtClean="0"/>
              <a:t>‹#›</a:t>
            </a:fld>
            <a:endParaRPr kumimoji="1" lang="ja-JP" altLang="en-US"/>
          </a:p>
        </p:txBody>
      </p:sp>
    </p:spTree>
    <p:extLst>
      <p:ext uri="{BB962C8B-B14F-4D97-AF65-F5344CB8AC3E}">
        <p14:creationId xmlns:p14="http://schemas.microsoft.com/office/powerpoint/2010/main" val="3009864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23221" y="576425"/>
            <a:ext cx="16600408" cy="2092671"/>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23221" y="2882121"/>
            <a:ext cx="16600408" cy="68694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323221" y="10034794"/>
            <a:ext cx="4330541" cy="576424"/>
          </a:xfrm>
          <a:prstGeom prst="rect">
            <a:avLst/>
          </a:prstGeom>
        </p:spPr>
        <p:txBody>
          <a:bodyPr vert="horz" lIns="91440" tIns="45720" rIns="91440" bIns="45720" rtlCol="0" anchor="ctr"/>
          <a:lstStyle>
            <a:lvl1pPr algn="l">
              <a:defRPr sz="1894">
                <a:solidFill>
                  <a:schemeClr val="tx1">
                    <a:tint val="75000"/>
                  </a:schemeClr>
                </a:solidFill>
              </a:defRPr>
            </a:lvl1pPr>
          </a:lstStyle>
          <a:p>
            <a:fld id="{A54D5B03-E052-4422-BB91-13DF208C24F7}" type="datetimeFigureOut">
              <a:rPr kumimoji="1" lang="ja-JP" altLang="en-US" smtClean="0"/>
              <a:t>2022/4/17</a:t>
            </a:fld>
            <a:endParaRPr kumimoji="1" lang="ja-JP" altLang="en-US"/>
          </a:p>
        </p:txBody>
      </p:sp>
      <p:sp>
        <p:nvSpPr>
          <p:cNvPr id="5" name="Footer Placeholder 4"/>
          <p:cNvSpPr>
            <a:spLocks noGrp="1"/>
          </p:cNvSpPr>
          <p:nvPr>
            <p:ph type="ftr" sz="quarter" idx="3"/>
          </p:nvPr>
        </p:nvSpPr>
        <p:spPr>
          <a:xfrm>
            <a:off x="6375519" y="10034794"/>
            <a:ext cx="6495812" cy="576424"/>
          </a:xfrm>
          <a:prstGeom prst="rect">
            <a:avLst/>
          </a:prstGeom>
        </p:spPr>
        <p:txBody>
          <a:bodyPr vert="horz" lIns="91440" tIns="45720" rIns="91440" bIns="45720" rtlCol="0" anchor="ctr"/>
          <a:lstStyle>
            <a:lvl1pPr algn="ctr">
              <a:defRPr sz="1894">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3593088" y="10034794"/>
            <a:ext cx="4330541" cy="576424"/>
          </a:xfrm>
          <a:prstGeom prst="rect">
            <a:avLst/>
          </a:prstGeom>
        </p:spPr>
        <p:txBody>
          <a:bodyPr vert="horz" lIns="91440" tIns="45720" rIns="91440" bIns="45720" rtlCol="0" anchor="ctr"/>
          <a:lstStyle>
            <a:lvl1pPr algn="r">
              <a:defRPr sz="1894">
                <a:solidFill>
                  <a:schemeClr val="tx1">
                    <a:tint val="75000"/>
                  </a:schemeClr>
                </a:solidFill>
              </a:defRPr>
            </a:lvl1pPr>
          </a:lstStyle>
          <a:p>
            <a:fld id="{EEC89B54-DA08-411B-80B1-D91C7DE0A4A8}" type="slidenum">
              <a:rPr kumimoji="1" lang="ja-JP" altLang="en-US" smtClean="0"/>
              <a:t>‹#›</a:t>
            </a:fld>
            <a:endParaRPr kumimoji="1" lang="ja-JP" altLang="en-US"/>
          </a:p>
        </p:txBody>
      </p:sp>
    </p:spTree>
    <p:extLst>
      <p:ext uri="{BB962C8B-B14F-4D97-AF65-F5344CB8AC3E}">
        <p14:creationId xmlns:p14="http://schemas.microsoft.com/office/powerpoint/2010/main" val="15806926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443472" rtl="0" eaLnBrk="1" latinLnBrk="0" hangingPunct="1">
        <a:lnSpc>
          <a:spcPct val="90000"/>
        </a:lnSpc>
        <a:spcBef>
          <a:spcPct val="0"/>
        </a:spcBef>
        <a:buNone/>
        <a:defRPr kumimoji="1" sz="6946" kern="1200">
          <a:solidFill>
            <a:schemeClr val="tx1"/>
          </a:solidFill>
          <a:latin typeface="+mj-lt"/>
          <a:ea typeface="+mj-ea"/>
          <a:cs typeface="+mj-cs"/>
        </a:defRPr>
      </a:lvl1pPr>
    </p:titleStyle>
    <p:bodyStyle>
      <a:lvl1pPr marL="360868" indent="-360868" algn="l" defTabSz="1443472" rtl="0" eaLnBrk="1" latinLnBrk="0" hangingPunct="1">
        <a:lnSpc>
          <a:spcPct val="90000"/>
        </a:lnSpc>
        <a:spcBef>
          <a:spcPts val="1579"/>
        </a:spcBef>
        <a:buFont typeface="Arial" panose="020B0604020202020204" pitchFamily="34" charset="0"/>
        <a:buChar char="•"/>
        <a:defRPr kumimoji="1" sz="4420" kern="1200">
          <a:solidFill>
            <a:schemeClr val="tx1"/>
          </a:solidFill>
          <a:latin typeface="+mn-lt"/>
          <a:ea typeface="+mn-ea"/>
          <a:cs typeface="+mn-cs"/>
        </a:defRPr>
      </a:lvl1pPr>
      <a:lvl2pPr marL="1082604" indent="-360868" algn="l" defTabSz="1443472" rtl="0" eaLnBrk="1" latinLnBrk="0" hangingPunct="1">
        <a:lnSpc>
          <a:spcPct val="90000"/>
        </a:lnSpc>
        <a:spcBef>
          <a:spcPts val="789"/>
        </a:spcBef>
        <a:buFont typeface="Arial" panose="020B0604020202020204" pitchFamily="34" charset="0"/>
        <a:buChar char="•"/>
        <a:defRPr kumimoji="1" sz="3789" kern="1200">
          <a:solidFill>
            <a:schemeClr val="tx1"/>
          </a:solidFill>
          <a:latin typeface="+mn-lt"/>
          <a:ea typeface="+mn-ea"/>
          <a:cs typeface="+mn-cs"/>
        </a:defRPr>
      </a:lvl2pPr>
      <a:lvl3pPr marL="1804340" indent="-360868" algn="l" defTabSz="1443472" rtl="0" eaLnBrk="1" latinLnBrk="0" hangingPunct="1">
        <a:lnSpc>
          <a:spcPct val="90000"/>
        </a:lnSpc>
        <a:spcBef>
          <a:spcPts val="789"/>
        </a:spcBef>
        <a:buFont typeface="Arial" panose="020B0604020202020204" pitchFamily="34" charset="0"/>
        <a:buChar char="•"/>
        <a:defRPr kumimoji="1" sz="3157" kern="1200">
          <a:solidFill>
            <a:schemeClr val="tx1"/>
          </a:solidFill>
          <a:latin typeface="+mn-lt"/>
          <a:ea typeface="+mn-ea"/>
          <a:cs typeface="+mn-cs"/>
        </a:defRPr>
      </a:lvl3pPr>
      <a:lvl4pPr marL="2526076" indent="-360868" algn="l" defTabSz="1443472" rtl="0" eaLnBrk="1" latinLnBrk="0" hangingPunct="1">
        <a:lnSpc>
          <a:spcPct val="90000"/>
        </a:lnSpc>
        <a:spcBef>
          <a:spcPts val="789"/>
        </a:spcBef>
        <a:buFont typeface="Arial" panose="020B0604020202020204" pitchFamily="34" charset="0"/>
        <a:buChar char="•"/>
        <a:defRPr kumimoji="1" sz="2841" kern="1200">
          <a:solidFill>
            <a:schemeClr val="tx1"/>
          </a:solidFill>
          <a:latin typeface="+mn-lt"/>
          <a:ea typeface="+mn-ea"/>
          <a:cs typeface="+mn-cs"/>
        </a:defRPr>
      </a:lvl4pPr>
      <a:lvl5pPr marL="3247812" indent="-360868" algn="l" defTabSz="1443472" rtl="0" eaLnBrk="1" latinLnBrk="0" hangingPunct="1">
        <a:lnSpc>
          <a:spcPct val="90000"/>
        </a:lnSpc>
        <a:spcBef>
          <a:spcPts val="789"/>
        </a:spcBef>
        <a:buFont typeface="Arial" panose="020B0604020202020204" pitchFamily="34" charset="0"/>
        <a:buChar char="•"/>
        <a:defRPr kumimoji="1" sz="2841" kern="1200">
          <a:solidFill>
            <a:schemeClr val="tx1"/>
          </a:solidFill>
          <a:latin typeface="+mn-lt"/>
          <a:ea typeface="+mn-ea"/>
          <a:cs typeface="+mn-cs"/>
        </a:defRPr>
      </a:lvl5pPr>
      <a:lvl6pPr marL="3969548" indent="-360868" algn="l" defTabSz="1443472" rtl="0" eaLnBrk="1" latinLnBrk="0" hangingPunct="1">
        <a:lnSpc>
          <a:spcPct val="90000"/>
        </a:lnSpc>
        <a:spcBef>
          <a:spcPts val="789"/>
        </a:spcBef>
        <a:buFont typeface="Arial" panose="020B0604020202020204" pitchFamily="34" charset="0"/>
        <a:buChar char="•"/>
        <a:defRPr kumimoji="1" sz="2841" kern="1200">
          <a:solidFill>
            <a:schemeClr val="tx1"/>
          </a:solidFill>
          <a:latin typeface="+mn-lt"/>
          <a:ea typeface="+mn-ea"/>
          <a:cs typeface="+mn-cs"/>
        </a:defRPr>
      </a:lvl6pPr>
      <a:lvl7pPr marL="4691283" indent="-360868" algn="l" defTabSz="1443472" rtl="0" eaLnBrk="1" latinLnBrk="0" hangingPunct="1">
        <a:lnSpc>
          <a:spcPct val="90000"/>
        </a:lnSpc>
        <a:spcBef>
          <a:spcPts val="789"/>
        </a:spcBef>
        <a:buFont typeface="Arial" panose="020B0604020202020204" pitchFamily="34" charset="0"/>
        <a:buChar char="•"/>
        <a:defRPr kumimoji="1" sz="2841" kern="1200">
          <a:solidFill>
            <a:schemeClr val="tx1"/>
          </a:solidFill>
          <a:latin typeface="+mn-lt"/>
          <a:ea typeface="+mn-ea"/>
          <a:cs typeface="+mn-cs"/>
        </a:defRPr>
      </a:lvl7pPr>
      <a:lvl8pPr marL="5413019" indent="-360868" algn="l" defTabSz="1443472" rtl="0" eaLnBrk="1" latinLnBrk="0" hangingPunct="1">
        <a:lnSpc>
          <a:spcPct val="90000"/>
        </a:lnSpc>
        <a:spcBef>
          <a:spcPts val="789"/>
        </a:spcBef>
        <a:buFont typeface="Arial" panose="020B0604020202020204" pitchFamily="34" charset="0"/>
        <a:buChar char="•"/>
        <a:defRPr kumimoji="1" sz="2841" kern="1200">
          <a:solidFill>
            <a:schemeClr val="tx1"/>
          </a:solidFill>
          <a:latin typeface="+mn-lt"/>
          <a:ea typeface="+mn-ea"/>
          <a:cs typeface="+mn-cs"/>
        </a:defRPr>
      </a:lvl8pPr>
      <a:lvl9pPr marL="6134755" indent="-360868" algn="l" defTabSz="1443472" rtl="0" eaLnBrk="1" latinLnBrk="0" hangingPunct="1">
        <a:lnSpc>
          <a:spcPct val="90000"/>
        </a:lnSpc>
        <a:spcBef>
          <a:spcPts val="789"/>
        </a:spcBef>
        <a:buFont typeface="Arial" panose="020B0604020202020204" pitchFamily="34" charset="0"/>
        <a:buChar char="•"/>
        <a:defRPr kumimoji="1" sz="2841" kern="1200">
          <a:solidFill>
            <a:schemeClr val="tx1"/>
          </a:solidFill>
          <a:latin typeface="+mn-lt"/>
          <a:ea typeface="+mn-ea"/>
          <a:cs typeface="+mn-cs"/>
        </a:defRPr>
      </a:lvl9pPr>
    </p:bodyStyle>
    <p:otherStyle>
      <a:defPPr>
        <a:defRPr lang="en-US"/>
      </a:defPPr>
      <a:lvl1pPr marL="0" algn="l" defTabSz="1443472" rtl="0" eaLnBrk="1" latinLnBrk="0" hangingPunct="1">
        <a:defRPr kumimoji="1" sz="2841" kern="1200">
          <a:solidFill>
            <a:schemeClr val="tx1"/>
          </a:solidFill>
          <a:latin typeface="+mn-lt"/>
          <a:ea typeface="+mn-ea"/>
          <a:cs typeface="+mn-cs"/>
        </a:defRPr>
      </a:lvl1pPr>
      <a:lvl2pPr marL="721736" algn="l" defTabSz="1443472" rtl="0" eaLnBrk="1" latinLnBrk="0" hangingPunct="1">
        <a:defRPr kumimoji="1" sz="2841" kern="1200">
          <a:solidFill>
            <a:schemeClr val="tx1"/>
          </a:solidFill>
          <a:latin typeface="+mn-lt"/>
          <a:ea typeface="+mn-ea"/>
          <a:cs typeface="+mn-cs"/>
        </a:defRPr>
      </a:lvl2pPr>
      <a:lvl3pPr marL="1443472" algn="l" defTabSz="1443472" rtl="0" eaLnBrk="1" latinLnBrk="0" hangingPunct="1">
        <a:defRPr kumimoji="1" sz="2841" kern="1200">
          <a:solidFill>
            <a:schemeClr val="tx1"/>
          </a:solidFill>
          <a:latin typeface="+mn-lt"/>
          <a:ea typeface="+mn-ea"/>
          <a:cs typeface="+mn-cs"/>
        </a:defRPr>
      </a:lvl3pPr>
      <a:lvl4pPr marL="2165208" algn="l" defTabSz="1443472" rtl="0" eaLnBrk="1" latinLnBrk="0" hangingPunct="1">
        <a:defRPr kumimoji="1" sz="2841" kern="1200">
          <a:solidFill>
            <a:schemeClr val="tx1"/>
          </a:solidFill>
          <a:latin typeface="+mn-lt"/>
          <a:ea typeface="+mn-ea"/>
          <a:cs typeface="+mn-cs"/>
        </a:defRPr>
      </a:lvl4pPr>
      <a:lvl5pPr marL="2886944" algn="l" defTabSz="1443472" rtl="0" eaLnBrk="1" latinLnBrk="0" hangingPunct="1">
        <a:defRPr kumimoji="1" sz="2841" kern="1200">
          <a:solidFill>
            <a:schemeClr val="tx1"/>
          </a:solidFill>
          <a:latin typeface="+mn-lt"/>
          <a:ea typeface="+mn-ea"/>
          <a:cs typeface="+mn-cs"/>
        </a:defRPr>
      </a:lvl5pPr>
      <a:lvl6pPr marL="3608680" algn="l" defTabSz="1443472" rtl="0" eaLnBrk="1" latinLnBrk="0" hangingPunct="1">
        <a:defRPr kumimoji="1" sz="2841" kern="1200">
          <a:solidFill>
            <a:schemeClr val="tx1"/>
          </a:solidFill>
          <a:latin typeface="+mn-lt"/>
          <a:ea typeface="+mn-ea"/>
          <a:cs typeface="+mn-cs"/>
        </a:defRPr>
      </a:lvl6pPr>
      <a:lvl7pPr marL="4330416" algn="l" defTabSz="1443472" rtl="0" eaLnBrk="1" latinLnBrk="0" hangingPunct="1">
        <a:defRPr kumimoji="1" sz="2841" kern="1200">
          <a:solidFill>
            <a:schemeClr val="tx1"/>
          </a:solidFill>
          <a:latin typeface="+mn-lt"/>
          <a:ea typeface="+mn-ea"/>
          <a:cs typeface="+mn-cs"/>
        </a:defRPr>
      </a:lvl7pPr>
      <a:lvl8pPr marL="5052151" algn="l" defTabSz="1443472" rtl="0" eaLnBrk="1" latinLnBrk="0" hangingPunct="1">
        <a:defRPr kumimoji="1" sz="2841" kern="1200">
          <a:solidFill>
            <a:schemeClr val="tx1"/>
          </a:solidFill>
          <a:latin typeface="+mn-lt"/>
          <a:ea typeface="+mn-ea"/>
          <a:cs typeface="+mn-cs"/>
        </a:defRPr>
      </a:lvl8pPr>
      <a:lvl9pPr marL="5773887" algn="l" defTabSz="1443472" rtl="0" eaLnBrk="1" latinLnBrk="0" hangingPunct="1">
        <a:defRPr kumimoji="1" sz="284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chart" Target="../charts/chart2.xml"/><Relationship Id="rId4" Type="http://schemas.openxmlformats.org/officeDocument/2006/relationships/image" Target="../media/image2.png"/><Relationship Id="rId9" Type="http://schemas.openxmlformats.org/officeDocument/2006/relationships/chart" Target="../charts/chart1.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2" name="テキスト ボックス 31">
                <a:extLst>
                  <a:ext uri="{FF2B5EF4-FFF2-40B4-BE49-F238E27FC236}">
                    <a16:creationId xmlns:a16="http://schemas.microsoft.com/office/drawing/2014/main" id="{3B580AC1-281A-4305-93D8-5CC7FC4EBD28}"/>
                  </a:ext>
                </a:extLst>
              </p:cNvPr>
              <p:cNvSpPr txBox="1"/>
              <p:nvPr/>
            </p:nvSpPr>
            <p:spPr>
              <a:xfrm>
                <a:off x="10821885" y="2293134"/>
                <a:ext cx="1299475" cy="53937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2842" b="1" i="1">
                              <a:latin typeface="Cambria Math" panose="02040503050406030204" pitchFamily="18" charset="0"/>
                            </a:rPr>
                          </m:ctrlPr>
                        </m:sSubSupPr>
                        <m:e>
                          <m:r>
                            <a:rPr lang="en-US" altLang="ja-JP" sz="2842" b="1" i="1">
                              <a:latin typeface="Cambria Math" panose="02040503050406030204" pitchFamily="18" charset="0"/>
                            </a:rPr>
                            <m:t>𝒚</m:t>
                          </m:r>
                        </m:e>
                        <m:sub>
                          <m:r>
                            <a:rPr lang="en-US" altLang="ja-JP" sz="2842" b="1" i="1">
                              <a:latin typeface="Cambria Math" panose="02040503050406030204" pitchFamily="18" charset="0"/>
                            </a:rPr>
                            <m:t>𝒏</m:t>
                          </m:r>
                        </m:sub>
                        <m:sup>
                          <m:r>
                            <a:rPr lang="en-US" altLang="ja-JP" sz="2842" b="1" i="1">
                              <a:latin typeface="Cambria Math" panose="02040503050406030204" pitchFamily="18" charset="0"/>
                            </a:rPr>
                            <m:t>𝑰𝑳𝑺𝑪</m:t>
                          </m:r>
                        </m:sup>
                      </m:sSubSup>
                    </m:oMath>
                  </m:oMathPara>
                </a14:m>
                <a:endParaRPr kumimoji="1" lang="ja-JP" altLang="en-US" sz="2842" b="1" dirty="0"/>
              </a:p>
            </p:txBody>
          </p:sp>
        </mc:Choice>
        <mc:Fallback>
          <p:sp>
            <p:nvSpPr>
              <p:cNvPr id="32" name="テキスト ボックス 31">
                <a:extLst>
                  <a:ext uri="{FF2B5EF4-FFF2-40B4-BE49-F238E27FC236}">
                    <a16:creationId xmlns:a16="http://schemas.microsoft.com/office/drawing/2014/main" id="{3B580AC1-281A-4305-93D8-5CC7FC4EBD28}"/>
                  </a:ext>
                </a:extLst>
              </p:cNvPr>
              <p:cNvSpPr txBox="1">
                <a:spLocks noRot="1" noChangeAspect="1" noMove="1" noResize="1" noEditPoints="1" noAdjustHandles="1" noChangeArrowheads="1" noChangeShapeType="1" noTextEdit="1"/>
              </p:cNvSpPr>
              <p:nvPr/>
            </p:nvSpPr>
            <p:spPr>
              <a:xfrm>
                <a:off x="10821885" y="2293134"/>
                <a:ext cx="1299475" cy="53937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4" name="テキスト ボックス 33">
                <a:extLst>
                  <a:ext uri="{FF2B5EF4-FFF2-40B4-BE49-F238E27FC236}">
                    <a16:creationId xmlns:a16="http://schemas.microsoft.com/office/drawing/2014/main" id="{FA202809-4433-4D80-9000-D82E5B909095}"/>
                  </a:ext>
                </a:extLst>
              </p:cNvPr>
              <p:cNvSpPr txBox="1"/>
              <p:nvPr/>
            </p:nvSpPr>
            <p:spPr>
              <a:xfrm>
                <a:off x="4603512" y="2294243"/>
                <a:ext cx="1181394" cy="538224"/>
              </a:xfrm>
              <a:prstGeom prst="rect">
                <a:avLst/>
              </a:prstGeom>
              <a:noFill/>
            </p:spPr>
            <p:txBody>
              <a:bodyPr wrap="square" rtlCol="0">
                <a:spAutoFit/>
              </a:bodyPr>
              <a:lstStyle/>
              <a:p>
                <a:pPr algn="ctr"/>
                <a14:m>
                  <m:oMath xmlns:m="http://schemas.openxmlformats.org/officeDocument/2006/math">
                    <m:sSubSup>
                      <m:sSubSupPr>
                        <m:ctrlPr>
                          <a:rPr lang="en-US" altLang="ja-JP" sz="2842" b="1" i="1">
                            <a:latin typeface="Cambria Math" panose="02040503050406030204" pitchFamily="18" charset="0"/>
                          </a:rPr>
                        </m:ctrlPr>
                      </m:sSubSupPr>
                      <m:e>
                        <m:r>
                          <a:rPr lang="en-US" altLang="ja-JP" sz="2842" b="1" i="1">
                            <a:latin typeface="Cambria Math" panose="02040503050406030204" pitchFamily="18" charset="0"/>
                          </a:rPr>
                          <m:t>𝒚</m:t>
                        </m:r>
                      </m:e>
                      <m:sub>
                        <m:r>
                          <a:rPr lang="en-US" altLang="ja-JP" sz="2842" b="1" i="1">
                            <a:latin typeface="Cambria Math" panose="02040503050406030204" pitchFamily="18" charset="0"/>
                          </a:rPr>
                          <m:t>𝒏</m:t>
                        </m:r>
                      </m:sub>
                      <m:sup>
                        <m:r>
                          <a:rPr lang="en-US" altLang="ja-JP" sz="2842" b="1" i="1">
                            <a:latin typeface="Cambria Math" panose="02040503050406030204" pitchFamily="18" charset="0"/>
                          </a:rPr>
                          <m:t>𝑨𝒖𝒙</m:t>
                        </m:r>
                      </m:sup>
                    </m:sSubSup>
                  </m:oMath>
                </a14:m>
                <a:r>
                  <a:rPr lang="en-US" altLang="ja-JP" sz="2842" b="1" dirty="0"/>
                  <a:t> </a:t>
                </a:r>
                <a:endParaRPr kumimoji="1" lang="en-US" altLang="ja-JP" sz="2842" b="1" dirty="0"/>
              </a:p>
            </p:txBody>
          </p:sp>
        </mc:Choice>
        <mc:Fallback>
          <p:sp>
            <p:nvSpPr>
              <p:cNvPr id="34" name="テキスト ボックス 33">
                <a:extLst>
                  <a:ext uri="{FF2B5EF4-FFF2-40B4-BE49-F238E27FC236}">
                    <a16:creationId xmlns:a16="http://schemas.microsoft.com/office/drawing/2014/main" id="{FA202809-4433-4D80-9000-D82E5B909095}"/>
                  </a:ext>
                </a:extLst>
              </p:cNvPr>
              <p:cNvSpPr txBox="1">
                <a:spLocks noRot="1" noChangeAspect="1" noMove="1" noResize="1" noEditPoints="1" noAdjustHandles="1" noChangeArrowheads="1" noChangeShapeType="1" noTextEdit="1"/>
              </p:cNvSpPr>
              <p:nvPr/>
            </p:nvSpPr>
            <p:spPr>
              <a:xfrm>
                <a:off x="4603512" y="2294243"/>
                <a:ext cx="1181394" cy="53822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4" name="テキスト ボックス 73">
                <a:extLst>
                  <a:ext uri="{FF2B5EF4-FFF2-40B4-BE49-F238E27FC236}">
                    <a16:creationId xmlns:a16="http://schemas.microsoft.com/office/drawing/2014/main" id="{64AF8414-46F6-458B-987F-72FB18A8CC56}"/>
                  </a:ext>
                </a:extLst>
              </p:cNvPr>
              <p:cNvSpPr txBox="1"/>
              <p:nvPr/>
            </p:nvSpPr>
            <p:spPr>
              <a:xfrm>
                <a:off x="10777724" y="2889087"/>
                <a:ext cx="1084097" cy="357110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788" i="1">
                              <a:latin typeface="Cambria Math" panose="02040503050406030204" pitchFamily="18" charset="0"/>
                            </a:rPr>
                          </m:ctrlPr>
                        </m:dPr>
                        <m:e>
                          <m:m>
                            <m:mPr>
                              <m:mcs>
                                <m:mc>
                                  <m:mcPr>
                                    <m:count m:val="1"/>
                                    <m:mcJc m:val="center"/>
                                  </m:mcPr>
                                </m:mc>
                              </m:mcs>
                              <m:ctrlPr>
                                <a:rPr kumimoji="1" lang="en-US" altLang="ja-JP" sz="3788" i="1">
                                  <a:latin typeface="Cambria Math" panose="02040503050406030204" pitchFamily="18" charset="0"/>
                                </a:rPr>
                              </m:ctrlPr>
                            </m:mPr>
                            <m:mr>
                              <m:e>
                                <m:r>
                                  <m:rPr>
                                    <m:brk m:alnAt="7"/>
                                  </m:rPr>
                                  <a:rPr kumimoji="1" lang="en-US" altLang="ja-JP" sz="3788" i="1">
                                    <a:solidFill>
                                      <a:schemeClr val="accent1"/>
                                    </a:solidFill>
                                    <a:latin typeface="Cambria Math" panose="02040503050406030204" pitchFamily="18" charset="0"/>
                                  </a:rPr>
                                  <m:t>0</m:t>
                                </m:r>
                                <m:r>
                                  <a:rPr kumimoji="1" lang="en-US" altLang="ja-JP" sz="3788" i="1">
                                    <a:solidFill>
                                      <a:schemeClr val="accent1"/>
                                    </a:solidFill>
                                    <a:latin typeface="Cambria Math" panose="02040503050406030204" pitchFamily="18" charset="0"/>
                                  </a:rPr>
                                  <m:t>.68</m:t>
                                </m:r>
                              </m:e>
                            </m:mr>
                            <m:mr>
                              <m:e>
                                <m:r>
                                  <a:rPr kumimoji="1" lang="en-US" altLang="ja-JP" sz="3788" i="1">
                                    <a:latin typeface="Cambria Math" panose="02040503050406030204" pitchFamily="18" charset="0"/>
                                  </a:rPr>
                                  <m:t>0.02</m:t>
                                </m:r>
                              </m:e>
                            </m:mr>
                            <m:mr>
                              <m:e>
                                <m:m>
                                  <m:mPr>
                                    <m:mcs>
                                      <m:mc>
                                        <m:mcPr>
                                          <m:count m:val="1"/>
                                          <m:mcJc m:val="center"/>
                                        </m:mcPr>
                                      </m:mc>
                                    </m:mcs>
                                    <m:ctrlPr>
                                      <a:rPr kumimoji="1" lang="en-US" altLang="ja-JP" sz="3788" i="1">
                                        <a:latin typeface="Cambria Math" panose="02040503050406030204" pitchFamily="18" charset="0"/>
                                      </a:rPr>
                                    </m:ctrlPr>
                                  </m:mPr>
                                  <m:mr>
                                    <m:e>
                                      <m:r>
                                        <m:rPr>
                                          <m:brk m:alnAt="7"/>
                                        </m:rPr>
                                        <a:rPr kumimoji="1" lang="en-US" altLang="ja-JP" sz="3788" i="1">
                                          <a:latin typeface="Cambria Math" panose="02040503050406030204" pitchFamily="18" charset="0"/>
                                        </a:rPr>
                                        <m:t>0</m:t>
                                      </m:r>
                                      <m:r>
                                        <a:rPr kumimoji="1" lang="en-US" altLang="ja-JP" sz="3788" i="1">
                                          <a:latin typeface="Cambria Math" panose="02040503050406030204" pitchFamily="18" charset="0"/>
                                        </a:rPr>
                                        <m:t>.12</m:t>
                                      </m:r>
                                    </m:e>
                                  </m:mr>
                                  <m:mr>
                                    <m:e>
                                      <m:m>
                                        <m:mPr>
                                          <m:mcs>
                                            <m:mc>
                                              <m:mcPr>
                                                <m:count m:val="1"/>
                                                <m:mcJc m:val="center"/>
                                              </m:mcPr>
                                            </m:mc>
                                          </m:mcs>
                                          <m:ctrlPr>
                                            <a:rPr kumimoji="1" lang="en-US" altLang="ja-JP" sz="3788" i="1">
                                              <a:latin typeface="Cambria Math" panose="02040503050406030204" pitchFamily="18" charset="0"/>
                                            </a:rPr>
                                          </m:ctrlPr>
                                        </m:mPr>
                                        <m:mr>
                                          <m:e>
                                            <m:r>
                                              <m:rPr>
                                                <m:brk m:alnAt="7"/>
                                              </m:rPr>
                                              <a:rPr kumimoji="1" lang="en-US" altLang="ja-JP" sz="3788" i="1">
                                                <a:latin typeface="Cambria Math" panose="02040503050406030204" pitchFamily="18" charset="0"/>
                                              </a:rPr>
                                              <m:t>0</m:t>
                                            </m:r>
                                            <m:r>
                                              <a:rPr kumimoji="1" lang="en-US" altLang="ja-JP" sz="3788" i="1">
                                                <a:latin typeface="Cambria Math" panose="02040503050406030204" pitchFamily="18" charset="0"/>
                                              </a:rPr>
                                              <m:t>.89</m:t>
                                            </m:r>
                                          </m:e>
                                        </m:mr>
                                        <m:mr>
                                          <m:e>
                                            <m:r>
                                              <a:rPr kumimoji="1" lang="en-US" altLang="ja-JP" sz="3788" i="1">
                                                <a:latin typeface="Cambria Math" panose="02040503050406030204" pitchFamily="18" charset="0"/>
                                              </a:rPr>
                                              <m:t>0.08</m:t>
                                            </m:r>
                                          </m:e>
                                        </m:mr>
                                        <m:mr>
                                          <m:e>
                                            <m:r>
                                              <a:rPr kumimoji="1" lang="en-US" altLang="ja-JP" sz="3788" i="1">
                                                <a:latin typeface="Cambria Math" panose="02040503050406030204" pitchFamily="18" charset="0"/>
                                                <a:ea typeface="Cambria Math" panose="02040503050406030204" pitchFamily="18" charset="0"/>
                                              </a:rPr>
                                              <m:t>⋮</m:t>
                                            </m:r>
                                          </m:e>
                                        </m:mr>
                                      </m:m>
                                    </m:e>
                                  </m:mr>
                                  <m:mr>
                                    <m:e>
                                      <m:r>
                                        <a:rPr kumimoji="1" lang="en-US" altLang="ja-JP" sz="3788" i="1">
                                          <a:latin typeface="Cambria Math" panose="02040503050406030204" pitchFamily="18" charset="0"/>
                                        </a:rPr>
                                        <m:t>0.91</m:t>
                                      </m:r>
                                    </m:e>
                                  </m:mr>
                                </m:m>
                              </m:e>
                            </m:mr>
                          </m:m>
                        </m:e>
                      </m:d>
                    </m:oMath>
                  </m:oMathPara>
                </a14:m>
                <a:endParaRPr kumimoji="1" lang="ja-JP" altLang="en-US" sz="3788" dirty="0"/>
              </a:p>
            </p:txBody>
          </p:sp>
        </mc:Choice>
        <mc:Fallback>
          <p:sp>
            <p:nvSpPr>
              <p:cNvPr id="74" name="テキスト ボックス 73">
                <a:extLst>
                  <a:ext uri="{FF2B5EF4-FFF2-40B4-BE49-F238E27FC236}">
                    <a16:creationId xmlns:a16="http://schemas.microsoft.com/office/drawing/2014/main" id="{64AF8414-46F6-458B-987F-72FB18A8CC56}"/>
                  </a:ext>
                </a:extLst>
              </p:cNvPr>
              <p:cNvSpPr txBox="1">
                <a:spLocks noRot="1" noChangeAspect="1" noMove="1" noResize="1" noEditPoints="1" noAdjustHandles="1" noChangeArrowheads="1" noChangeShapeType="1" noTextEdit="1"/>
              </p:cNvSpPr>
              <p:nvPr/>
            </p:nvSpPr>
            <p:spPr>
              <a:xfrm>
                <a:off x="10777724" y="2889087"/>
                <a:ext cx="1084097" cy="3571106"/>
              </a:xfrm>
              <a:prstGeom prst="rect">
                <a:avLst/>
              </a:prstGeom>
              <a:blipFill>
                <a:blip r:embed="rId5"/>
                <a:stretch>
                  <a:fillRect r="-1292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1" name="テキスト ボックス 80">
                <a:extLst>
                  <a:ext uri="{FF2B5EF4-FFF2-40B4-BE49-F238E27FC236}">
                    <a16:creationId xmlns:a16="http://schemas.microsoft.com/office/drawing/2014/main" id="{B726D0CF-2DFC-444A-BD73-7B0565C11D9E}"/>
                  </a:ext>
                </a:extLst>
              </p:cNvPr>
              <p:cNvSpPr txBox="1"/>
              <p:nvPr/>
            </p:nvSpPr>
            <p:spPr>
              <a:xfrm>
                <a:off x="13662999" y="2890954"/>
                <a:ext cx="1084097" cy="35673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788" i="1">
                              <a:latin typeface="Cambria Math" panose="02040503050406030204" pitchFamily="18" charset="0"/>
                            </a:rPr>
                          </m:ctrlPr>
                        </m:dPr>
                        <m:e>
                          <m:m>
                            <m:mPr>
                              <m:mcs>
                                <m:mc>
                                  <m:mcPr>
                                    <m:count m:val="1"/>
                                    <m:mcJc m:val="center"/>
                                  </m:mcPr>
                                </m:mc>
                              </m:mcs>
                              <m:ctrlPr>
                                <a:rPr kumimoji="1" lang="en-US" altLang="ja-JP" sz="3788" i="1">
                                  <a:latin typeface="Cambria Math" panose="02040503050406030204" pitchFamily="18" charset="0"/>
                                </a:rPr>
                              </m:ctrlPr>
                            </m:mPr>
                            <m:mr>
                              <m:e>
                                <m:r>
                                  <m:rPr>
                                    <m:brk m:alnAt="7"/>
                                  </m:rPr>
                                  <a:rPr kumimoji="1" lang="en-US" altLang="ja-JP" sz="3788" i="1">
                                    <a:solidFill>
                                      <a:schemeClr val="accent1"/>
                                    </a:solidFill>
                                    <a:latin typeface="Cambria Math" panose="02040503050406030204" pitchFamily="18" charset="0"/>
                                  </a:rPr>
                                  <m:t>0</m:t>
                                </m:r>
                                <m:r>
                                  <a:rPr kumimoji="1" lang="en-US" altLang="ja-JP" sz="3788" i="1">
                                    <a:solidFill>
                                      <a:schemeClr val="accent1"/>
                                    </a:solidFill>
                                    <a:latin typeface="Cambria Math" panose="02040503050406030204" pitchFamily="18" charset="0"/>
                                  </a:rPr>
                                  <m:t>.7</m:t>
                                </m:r>
                              </m:e>
                            </m:mr>
                            <m:mr>
                              <m:e>
                                <m:r>
                                  <a:rPr kumimoji="1" lang="en-US" altLang="ja-JP" sz="3788" i="1">
                                    <a:latin typeface="Cambria Math" panose="02040503050406030204" pitchFamily="18" charset="0"/>
                                  </a:rPr>
                                  <m:t>0</m:t>
                                </m:r>
                              </m:e>
                            </m:mr>
                            <m:mr>
                              <m:e>
                                <m:m>
                                  <m:mPr>
                                    <m:mcs>
                                      <m:mc>
                                        <m:mcPr>
                                          <m:count m:val="1"/>
                                          <m:mcJc m:val="center"/>
                                        </m:mcPr>
                                      </m:mc>
                                    </m:mcs>
                                    <m:ctrlPr>
                                      <a:rPr kumimoji="1" lang="en-US" altLang="ja-JP" sz="3788" i="1">
                                        <a:latin typeface="Cambria Math" panose="02040503050406030204" pitchFamily="18" charset="0"/>
                                      </a:rPr>
                                    </m:ctrlPr>
                                  </m:mPr>
                                  <m:mr>
                                    <m:e>
                                      <m:r>
                                        <m:rPr>
                                          <m:brk m:alnAt="7"/>
                                        </m:rPr>
                                        <a:rPr kumimoji="1" lang="en-US" altLang="ja-JP" sz="3788" i="1">
                                          <a:latin typeface="Cambria Math" panose="02040503050406030204" pitchFamily="18" charset="0"/>
                                        </a:rPr>
                                        <m:t>0</m:t>
                                      </m:r>
                                      <m:r>
                                        <a:rPr kumimoji="1" lang="en-US" altLang="ja-JP" sz="3788" i="1">
                                          <a:latin typeface="Cambria Math" panose="02040503050406030204" pitchFamily="18" charset="0"/>
                                        </a:rPr>
                                        <m:t>.3</m:t>
                                      </m:r>
                                    </m:e>
                                  </m:mr>
                                  <m:mr>
                                    <m:e>
                                      <m:m>
                                        <m:mPr>
                                          <m:mcs>
                                            <m:mc>
                                              <m:mcPr>
                                                <m:count m:val="1"/>
                                                <m:mcJc m:val="center"/>
                                              </m:mcPr>
                                            </m:mc>
                                          </m:mcs>
                                          <m:ctrlPr>
                                            <a:rPr kumimoji="1" lang="en-US" altLang="ja-JP" sz="3788" i="1">
                                              <a:latin typeface="Cambria Math" panose="02040503050406030204" pitchFamily="18" charset="0"/>
                                            </a:rPr>
                                          </m:ctrlPr>
                                        </m:mPr>
                                        <m:mr>
                                          <m:e>
                                            <m:r>
                                              <m:rPr>
                                                <m:brk m:alnAt="7"/>
                                              </m:rPr>
                                              <a:rPr kumimoji="1" lang="en-US" altLang="ja-JP" sz="3788" i="1">
                                                <a:latin typeface="Cambria Math" panose="02040503050406030204" pitchFamily="18" charset="0"/>
                                              </a:rPr>
                                              <m:t>1</m:t>
                                            </m:r>
                                          </m:e>
                                        </m:mr>
                                        <m:mr>
                                          <m:e>
                                            <m:r>
                                              <a:rPr kumimoji="1" lang="en-US" altLang="ja-JP" sz="3788" i="1">
                                                <a:latin typeface="Cambria Math" panose="02040503050406030204" pitchFamily="18" charset="0"/>
                                              </a:rPr>
                                              <m:t>0</m:t>
                                            </m:r>
                                          </m:e>
                                        </m:mr>
                                        <m:mr>
                                          <m:e>
                                            <m:r>
                                              <a:rPr kumimoji="1" lang="en-US" altLang="ja-JP" sz="3788" i="1">
                                                <a:latin typeface="Cambria Math" panose="02040503050406030204" pitchFamily="18" charset="0"/>
                                                <a:ea typeface="Cambria Math" panose="02040503050406030204" pitchFamily="18" charset="0"/>
                                              </a:rPr>
                                              <m:t>⋮</m:t>
                                            </m:r>
                                          </m:e>
                                        </m:mr>
                                      </m:m>
                                    </m:e>
                                  </m:mr>
                                  <m:mr>
                                    <m:e>
                                      <m:r>
                                        <a:rPr kumimoji="1" lang="en-US" altLang="ja-JP" sz="3788" i="1">
                                          <a:latin typeface="Cambria Math" panose="02040503050406030204" pitchFamily="18" charset="0"/>
                                          <a:ea typeface="Cambria Math" panose="02040503050406030204" pitchFamily="18" charset="0"/>
                                        </a:rPr>
                                        <m:t>1</m:t>
                                      </m:r>
                                    </m:e>
                                  </m:mr>
                                </m:m>
                              </m:e>
                            </m:mr>
                          </m:m>
                        </m:e>
                      </m:d>
                    </m:oMath>
                  </m:oMathPara>
                </a14:m>
                <a:endParaRPr kumimoji="1" lang="ja-JP" altLang="en-US" sz="3788" dirty="0"/>
              </a:p>
            </p:txBody>
          </p:sp>
        </mc:Choice>
        <mc:Fallback>
          <p:sp>
            <p:nvSpPr>
              <p:cNvPr id="81" name="テキスト ボックス 80">
                <a:extLst>
                  <a:ext uri="{FF2B5EF4-FFF2-40B4-BE49-F238E27FC236}">
                    <a16:creationId xmlns:a16="http://schemas.microsoft.com/office/drawing/2014/main" id="{B726D0CF-2DFC-444A-BD73-7B0565C11D9E}"/>
                  </a:ext>
                </a:extLst>
              </p:cNvPr>
              <p:cNvSpPr txBox="1">
                <a:spLocks noRot="1" noChangeAspect="1" noMove="1" noResize="1" noEditPoints="1" noAdjustHandles="1" noChangeArrowheads="1" noChangeShapeType="1" noTextEdit="1"/>
              </p:cNvSpPr>
              <p:nvPr/>
            </p:nvSpPr>
            <p:spPr>
              <a:xfrm>
                <a:off x="13662999" y="2890954"/>
                <a:ext cx="1084097" cy="356732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9" name="テキスト ボックス 88">
                <a:extLst>
                  <a:ext uri="{FF2B5EF4-FFF2-40B4-BE49-F238E27FC236}">
                    <a16:creationId xmlns:a16="http://schemas.microsoft.com/office/drawing/2014/main" id="{348FAFB0-0940-4E14-AD5F-9AF3797CBCED}"/>
                  </a:ext>
                </a:extLst>
              </p:cNvPr>
              <p:cNvSpPr txBox="1"/>
              <p:nvPr/>
            </p:nvSpPr>
            <p:spPr>
              <a:xfrm>
                <a:off x="4603506" y="2889093"/>
                <a:ext cx="1084097" cy="358296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788" i="1">
                              <a:latin typeface="Cambria Math" panose="02040503050406030204" pitchFamily="18" charset="0"/>
                            </a:rPr>
                          </m:ctrlPr>
                        </m:dPr>
                        <m:e>
                          <m:m>
                            <m:mPr>
                              <m:mcs>
                                <m:mc>
                                  <m:mcPr>
                                    <m:count m:val="1"/>
                                    <m:mcJc m:val="center"/>
                                  </m:mcPr>
                                </m:mc>
                              </m:mcs>
                              <m:ctrlPr>
                                <a:rPr kumimoji="1" lang="en-US" altLang="ja-JP" sz="3788" i="1">
                                  <a:latin typeface="Cambria Math" panose="02040503050406030204" pitchFamily="18" charset="0"/>
                                </a:rPr>
                              </m:ctrlPr>
                            </m:mPr>
                            <m:mr>
                              <m:e>
                                <m:r>
                                  <m:rPr>
                                    <m:brk m:alnAt="7"/>
                                  </m:rPr>
                                  <a:rPr kumimoji="1" lang="en-US" altLang="ja-JP" sz="3788" i="1">
                                    <a:solidFill>
                                      <a:schemeClr val="accent1"/>
                                    </a:solidFill>
                                    <a:latin typeface="Cambria Math" panose="02040503050406030204" pitchFamily="18" charset="0"/>
                                  </a:rPr>
                                  <m:t>0</m:t>
                                </m:r>
                                <m:r>
                                  <a:rPr kumimoji="1" lang="en-US" altLang="ja-JP" sz="3788" i="1">
                                    <a:solidFill>
                                      <a:schemeClr val="accent1"/>
                                    </a:solidFill>
                                    <a:latin typeface="Cambria Math" panose="02040503050406030204" pitchFamily="18" charset="0"/>
                                  </a:rPr>
                                  <m:t>.59</m:t>
                                </m:r>
                              </m:e>
                            </m:mr>
                            <m:mr>
                              <m:e>
                                <m:r>
                                  <a:rPr kumimoji="1" lang="en-US" altLang="ja-JP" sz="3788" i="1">
                                    <a:latin typeface="Cambria Math" panose="02040503050406030204" pitchFamily="18" charset="0"/>
                                  </a:rPr>
                                  <m:t>0.05</m:t>
                                </m:r>
                              </m:e>
                            </m:mr>
                            <m:mr>
                              <m:e>
                                <m:m>
                                  <m:mPr>
                                    <m:mcs>
                                      <m:mc>
                                        <m:mcPr>
                                          <m:count m:val="1"/>
                                          <m:mcJc m:val="center"/>
                                        </m:mcPr>
                                      </m:mc>
                                    </m:mcs>
                                    <m:ctrlPr>
                                      <a:rPr kumimoji="1" lang="en-US" altLang="ja-JP" sz="3788" i="1">
                                        <a:latin typeface="Cambria Math" panose="02040503050406030204" pitchFamily="18" charset="0"/>
                                      </a:rPr>
                                    </m:ctrlPr>
                                  </m:mPr>
                                  <m:mr>
                                    <m:e>
                                      <m:r>
                                        <m:rPr>
                                          <m:brk m:alnAt="7"/>
                                        </m:rPr>
                                        <a:rPr kumimoji="1" lang="en-US" altLang="ja-JP" sz="3788" i="1">
                                          <a:latin typeface="Cambria Math" panose="02040503050406030204" pitchFamily="18" charset="0"/>
                                        </a:rPr>
                                        <m:t>0</m:t>
                                      </m:r>
                                      <m:r>
                                        <a:rPr kumimoji="1" lang="en-US" altLang="ja-JP" sz="3788" i="1">
                                          <a:latin typeface="Cambria Math" panose="02040503050406030204" pitchFamily="18" charset="0"/>
                                        </a:rPr>
                                        <m:t>.13</m:t>
                                      </m:r>
                                    </m:e>
                                  </m:mr>
                                  <m:mr>
                                    <m:e>
                                      <m:m>
                                        <m:mPr>
                                          <m:mcs>
                                            <m:mc>
                                              <m:mcPr>
                                                <m:count m:val="1"/>
                                                <m:mcJc m:val="center"/>
                                              </m:mcPr>
                                            </m:mc>
                                          </m:mcs>
                                          <m:ctrlPr>
                                            <a:rPr kumimoji="1" lang="en-US" altLang="ja-JP" sz="3788" i="1">
                                              <a:latin typeface="Cambria Math" panose="02040503050406030204" pitchFamily="18" charset="0"/>
                                            </a:rPr>
                                          </m:ctrlPr>
                                        </m:mPr>
                                        <m:mr>
                                          <m:e>
                                            <m:r>
                                              <m:rPr>
                                                <m:brk m:alnAt="7"/>
                                              </m:rPr>
                                              <a:rPr kumimoji="1" lang="en-US" altLang="ja-JP" sz="3788" i="1">
                                                <a:latin typeface="Cambria Math" panose="02040503050406030204" pitchFamily="18" charset="0"/>
                                              </a:rPr>
                                              <m:t>0</m:t>
                                            </m:r>
                                            <m:r>
                                              <a:rPr kumimoji="1" lang="en-US" altLang="ja-JP" sz="3788" i="1">
                                                <a:latin typeface="Cambria Math" panose="02040503050406030204" pitchFamily="18" charset="0"/>
                                              </a:rPr>
                                              <m:t>.72</m:t>
                                            </m:r>
                                          </m:e>
                                        </m:mr>
                                        <m:mr>
                                          <m:e>
                                            <m:r>
                                              <a:rPr kumimoji="1" lang="en-US" altLang="ja-JP" sz="3788" i="1">
                                                <a:latin typeface="Cambria Math" panose="02040503050406030204" pitchFamily="18" charset="0"/>
                                              </a:rPr>
                                              <m:t>0.12</m:t>
                                            </m:r>
                                          </m:e>
                                        </m:mr>
                                        <m:mr>
                                          <m:e>
                                            <m:r>
                                              <a:rPr kumimoji="1" lang="en-US" altLang="ja-JP" sz="3788" i="1">
                                                <a:latin typeface="Cambria Math" panose="02040503050406030204" pitchFamily="18" charset="0"/>
                                                <a:ea typeface="Cambria Math" panose="02040503050406030204" pitchFamily="18" charset="0"/>
                                              </a:rPr>
                                              <m:t>⋮</m:t>
                                            </m:r>
                                          </m:e>
                                        </m:mr>
                                      </m:m>
                                    </m:e>
                                  </m:mr>
                                  <m:mr>
                                    <m:e>
                                      <m:r>
                                        <a:rPr kumimoji="1" lang="en-US" altLang="ja-JP" sz="3788" i="1">
                                          <a:latin typeface="Cambria Math" panose="02040503050406030204" pitchFamily="18" charset="0"/>
                                        </a:rPr>
                                        <m:t>0.81</m:t>
                                      </m:r>
                                    </m:e>
                                  </m:mr>
                                </m:m>
                              </m:e>
                            </m:mr>
                          </m:m>
                        </m:e>
                      </m:d>
                    </m:oMath>
                  </m:oMathPara>
                </a14:m>
                <a:endParaRPr kumimoji="1" lang="ja-JP" altLang="en-US" sz="3788" dirty="0"/>
              </a:p>
            </p:txBody>
          </p:sp>
        </mc:Choice>
        <mc:Fallback>
          <p:sp>
            <p:nvSpPr>
              <p:cNvPr id="89" name="テキスト ボックス 88">
                <a:extLst>
                  <a:ext uri="{FF2B5EF4-FFF2-40B4-BE49-F238E27FC236}">
                    <a16:creationId xmlns:a16="http://schemas.microsoft.com/office/drawing/2014/main" id="{348FAFB0-0940-4E14-AD5F-9AF3797CBCED}"/>
                  </a:ext>
                </a:extLst>
              </p:cNvPr>
              <p:cNvSpPr txBox="1">
                <a:spLocks noRot="1" noChangeAspect="1" noMove="1" noResize="1" noEditPoints="1" noAdjustHandles="1" noChangeArrowheads="1" noChangeShapeType="1" noTextEdit="1"/>
              </p:cNvSpPr>
              <p:nvPr/>
            </p:nvSpPr>
            <p:spPr>
              <a:xfrm>
                <a:off x="4603506" y="2889093"/>
                <a:ext cx="1084097" cy="3582969"/>
              </a:xfrm>
              <a:prstGeom prst="rect">
                <a:avLst/>
              </a:prstGeom>
              <a:blipFill>
                <a:blip r:embed="rId7"/>
                <a:stretch>
                  <a:fillRect r="-12921"/>
                </a:stretch>
              </a:blipFill>
            </p:spPr>
            <p:txBody>
              <a:bodyPr/>
              <a:lstStyle/>
              <a:p>
                <a:r>
                  <a:rPr lang="ja-JP" altLang="en-US">
                    <a:noFill/>
                  </a:rPr>
                  <a:t> </a:t>
                </a:r>
              </a:p>
            </p:txBody>
          </p:sp>
        </mc:Fallback>
      </mc:AlternateContent>
      <p:cxnSp>
        <p:nvCxnSpPr>
          <p:cNvPr id="90" name="直線矢印コネクタ 89">
            <a:extLst>
              <a:ext uri="{FF2B5EF4-FFF2-40B4-BE49-F238E27FC236}">
                <a16:creationId xmlns:a16="http://schemas.microsoft.com/office/drawing/2014/main" id="{960CE965-AF97-46F8-9E0D-B3E5143B09C0}"/>
              </a:ext>
            </a:extLst>
          </p:cNvPr>
          <p:cNvCxnSpPr>
            <a:cxnSpLocks/>
          </p:cNvCxnSpPr>
          <p:nvPr/>
        </p:nvCxnSpPr>
        <p:spPr>
          <a:xfrm>
            <a:off x="5779225" y="4675727"/>
            <a:ext cx="1178588" cy="100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正方形/長方形 91">
            <a:extLst>
              <a:ext uri="{FF2B5EF4-FFF2-40B4-BE49-F238E27FC236}">
                <a16:creationId xmlns:a16="http://schemas.microsoft.com/office/drawing/2014/main" id="{02E326F4-B357-46F2-BF02-EE609168EDE0}"/>
              </a:ext>
            </a:extLst>
          </p:cNvPr>
          <p:cNvSpPr/>
          <p:nvPr/>
        </p:nvSpPr>
        <p:spPr>
          <a:xfrm>
            <a:off x="6927625" y="4067682"/>
            <a:ext cx="2713569" cy="1212940"/>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788" b="1" dirty="0">
                <a:solidFill>
                  <a:schemeClr val="accent6"/>
                </a:solidFill>
              </a:rPr>
              <a:t>ILSC</a:t>
            </a:r>
            <a:endParaRPr kumimoji="1" lang="ja-JP" altLang="en-US" sz="3788" b="1" dirty="0">
              <a:solidFill>
                <a:schemeClr val="accent6"/>
              </a:solidFill>
            </a:endParaRPr>
          </a:p>
        </p:txBody>
      </p:sp>
      <p:cxnSp>
        <p:nvCxnSpPr>
          <p:cNvPr id="93" name="直線矢印コネクタ 92">
            <a:extLst>
              <a:ext uri="{FF2B5EF4-FFF2-40B4-BE49-F238E27FC236}">
                <a16:creationId xmlns:a16="http://schemas.microsoft.com/office/drawing/2014/main" id="{1FFAE5C5-C56E-48C4-B762-47D7872EAEA9}"/>
              </a:ext>
            </a:extLst>
          </p:cNvPr>
          <p:cNvCxnSpPr>
            <a:cxnSpLocks/>
          </p:cNvCxnSpPr>
          <p:nvPr/>
        </p:nvCxnSpPr>
        <p:spPr>
          <a:xfrm>
            <a:off x="9643303" y="4705128"/>
            <a:ext cx="1178588" cy="100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a:extLst>
              <a:ext uri="{FF2B5EF4-FFF2-40B4-BE49-F238E27FC236}">
                <a16:creationId xmlns:a16="http://schemas.microsoft.com/office/drawing/2014/main" id="{3AB2E8DC-6CC2-4B6E-A166-628A4E27DC04}"/>
              </a:ext>
            </a:extLst>
          </p:cNvPr>
          <p:cNvCxnSpPr>
            <a:cxnSpLocks/>
          </p:cNvCxnSpPr>
          <p:nvPr/>
        </p:nvCxnSpPr>
        <p:spPr>
          <a:xfrm>
            <a:off x="11980387" y="4713959"/>
            <a:ext cx="1720461" cy="3176"/>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549F0429-C783-4D7B-A791-B7FA4A0F50C6}"/>
              </a:ext>
            </a:extLst>
          </p:cNvPr>
          <p:cNvSpPr txBox="1"/>
          <p:nvPr/>
        </p:nvSpPr>
        <p:spPr>
          <a:xfrm>
            <a:off x="11210597" y="3946919"/>
            <a:ext cx="3361960" cy="675249"/>
          </a:xfrm>
          <a:prstGeom prst="rect">
            <a:avLst/>
          </a:prstGeom>
          <a:noFill/>
        </p:spPr>
        <p:txBody>
          <a:bodyPr wrap="square" rtlCol="0">
            <a:spAutoFit/>
          </a:bodyPr>
          <a:lstStyle/>
          <a:p>
            <a:pPr algn="ctr"/>
            <a:r>
              <a:rPr kumimoji="1" lang="en-US" altLang="ja-JP" sz="3788" b="1" dirty="0">
                <a:solidFill>
                  <a:schemeClr val="accent2"/>
                </a:solidFill>
              </a:rPr>
              <a:t>BCE</a:t>
            </a:r>
            <a:endParaRPr kumimoji="1" lang="ja-JP" altLang="en-US" sz="3788" b="1" dirty="0">
              <a:solidFill>
                <a:schemeClr val="accent2"/>
              </a:solidFill>
            </a:endParaRPr>
          </a:p>
        </p:txBody>
      </p:sp>
      <mc:AlternateContent xmlns:mc="http://schemas.openxmlformats.org/markup-compatibility/2006">
        <mc:Choice xmlns:a14="http://schemas.microsoft.com/office/drawing/2010/main" Requires="a14">
          <p:sp>
            <p:nvSpPr>
              <p:cNvPr id="31" name="テキスト ボックス 30">
                <a:extLst>
                  <a:ext uri="{FF2B5EF4-FFF2-40B4-BE49-F238E27FC236}">
                    <a16:creationId xmlns:a16="http://schemas.microsoft.com/office/drawing/2014/main" id="{4C570091-7F19-4861-85EF-43E713BB1BA1}"/>
                  </a:ext>
                </a:extLst>
              </p:cNvPr>
              <p:cNvSpPr txBox="1"/>
              <p:nvPr/>
            </p:nvSpPr>
            <p:spPr>
              <a:xfrm>
                <a:off x="13693541" y="2302955"/>
                <a:ext cx="1142154" cy="52969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sz="2842" b="1" i="1">
                              <a:latin typeface="Cambria Math" panose="02040503050406030204" pitchFamily="18" charset="0"/>
                            </a:rPr>
                          </m:ctrlPr>
                        </m:sSubPr>
                        <m:e>
                          <m:r>
                            <a:rPr lang="en-US" altLang="ja-JP" sz="2842" b="1" i="1">
                              <a:latin typeface="Cambria Math" panose="02040503050406030204" pitchFamily="18" charset="0"/>
                            </a:rPr>
                            <m:t>𝒚</m:t>
                          </m:r>
                        </m:e>
                        <m:sub>
                          <m:r>
                            <a:rPr lang="en-US" altLang="ja-JP" sz="2842" b="1" i="1">
                              <a:latin typeface="Cambria Math" panose="02040503050406030204" pitchFamily="18" charset="0"/>
                            </a:rPr>
                            <m:t>𝒏</m:t>
                          </m:r>
                        </m:sub>
                      </m:sSub>
                    </m:oMath>
                  </m:oMathPara>
                </a14:m>
                <a:endParaRPr kumimoji="1" lang="ja-JP" altLang="en-US" sz="2842" b="1" dirty="0"/>
              </a:p>
            </p:txBody>
          </p:sp>
        </mc:Choice>
        <mc:Fallback>
          <p:sp>
            <p:nvSpPr>
              <p:cNvPr id="31" name="テキスト ボックス 30">
                <a:extLst>
                  <a:ext uri="{FF2B5EF4-FFF2-40B4-BE49-F238E27FC236}">
                    <a16:creationId xmlns:a16="http://schemas.microsoft.com/office/drawing/2014/main" id="{4C570091-7F19-4861-85EF-43E713BB1BA1}"/>
                  </a:ext>
                </a:extLst>
              </p:cNvPr>
              <p:cNvSpPr txBox="1">
                <a:spLocks noRot="1" noChangeAspect="1" noMove="1" noResize="1" noEditPoints="1" noAdjustHandles="1" noChangeArrowheads="1" noChangeShapeType="1" noTextEdit="1"/>
              </p:cNvSpPr>
              <p:nvPr/>
            </p:nvSpPr>
            <p:spPr>
              <a:xfrm>
                <a:off x="13693541" y="2302955"/>
                <a:ext cx="1142154" cy="529697"/>
              </a:xfrm>
              <a:prstGeom prst="rect">
                <a:avLst/>
              </a:prstGeom>
              <a:blipFill>
                <a:blip r:embed="rId8"/>
                <a:stretch>
                  <a:fillRect/>
                </a:stretch>
              </a:blipFill>
            </p:spPr>
            <p:txBody>
              <a:bodyPr/>
              <a:lstStyle/>
              <a:p>
                <a:r>
                  <a:rPr lang="ja-JP" altLang="en-US">
                    <a:noFill/>
                  </a:rPr>
                  <a:t> </a:t>
                </a:r>
              </a:p>
            </p:txBody>
          </p:sp>
        </mc:Fallback>
      </mc:AlternateContent>
      <p:sp>
        <p:nvSpPr>
          <p:cNvPr id="98" name="正方形/長方形 97">
            <a:extLst>
              <a:ext uri="{FF2B5EF4-FFF2-40B4-BE49-F238E27FC236}">
                <a16:creationId xmlns:a16="http://schemas.microsoft.com/office/drawing/2014/main" id="{4D7F8768-B2C0-4D2A-8083-56A364CB5EC5}"/>
              </a:ext>
            </a:extLst>
          </p:cNvPr>
          <p:cNvSpPr/>
          <p:nvPr/>
        </p:nvSpPr>
        <p:spPr>
          <a:xfrm>
            <a:off x="1725166" y="8518451"/>
            <a:ext cx="485363" cy="1790588"/>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42" b="1" dirty="0">
              <a:ln w="22225">
                <a:solidFill>
                  <a:schemeClr val="accent2"/>
                </a:solidFill>
                <a:prstDash val="solid"/>
              </a:ln>
              <a:solidFill>
                <a:schemeClr val="accent2">
                  <a:lumMod val="40000"/>
                  <a:lumOff val="60000"/>
                </a:schemeClr>
              </a:solidFill>
            </a:endParaRPr>
          </a:p>
        </p:txBody>
      </p:sp>
      <p:sp>
        <p:nvSpPr>
          <p:cNvPr id="99" name="正方形/長方形 98">
            <a:extLst>
              <a:ext uri="{FF2B5EF4-FFF2-40B4-BE49-F238E27FC236}">
                <a16:creationId xmlns:a16="http://schemas.microsoft.com/office/drawing/2014/main" id="{BE39E575-9FDE-4EA5-9A35-AF5EC0B69367}"/>
              </a:ext>
            </a:extLst>
          </p:cNvPr>
          <p:cNvSpPr/>
          <p:nvPr/>
        </p:nvSpPr>
        <p:spPr>
          <a:xfrm>
            <a:off x="2867204" y="9054346"/>
            <a:ext cx="485363" cy="71689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42" b="1">
              <a:ln w="22225">
                <a:solidFill>
                  <a:schemeClr val="accent2"/>
                </a:solidFill>
                <a:prstDash val="solid"/>
              </a:ln>
              <a:solidFill>
                <a:schemeClr val="accent2">
                  <a:lumMod val="40000"/>
                  <a:lumOff val="60000"/>
                </a:schemeClr>
              </a:solidFill>
            </a:endParaRPr>
          </a:p>
        </p:txBody>
      </p:sp>
      <p:sp>
        <p:nvSpPr>
          <p:cNvPr id="100" name="正方形/長方形 99">
            <a:extLst>
              <a:ext uri="{FF2B5EF4-FFF2-40B4-BE49-F238E27FC236}">
                <a16:creationId xmlns:a16="http://schemas.microsoft.com/office/drawing/2014/main" id="{5736113A-AC43-4091-B797-B2F986FA7ACA}"/>
              </a:ext>
            </a:extLst>
          </p:cNvPr>
          <p:cNvSpPr/>
          <p:nvPr/>
        </p:nvSpPr>
        <p:spPr>
          <a:xfrm>
            <a:off x="4009245" y="8518451"/>
            <a:ext cx="485363" cy="1790588"/>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42" b="1" dirty="0">
              <a:ln w="22225">
                <a:solidFill>
                  <a:schemeClr val="accent2"/>
                </a:solidFill>
                <a:prstDash val="solid"/>
              </a:ln>
              <a:solidFill>
                <a:schemeClr val="accent2">
                  <a:lumMod val="40000"/>
                  <a:lumOff val="60000"/>
                </a:schemeClr>
              </a:solidFill>
            </a:endParaRPr>
          </a:p>
        </p:txBody>
      </p:sp>
      <p:cxnSp>
        <p:nvCxnSpPr>
          <p:cNvPr id="101" name="直線コネクタ 100">
            <a:extLst>
              <a:ext uri="{FF2B5EF4-FFF2-40B4-BE49-F238E27FC236}">
                <a16:creationId xmlns:a16="http://schemas.microsoft.com/office/drawing/2014/main" id="{C1C107F8-80BD-415C-BDC9-39A1ACCC4831}"/>
              </a:ext>
            </a:extLst>
          </p:cNvPr>
          <p:cNvCxnSpPr>
            <a:cxnSpLocks/>
          </p:cNvCxnSpPr>
          <p:nvPr/>
        </p:nvCxnSpPr>
        <p:spPr>
          <a:xfrm>
            <a:off x="2210527" y="8518451"/>
            <a:ext cx="609495" cy="5358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FB455FC4-E1DF-438F-A747-07350721E0A1}"/>
              </a:ext>
            </a:extLst>
          </p:cNvPr>
          <p:cNvCxnSpPr>
            <a:cxnSpLocks/>
          </p:cNvCxnSpPr>
          <p:nvPr/>
        </p:nvCxnSpPr>
        <p:spPr>
          <a:xfrm flipV="1">
            <a:off x="2231370" y="9763447"/>
            <a:ext cx="588658" cy="500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4C758115-76CC-49AF-9130-99F220AE53BC}"/>
              </a:ext>
            </a:extLst>
          </p:cNvPr>
          <p:cNvCxnSpPr>
            <a:cxnSpLocks/>
          </p:cNvCxnSpPr>
          <p:nvPr/>
        </p:nvCxnSpPr>
        <p:spPr>
          <a:xfrm flipH="1">
            <a:off x="3373410" y="8494334"/>
            <a:ext cx="588658" cy="5506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D30A9CE2-92C9-4818-921E-57FE9BDE9BB7}"/>
              </a:ext>
            </a:extLst>
          </p:cNvPr>
          <p:cNvCxnSpPr>
            <a:cxnSpLocks/>
          </p:cNvCxnSpPr>
          <p:nvPr/>
        </p:nvCxnSpPr>
        <p:spPr>
          <a:xfrm flipH="1" flipV="1">
            <a:off x="3352567" y="9763447"/>
            <a:ext cx="609495" cy="545592"/>
          </a:xfrm>
          <a:prstGeom prst="line">
            <a:avLst/>
          </a:prstGeom>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567B037B-E90C-48F5-8C9A-24C40C84090F}"/>
              </a:ext>
            </a:extLst>
          </p:cNvPr>
          <p:cNvSpPr txBox="1"/>
          <p:nvPr/>
        </p:nvSpPr>
        <p:spPr>
          <a:xfrm>
            <a:off x="217529" y="7402071"/>
            <a:ext cx="5951151" cy="529697"/>
          </a:xfrm>
          <a:prstGeom prst="rect">
            <a:avLst/>
          </a:prstGeom>
          <a:noFill/>
        </p:spPr>
        <p:txBody>
          <a:bodyPr wrap="square" rtlCol="0">
            <a:spAutoFit/>
          </a:bodyPr>
          <a:lstStyle/>
          <a:p>
            <a:pPr algn="ctr"/>
            <a:r>
              <a:rPr kumimoji="1" lang="en-US" altLang="ja-JP" sz="2842" b="1" dirty="0"/>
              <a:t>Encoder-Decoder</a:t>
            </a:r>
            <a:endParaRPr kumimoji="1" lang="ja-JP" altLang="en-US" sz="2842" b="1" dirty="0"/>
          </a:p>
        </p:txBody>
      </p:sp>
      <p:cxnSp>
        <p:nvCxnSpPr>
          <p:cNvPr id="5" name="直線コネクタ 4">
            <a:extLst>
              <a:ext uri="{FF2B5EF4-FFF2-40B4-BE49-F238E27FC236}">
                <a16:creationId xmlns:a16="http://schemas.microsoft.com/office/drawing/2014/main" id="{FB257E90-578A-499B-822E-B9C3DAFD0FB6}"/>
              </a:ext>
            </a:extLst>
          </p:cNvPr>
          <p:cNvCxnSpPr>
            <a:cxnSpLocks/>
          </p:cNvCxnSpPr>
          <p:nvPr/>
        </p:nvCxnSpPr>
        <p:spPr>
          <a:xfrm>
            <a:off x="6485940" y="7209994"/>
            <a:ext cx="0" cy="3677639"/>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7" name="強調線吹き出し 2 (枠付き) 38">
            <a:extLst>
              <a:ext uri="{FF2B5EF4-FFF2-40B4-BE49-F238E27FC236}">
                <a16:creationId xmlns:a16="http://schemas.microsoft.com/office/drawing/2014/main" id="{986CB819-7D02-4BF4-9135-E99391B6A82C}"/>
              </a:ext>
            </a:extLst>
          </p:cNvPr>
          <p:cNvSpPr/>
          <p:nvPr/>
        </p:nvSpPr>
        <p:spPr>
          <a:xfrm rot="16200000" flipH="1">
            <a:off x="7784607" y="-378927"/>
            <a:ext cx="3677637" cy="18855472"/>
          </a:xfrm>
          <a:prstGeom prst="accentBorderCallout2">
            <a:avLst>
              <a:gd name="adj1" fmla="val 18750"/>
              <a:gd name="adj2" fmla="val -8333"/>
              <a:gd name="adj3" fmla="val 52823"/>
              <a:gd name="adj4" fmla="val -8298"/>
              <a:gd name="adj5" fmla="val 42839"/>
              <a:gd name="adj6" fmla="val -51533"/>
            </a:avLst>
          </a:prstGeom>
          <a:noFill/>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842" dirty="0">
              <a:solidFill>
                <a:schemeClr val="accent6"/>
              </a:solidFill>
            </a:endParaRPr>
          </a:p>
        </p:txBody>
      </p:sp>
      <p:grpSp>
        <p:nvGrpSpPr>
          <p:cNvPr id="9" name="グループ化 8">
            <a:extLst>
              <a:ext uri="{FF2B5EF4-FFF2-40B4-BE49-F238E27FC236}">
                <a16:creationId xmlns:a16="http://schemas.microsoft.com/office/drawing/2014/main" id="{198A8778-5ABC-47D1-A0E5-EE5CB7D3FE88}"/>
              </a:ext>
            </a:extLst>
          </p:cNvPr>
          <p:cNvGrpSpPr>
            <a:grpSpLocks noChangeAspect="1"/>
          </p:cNvGrpSpPr>
          <p:nvPr/>
        </p:nvGrpSpPr>
        <p:grpSpPr>
          <a:xfrm>
            <a:off x="7023817" y="7322146"/>
            <a:ext cx="11211123" cy="3463208"/>
            <a:chOff x="1816243" y="924761"/>
            <a:chExt cx="10584516" cy="3269645"/>
          </a:xfrm>
        </p:grpSpPr>
        <p:graphicFrame>
          <p:nvGraphicFramePr>
            <p:cNvPr id="110" name="グラフ 109">
              <a:extLst>
                <a:ext uri="{FF2B5EF4-FFF2-40B4-BE49-F238E27FC236}">
                  <a16:creationId xmlns:a16="http://schemas.microsoft.com/office/drawing/2014/main" id="{CD25F89E-0E96-40E4-BD67-DE3CDF989B60}"/>
                </a:ext>
              </a:extLst>
            </p:cNvPr>
            <p:cNvGraphicFramePr>
              <a:graphicFrameLocks/>
            </p:cNvGraphicFramePr>
            <p:nvPr/>
          </p:nvGraphicFramePr>
          <p:xfrm>
            <a:off x="1816243" y="1103668"/>
            <a:ext cx="6055094" cy="2553221"/>
          </p:xfrm>
          <a:graphic>
            <a:graphicData uri="http://schemas.openxmlformats.org/drawingml/2006/chart">
              <c:chart xmlns:c="http://schemas.openxmlformats.org/drawingml/2006/chart" xmlns:r="http://schemas.openxmlformats.org/officeDocument/2006/relationships" r:id="rId9"/>
            </a:graphicData>
          </a:graphic>
        </p:graphicFrame>
        <p:cxnSp>
          <p:nvCxnSpPr>
            <p:cNvPr id="111" name="直線コネクタ 110">
              <a:extLst>
                <a:ext uri="{FF2B5EF4-FFF2-40B4-BE49-F238E27FC236}">
                  <a16:creationId xmlns:a16="http://schemas.microsoft.com/office/drawing/2014/main" id="{BC5C61D1-53E2-48E5-9D58-4E885FCD98B9}"/>
                </a:ext>
              </a:extLst>
            </p:cNvPr>
            <p:cNvCxnSpPr>
              <a:cxnSpLocks/>
            </p:cNvCxnSpPr>
            <p:nvPr/>
          </p:nvCxnSpPr>
          <p:spPr>
            <a:xfrm>
              <a:off x="4857387" y="1795778"/>
              <a:ext cx="0" cy="1935529"/>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88BB416A-A517-43F0-9D92-F55B83C47AEA}"/>
                </a:ext>
              </a:extLst>
            </p:cNvPr>
            <p:cNvCxnSpPr>
              <a:cxnSpLocks/>
            </p:cNvCxnSpPr>
            <p:nvPr/>
          </p:nvCxnSpPr>
          <p:spPr>
            <a:xfrm>
              <a:off x="5384439" y="2587794"/>
              <a:ext cx="23948" cy="1152472"/>
            </a:xfrm>
            <a:prstGeom prst="line">
              <a:avLst/>
            </a:prstGeom>
            <a:ln w="254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125F51CC-F339-4578-8009-6785370B5A1A}"/>
                </a:ext>
              </a:extLst>
            </p:cNvPr>
            <p:cNvCxnSpPr>
              <a:cxnSpLocks/>
            </p:cNvCxnSpPr>
            <p:nvPr/>
          </p:nvCxnSpPr>
          <p:spPr>
            <a:xfrm>
              <a:off x="5962561" y="3425225"/>
              <a:ext cx="0" cy="348977"/>
            </a:xfrm>
            <a:prstGeom prst="line">
              <a:avLst/>
            </a:prstGeom>
            <a:ln w="25400">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
          <p:nvSpPr>
            <p:cNvPr id="114" name="Rectangle 2">
              <a:extLst>
                <a:ext uri="{FF2B5EF4-FFF2-40B4-BE49-F238E27FC236}">
                  <a16:creationId xmlns:a16="http://schemas.microsoft.com/office/drawing/2014/main" id="{91161060-7D06-46CD-8F83-15D69336A2A5}"/>
                </a:ext>
              </a:extLst>
            </p:cNvPr>
            <p:cNvSpPr>
              <a:spLocks noChangeArrowheads="1"/>
            </p:cNvSpPr>
            <p:nvPr/>
          </p:nvSpPr>
          <p:spPr bwMode="auto">
            <a:xfrm>
              <a:off x="3254169" y="924761"/>
              <a:ext cx="2950037" cy="4586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ctr" defTabSz="1443489" eaLnBrk="0" fontAlgn="base" hangingPunct="0">
                <a:spcBef>
                  <a:spcPct val="0"/>
                </a:spcBef>
                <a:spcAft>
                  <a:spcPct val="0"/>
                </a:spcAft>
              </a:pPr>
              <a:r>
                <a:rPr lang="en-US" altLang="ja-JP" sz="3157" b="1" dirty="0">
                  <a:solidFill>
                    <a:schemeClr val="accent1"/>
                  </a:solidFill>
                  <a:latin typeface="Arial Unicode MS"/>
                  <a:ea typeface="var(--jp-code-font-family)"/>
                </a:rPr>
                <a:t>high dimension</a:t>
              </a:r>
              <a:endParaRPr lang="ja-JP" altLang="ja-JP" sz="3157" b="1" dirty="0">
                <a:solidFill>
                  <a:schemeClr val="accent1"/>
                </a:solidFill>
                <a:latin typeface="Arial" panose="020B0604020202020204" pitchFamily="34" charset="0"/>
              </a:endParaRPr>
            </a:p>
          </p:txBody>
        </p:sp>
        <p:sp>
          <p:nvSpPr>
            <p:cNvPr id="115" name="Rectangle 2">
              <a:extLst>
                <a:ext uri="{FF2B5EF4-FFF2-40B4-BE49-F238E27FC236}">
                  <a16:creationId xmlns:a16="http://schemas.microsoft.com/office/drawing/2014/main" id="{BB7A98DF-6041-40BD-AD73-801772A32847}"/>
                </a:ext>
              </a:extLst>
            </p:cNvPr>
            <p:cNvSpPr>
              <a:spLocks noChangeArrowheads="1"/>
            </p:cNvSpPr>
            <p:nvPr/>
          </p:nvSpPr>
          <p:spPr bwMode="auto">
            <a:xfrm>
              <a:off x="8167535" y="934742"/>
              <a:ext cx="2950037" cy="4586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ctr" defTabSz="1443489" eaLnBrk="0" fontAlgn="base" hangingPunct="0">
                <a:spcBef>
                  <a:spcPct val="0"/>
                </a:spcBef>
                <a:spcAft>
                  <a:spcPct val="0"/>
                </a:spcAft>
              </a:pPr>
              <a:r>
                <a:rPr lang="en-US" altLang="ja-JP" sz="3157" b="1" dirty="0">
                  <a:ln w="0"/>
                  <a:solidFill>
                    <a:srgbClr val="FF0000"/>
                  </a:solidFill>
                  <a:latin typeface="Arial Unicode MS"/>
                </a:rPr>
                <a:t>low dimension</a:t>
              </a:r>
              <a:endParaRPr lang="ja-JP" altLang="ja-JP" sz="3157" b="1" dirty="0">
                <a:ln w="0"/>
                <a:solidFill>
                  <a:srgbClr val="FF0000"/>
                </a:solidFill>
                <a:latin typeface="Arial" panose="020B0604020202020204" pitchFamily="34" charset="0"/>
              </a:endParaRPr>
            </a:p>
          </p:txBody>
        </p:sp>
        <p:cxnSp>
          <p:nvCxnSpPr>
            <p:cNvPr id="116" name="直線矢印コネクタ 115">
              <a:extLst>
                <a:ext uri="{FF2B5EF4-FFF2-40B4-BE49-F238E27FC236}">
                  <a16:creationId xmlns:a16="http://schemas.microsoft.com/office/drawing/2014/main" id="{0CF69FE8-D015-4065-B9BE-051F4ED6DFFB}"/>
                </a:ext>
              </a:extLst>
            </p:cNvPr>
            <p:cNvCxnSpPr>
              <a:cxnSpLocks/>
            </p:cNvCxnSpPr>
            <p:nvPr/>
          </p:nvCxnSpPr>
          <p:spPr>
            <a:xfrm flipV="1">
              <a:off x="2511956" y="3740266"/>
              <a:ext cx="431723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A97E02C9-368E-469E-AC40-0F96025B2F64}"/>
                </a:ext>
              </a:extLst>
            </p:cNvPr>
            <p:cNvCxnSpPr>
              <a:cxnSpLocks/>
            </p:cNvCxnSpPr>
            <p:nvPr/>
          </p:nvCxnSpPr>
          <p:spPr>
            <a:xfrm flipV="1">
              <a:off x="2849037" y="1190522"/>
              <a:ext cx="0" cy="28778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a:extLst>
                <a:ext uri="{FF2B5EF4-FFF2-40B4-BE49-F238E27FC236}">
                  <a16:creationId xmlns:a16="http://schemas.microsoft.com/office/drawing/2014/main" id="{C1F16581-7F3C-4B37-8488-B939AC570E83}"/>
                </a:ext>
              </a:extLst>
            </p:cNvPr>
            <p:cNvCxnSpPr>
              <a:cxnSpLocks/>
            </p:cNvCxnSpPr>
            <p:nvPr/>
          </p:nvCxnSpPr>
          <p:spPr>
            <a:xfrm flipV="1">
              <a:off x="2652759" y="2492568"/>
              <a:ext cx="938336" cy="157576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584CF68B-A21B-4748-A23F-C281DADE025F}"/>
                </a:ext>
              </a:extLst>
            </p:cNvPr>
            <p:cNvCxnSpPr>
              <a:cxnSpLocks/>
            </p:cNvCxnSpPr>
            <p:nvPr/>
          </p:nvCxnSpPr>
          <p:spPr>
            <a:xfrm flipH="1" flipV="1">
              <a:off x="5396413" y="2574771"/>
              <a:ext cx="4435525" cy="12116"/>
            </a:xfrm>
            <a:prstGeom prst="line">
              <a:avLst/>
            </a:prstGeom>
            <a:ln w="254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120" name="グラフ 119">
              <a:extLst>
                <a:ext uri="{FF2B5EF4-FFF2-40B4-BE49-F238E27FC236}">
                  <a16:creationId xmlns:a16="http://schemas.microsoft.com/office/drawing/2014/main" id="{6D463611-7210-42F1-855D-76A133135807}"/>
                </a:ext>
              </a:extLst>
            </p:cNvPr>
            <p:cNvGraphicFramePr>
              <a:graphicFrameLocks/>
            </p:cNvGraphicFramePr>
            <p:nvPr/>
          </p:nvGraphicFramePr>
          <p:xfrm>
            <a:off x="6817990" y="1488085"/>
            <a:ext cx="5582769" cy="2199418"/>
          </p:xfrm>
          <a:graphic>
            <a:graphicData uri="http://schemas.openxmlformats.org/drawingml/2006/chart">
              <c:chart xmlns:c="http://schemas.openxmlformats.org/drawingml/2006/chart" xmlns:r="http://schemas.openxmlformats.org/officeDocument/2006/relationships" r:id="rId10"/>
            </a:graphicData>
          </a:graphic>
        </p:graphicFrame>
        <p:cxnSp>
          <p:nvCxnSpPr>
            <p:cNvPr id="121" name="直線コネクタ 120">
              <a:extLst>
                <a:ext uri="{FF2B5EF4-FFF2-40B4-BE49-F238E27FC236}">
                  <a16:creationId xmlns:a16="http://schemas.microsoft.com/office/drawing/2014/main" id="{684D8F51-3113-4973-BE28-9691037F9918}"/>
                </a:ext>
              </a:extLst>
            </p:cNvPr>
            <p:cNvCxnSpPr>
              <a:cxnSpLocks/>
            </p:cNvCxnSpPr>
            <p:nvPr/>
          </p:nvCxnSpPr>
          <p:spPr>
            <a:xfrm>
              <a:off x="5962561" y="3280450"/>
              <a:ext cx="4255882" cy="0"/>
            </a:xfrm>
            <a:prstGeom prst="line">
              <a:avLst/>
            </a:prstGeom>
            <a:ln w="25400">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695BE197-229A-4B7C-9C88-9F2D461B8FA8}"/>
                </a:ext>
              </a:extLst>
            </p:cNvPr>
            <p:cNvCxnSpPr>
              <a:cxnSpLocks/>
            </p:cNvCxnSpPr>
            <p:nvPr/>
          </p:nvCxnSpPr>
          <p:spPr>
            <a:xfrm>
              <a:off x="9628056" y="2450670"/>
              <a:ext cx="0" cy="128063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3" name="直線コネクタ 122">
              <a:extLst>
                <a:ext uri="{FF2B5EF4-FFF2-40B4-BE49-F238E27FC236}">
                  <a16:creationId xmlns:a16="http://schemas.microsoft.com/office/drawing/2014/main" id="{5B401020-EA0C-4B5E-A793-DDDD06C0BFAC}"/>
                </a:ext>
              </a:extLst>
            </p:cNvPr>
            <p:cNvCxnSpPr>
              <a:cxnSpLocks/>
            </p:cNvCxnSpPr>
            <p:nvPr/>
          </p:nvCxnSpPr>
          <p:spPr>
            <a:xfrm>
              <a:off x="9831938" y="2586886"/>
              <a:ext cx="0" cy="1100617"/>
            </a:xfrm>
            <a:prstGeom prst="line">
              <a:avLst/>
            </a:prstGeom>
            <a:ln w="254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E1DA8FCD-139C-4620-BF78-1F60B9D3BCFE}"/>
                </a:ext>
              </a:extLst>
            </p:cNvPr>
            <p:cNvCxnSpPr>
              <a:cxnSpLocks/>
            </p:cNvCxnSpPr>
            <p:nvPr/>
          </p:nvCxnSpPr>
          <p:spPr>
            <a:xfrm flipH="1">
              <a:off x="10218443" y="3280450"/>
              <a:ext cx="15429" cy="376439"/>
            </a:xfrm>
            <a:prstGeom prst="line">
              <a:avLst/>
            </a:prstGeom>
            <a:ln w="25400">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
          <p:nvSpPr>
            <p:cNvPr id="125" name="テキスト ボックス 124">
              <a:extLst>
                <a:ext uri="{FF2B5EF4-FFF2-40B4-BE49-F238E27FC236}">
                  <a16:creationId xmlns:a16="http://schemas.microsoft.com/office/drawing/2014/main" id="{3119073A-6EF5-4951-9820-AF538E01F958}"/>
                </a:ext>
              </a:extLst>
            </p:cNvPr>
            <p:cNvSpPr txBox="1"/>
            <p:nvPr/>
          </p:nvSpPr>
          <p:spPr>
            <a:xfrm>
              <a:off x="3790492" y="3694314"/>
              <a:ext cx="1492007" cy="500092"/>
            </a:xfrm>
            <a:prstGeom prst="rect">
              <a:avLst/>
            </a:prstGeom>
            <a:noFill/>
          </p:spPr>
          <p:txBody>
            <a:bodyPr wrap="square" rtlCol="0">
              <a:spAutoFit/>
            </a:bodyPr>
            <a:lstStyle/>
            <a:p>
              <a:pPr algn="ctr"/>
              <a:r>
                <a:rPr kumimoji="1" lang="en-US" altLang="ja-JP" sz="2842" b="1" i="1" dirty="0">
                  <a:solidFill>
                    <a:schemeClr val="accent1"/>
                  </a:solidFill>
                </a:rPr>
                <a:t>serif</a:t>
              </a:r>
              <a:endParaRPr kumimoji="1" lang="ja-JP" altLang="en-US" sz="2842" b="1" i="1" dirty="0">
                <a:solidFill>
                  <a:schemeClr val="accent1"/>
                </a:solidFill>
              </a:endParaRPr>
            </a:p>
          </p:txBody>
        </p:sp>
        <p:sp>
          <p:nvSpPr>
            <p:cNvPr id="126" name="テキスト ボックス 125">
              <a:extLst>
                <a:ext uri="{FF2B5EF4-FFF2-40B4-BE49-F238E27FC236}">
                  <a16:creationId xmlns:a16="http://schemas.microsoft.com/office/drawing/2014/main" id="{445F191E-09EE-4C90-9E7F-A86727E16883}"/>
                </a:ext>
              </a:extLst>
            </p:cNvPr>
            <p:cNvSpPr txBox="1"/>
            <p:nvPr/>
          </p:nvSpPr>
          <p:spPr>
            <a:xfrm>
              <a:off x="5622856" y="3687502"/>
              <a:ext cx="1385877" cy="500092"/>
            </a:xfrm>
            <a:prstGeom prst="rect">
              <a:avLst/>
            </a:prstGeom>
            <a:noFill/>
          </p:spPr>
          <p:txBody>
            <a:bodyPr wrap="square" rtlCol="0">
              <a:spAutoFit/>
            </a:bodyPr>
            <a:lstStyle/>
            <a:p>
              <a:pPr algn="ctr"/>
              <a:r>
                <a:rPr kumimoji="1" lang="en-US" altLang="ja-JP" sz="2842" b="1" i="1" dirty="0">
                  <a:solidFill>
                    <a:schemeClr val="accent1"/>
                  </a:solidFill>
                </a:rPr>
                <a:t>shade</a:t>
              </a:r>
              <a:endParaRPr kumimoji="1" lang="ja-JP" altLang="en-US" sz="2842" b="1" i="1" dirty="0">
                <a:solidFill>
                  <a:schemeClr val="accent1"/>
                </a:solidFill>
              </a:endParaRPr>
            </a:p>
          </p:txBody>
        </p:sp>
        <p:sp>
          <p:nvSpPr>
            <p:cNvPr id="127" name="テキスト ボックス 126">
              <a:extLst>
                <a:ext uri="{FF2B5EF4-FFF2-40B4-BE49-F238E27FC236}">
                  <a16:creationId xmlns:a16="http://schemas.microsoft.com/office/drawing/2014/main" id="{94F63C8D-D08D-43A1-8396-58063FC780C7}"/>
                </a:ext>
              </a:extLst>
            </p:cNvPr>
            <p:cNvSpPr txBox="1"/>
            <p:nvPr/>
          </p:nvSpPr>
          <p:spPr>
            <a:xfrm>
              <a:off x="4677847" y="3687502"/>
              <a:ext cx="1385877" cy="500092"/>
            </a:xfrm>
            <a:prstGeom prst="rect">
              <a:avLst/>
            </a:prstGeom>
            <a:noFill/>
          </p:spPr>
          <p:txBody>
            <a:bodyPr wrap="square" rtlCol="0">
              <a:spAutoFit/>
            </a:bodyPr>
            <a:lstStyle/>
            <a:p>
              <a:pPr algn="ctr"/>
              <a:r>
                <a:rPr kumimoji="1" lang="en-US" altLang="ja-JP" sz="2842" b="1" i="1" dirty="0">
                  <a:solidFill>
                    <a:schemeClr val="accent1"/>
                  </a:solidFill>
                </a:rPr>
                <a:t>text</a:t>
              </a:r>
              <a:endParaRPr kumimoji="1" lang="ja-JP" altLang="en-US" sz="2842" b="1" i="1" dirty="0">
                <a:solidFill>
                  <a:schemeClr val="accent1"/>
                </a:solidFill>
              </a:endParaRPr>
            </a:p>
          </p:txBody>
        </p:sp>
        <p:sp>
          <p:nvSpPr>
            <p:cNvPr id="128" name="右矢印 47">
              <a:extLst>
                <a:ext uri="{FF2B5EF4-FFF2-40B4-BE49-F238E27FC236}">
                  <a16:creationId xmlns:a16="http://schemas.microsoft.com/office/drawing/2014/main" id="{6625ED82-2E10-484A-9B84-57A3087F7B65}"/>
                </a:ext>
              </a:extLst>
            </p:cNvPr>
            <p:cNvSpPr/>
            <p:nvPr/>
          </p:nvSpPr>
          <p:spPr>
            <a:xfrm>
              <a:off x="6817207" y="1533610"/>
              <a:ext cx="1002265" cy="638491"/>
            </a:xfrm>
            <a:prstGeom prst="rightArrow">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42"/>
            </a:p>
          </p:txBody>
        </p:sp>
        <p:sp>
          <p:nvSpPr>
            <p:cNvPr id="129" name="テキスト ボックス 128">
              <a:extLst>
                <a:ext uri="{FF2B5EF4-FFF2-40B4-BE49-F238E27FC236}">
                  <a16:creationId xmlns:a16="http://schemas.microsoft.com/office/drawing/2014/main" id="{83184A28-7C02-400F-B3C7-CD1D43DB1E82}"/>
                </a:ext>
              </a:extLst>
            </p:cNvPr>
            <p:cNvSpPr txBox="1"/>
            <p:nvPr/>
          </p:nvSpPr>
          <p:spPr>
            <a:xfrm>
              <a:off x="8422334" y="2081340"/>
              <a:ext cx="3592218" cy="500092"/>
            </a:xfrm>
            <a:prstGeom prst="rect">
              <a:avLst/>
            </a:prstGeom>
            <a:noFill/>
          </p:spPr>
          <p:txBody>
            <a:bodyPr wrap="square" rtlCol="0">
              <a:spAutoFit/>
            </a:bodyPr>
            <a:lstStyle/>
            <a:p>
              <a:pPr algn="ctr"/>
              <a:r>
                <a:rPr kumimoji="1" lang="en-US" altLang="ja-JP" sz="2842" b="1" dirty="0">
                  <a:solidFill>
                    <a:schemeClr val="accent2"/>
                  </a:solidFill>
                </a:rPr>
                <a:t>close</a:t>
              </a:r>
              <a:endParaRPr kumimoji="1" lang="ja-JP" altLang="en-US" sz="2842" b="1">
                <a:solidFill>
                  <a:schemeClr val="accent2"/>
                </a:solidFill>
              </a:endParaRPr>
            </a:p>
          </p:txBody>
        </p:sp>
        <p:sp>
          <p:nvSpPr>
            <p:cNvPr id="130" name="テキスト ボックス 129">
              <a:extLst>
                <a:ext uri="{FF2B5EF4-FFF2-40B4-BE49-F238E27FC236}">
                  <a16:creationId xmlns:a16="http://schemas.microsoft.com/office/drawing/2014/main" id="{0693C1D8-E7D0-4DE0-BBEF-4E9B5AEDBA44}"/>
                </a:ext>
              </a:extLst>
            </p:cNvPr>
            <p:cNvSpPr txBox="1"/>
            <p:nvPr/>
          </p:nvSpPr>
          <p:spPr>
            <a:xfrm>
              <a:off x="8668412" y="2793803"/>
              <a:ext cx="3592218" cy="500092"/>
            </a:xfrm>
            <a:prstGeom prst="rect">
              <a:avLst/>
            </a:prstGeom>
            <a:noFill/>
          </p:spPr>
          <p:txBody>
            <a:bodyPr wrap="square" rtlCol="0">
              <a:spAutoFit/>
            </a:bodyPr>
            <a:lstStyle/>
            <a:p>
              <a:pPr algn="ctr"/>
              <a:r>
                <a:rPr kumimoji="1" lang="en-US" altLang="ja-JP" sz="2842" b="1" dirty="0">
                  <a:solidFill>
                    <a:schemeClr val="accent6"/>
                  </a:solidFill>
                </a:rPr>
                <a:t>far</a:t>
              </a:r>
              <a:endParaRPr kumimoji="1" lang="ja-JP" altLang="en-US" sz="2842" b="1">
                <a:solidFill>
                  <a:schemeClr val="accent6"/>
                </a:solidFill>
              </a:endParaRPr>
            </a:p>
          </p:txBody>
        </p:sp>
      </p:grpSp>
    </p:spTree>
    <p:extLst>
      <p:ext uri="{BB962C8B-B14F-4D97-AF65-F5344CB8AC3E}">
        <p14:creationId xmlns:p14="http://schemas.microsoft.com/office/powerpoint/2010/main" val="606402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DD3EA3E5-85F1-45C0-B2C2-132642A08E69}"/>
              </a:ext>
            </a:extLst>
          </p:cNvPr>
          <p:cNvSpPr>
            <a:spLocks noGrp="1"/>
          </p:cNvSpPr>
          <p:nvPr>
            <p:ph type="sldNum" sz="quarter" idx="12"/>
          </p:nvPr>
        </p:nvSpPr>
        <p:spPr/>
        <p:txBody>
          <a:bodyPr/>
          <a:lstStyle/>
          <a:p>
            <a:fld id="{7E13CFE2-5317-DB4A-84CB-A0FF3FC9BBBF}" type="slidenum">
              <a:rPr kumimoji="1" lang="ja-JP" altLang="en-US" smtClean="0"/>
              <a:t>2</a:t>
            </a:fld>
            <a:endParaRPr kumimoji="1" lang="ja-JP" altLang="en-US"/>
          </a:p>
        </p:txBody>
      </p:sp>
      <p:sp>
        <p:nvSpPr>
          <p:cNvPr id="39" name="強調線吹き出し 2 (枠付き) 38">
            <a:extLst>
              <a:ext uri="{FF2B5EF4-FFF2-40B4-BE49-F238E27FC236}">
                <a16:creationId xmlns:a16="http://schemas.microsoft.com/office/drawing/2014/main" id="{66B06005-79C5-864F-863F-2E2CD5A8E375}"/>
              </a:ext>
            </a:extLst>
          </p:cNvPr>
          <p:cNvSpPr/>
          <p:nvPr/>
        </p:nvSpPr>
        <p:spPr>
          <a:xfrm rot="16200000" flipH="1">
            <a:off x="7784607" y="-378927"/>
            <a:ext cx="3677637" cy="18855472"/>
          </a:xfrm>
          <a:prstGeom prst="accentBorderCallout2">
            <a:avLst>
              <a:gd name="adj1" fmla="val 18750"/>
              <a:gd name="adj2" fmla="val -8333"/>
              <a:gd name="adj3" fmla="val 52823"/>
              <a:gd name="adj4" fmla="val -8298"/>
              <a:gd name="adj5" fmla="val 52042"/>
              <a:gd name="adj6" fmla="val -52785"/>
            </a:avLst>
          </a:prstGeom>
          <a:noFill/>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842" dirty="0">
              <a:solidFill>
                <a:schemeClr val="accent6"/>
              </a:solidFill>
            </a:endParaRPr>
          </a:p>
        </p:txBody>
      </p:sp>
      <mc:AlternateContent xmlns:mc="http://schemas.openxmlformats.org/markup-compatibility/2006">
        <mc:Choice xmlns:a14="http://schemas.microsoft.com/office/drawing/2010/main" Requires="a14">
          <p:sp>
            <p:nvSpPr>
              <p:cNvPr id="40" name="テキスト ボックス 39">
                <a:extLst>
                  <a:ext uri="{FF2B5EF4-FFF2-40B4-BE49-F238E27FC236}">
                    <a16:creationId xmlns:a16="http://schemas.microsoft.com/office/drawing/2014/main" id="{A8D5BB82-5F81-9C4D-8BC0-57F3E289C641}"/>
                  </a:ext>
                </a:extLst>
              </p:cNvPr>
              <p:cNvSpPr txBox="1"/>
              <p:nvPr/>
            </p:nvSpPr>
            <p:spPr>
              <a:xfrm>
                <a:off x="7335182" y="7824943"/>
                <a:ext cx="5303945" cy="52969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sz="2842" b="1" i="1">
                              <a:latin typeface="Cambria Math" panose="02040503050406030204" pitchFamily="18" charset="0"/>
                            </a:rPr>
                          </m:ctrlPr>
                        </m:sSubPr>
                        <m:e>
                          <m:r>
                            <a:rPr lang="en-US" altLang="ja-JP" sz="2842" b="1" i="1">
                              <a:latin typeface="Cambria Math" panose="02040503050406030204" pitchFamily="18" charset="0"/>
                            </a:rPr>
                            <m:t>𝒚</m:t>
                          </m:r>
                        </m:e>
                        <m:sub>
                          <m:r>
                            <a:rPr lang="en-US" altLang="ja-JP" sz="2842" b="1" i="1">
                              <a:latin typeface="Cambria Math" panose="02040503050406030204" pitchFamily="18" charset="0"/>
                            </a:rPr>
                            <m:t>𝒏</m:t>
                          </m:r>
                        </m:sub>
                      </m:sSub>
                    </m:oMath>
                  </m:oMathPara>
                </a14:m>
                <a:endParaRPr kumimoji="1" lang="ja-JP" altLang="en-US" sz="2842" b="1" dirty="0"/>
              </a:p>
            </p:txBody>
          </p:sp>
        </mc:Choice>
        <mc:Fallback>
          <p:sp>
            <p:nvSpPr>
              <p:cNvPr id="40" name="テキスト ボックス 39">
                <a:extLst>
                  <a:ext uri="{FF2B5EF4-FFF2-40B4-BE49-F238E27FC236}">
                    <a16:creationId xmlns:a16="http://schemas.microsoft.com/office/drawing/2014/main" id="{A8D5BB82-5F81-9C4D-8BC0-57F3E289C641}"/>
                  </a:ext>
                </a:extLst>
              </p:cNvPr>
              <p:cNvSpPr txBox="1">
                <a:spLocks noRot="1" noChangeAspect="1" noMove="1" noResize="1" noEditPoints="1" noAdjustHandles="1" noChangeArrowheads="1" noChangeShapeType="1" noTextEdit="1"/>
              </p:cNvSpPr>
              <p:nvPr/>
            </p:nvSpPr>
            <p:spPr>
              <a:xfrm>
                <a:off x="7335182" y="7824943"/>
                <a:ext cx="5303945" cy="52969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1" name="テキスト ボックス 40">
                <a:extLst>
                  <a:ext uri="{FF2B5EF4-FFF2-40B4-BE49-F238E27FC236}">
                    <a16:creationId xmlns:a16="http://schemas.microsoft.com/office/drawing/2014/main" id="{072AEFA0-EB2D-E44F-8B2F-ED1459A3ED1C}"/>
                  </a:ext>
                </a:extLst>
              </p:cNvPr>
              <p:cNvSpPr txBox="1"/>
              <p:nvPr/>
            </p:nvSpPr>
            <p:spPr>
              <a:xfrm>
                <a:off x="9564331" y="8532238"/>
                <a:ext cx="845646" cy="16936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ja-JP" sz="2842" i="1">
                              <a:latin typeface="Cambria Math" panose="02040503050406030204" pitchFamily="18" charset="0"/>
                            </a:rPr>
                          </m:ctrlPr>
                        </m:mPr>
                        <m:mr>
                          <m:e>
                            <m:r>
                              <m:rPr>
                                <m:brk m:alnAt="7"/>
                              </m:rPr>
                              <a:rPr lang="en-US" altLang="ja-JP" sz="2842" i="1">
                                <a:latin typeface="Cambria Math" panose="02040503050406030204" pitchFamily="18" charset="0"/>
                              </a:rPr>
                              <m:t>1</m:t>
                            </m:r>
                            <m:r>
                              <a:rPr lang="en-US" altLang="ja-JP" sz="2842" i="1">
                                <a:latin typeface="Cambria Math" panose="02040503050406030204" pitchFamily="18" charset="0"/>
                              </a:rPr>
                              <m:t>/</m:t>
                            </m:r>
                            <m:r>
                              <a:rPr lang="en-US" altLang="ja-JP" sz="2842" i="1">
                                <a:latin typeface="Cambria Math" panose="02040503050406030204" pitchFamily="18" charset="0"/>
                              </a:rPr>
                              <m:t>𝑛</m:t>
                            </m:r>
                          </m:e>
                        </m:mr>
                        <m:mr>
                          <m:e>
                            <m:r>
                              <a:rPr lang="en-US" altLang="ja-JP" sz="2842" i="1">
                                <a:latin typeface="Cambria Math" panose="02040503050406030204" pitchFamily="18" charset="0"/>
                              </a:rPr>
                              <m:t>0</m:t>
                            </m:r>
                          </m:e>
                        </m:mr>
                        <m:mr>
                          <m:e>
                            <m:eqArr>
                              <m:eqArrPr>
                                <m:ctrlPr>
                                  <a:rPr lang="en-US" altLang="ja-JP" sz="2842" i="1">
                                    <a:latin typeface="Cambria Math" panose="02040503050406030204" pitchFamily="18" charset="0"/>
                                  </a:rPr>
                                </m:ctrlPr>
                              </m:eqArrPr>
                              <m:e>
                                <m:r>
                                  <a:rPr lang="en-US" altLang="ja-JP" sz="2842" i="1">
                                    <a:latin typeface="Cambria Math" panose="02040503050406030204" pitchFamily="18" charset="0"/>
                                  </a:rPr>
                                  <m:t>⋮</m:t>
                                </m:r>
                              </m:e>
                              <m:e>
                                <m:r>
                                  <a:rPr lang="en-US" altLang="ja-JP" sz="2842" i="1">
                                    <a:latin typeface="Cambria Math" panose="02040503050406030204" pitchFamily="18" charset="0"/>
                                  </a:rPr>
                                  <m:t>1/</m:t>
                                </m:r>
                                <m:r>
                                  <a:rPr lang="en-US" altLang="ja-JP" sz="2842" i="1">
                                    <a:latin typeface="Cambria Math" panose="02040503050406030204" pitchFamily="18" charset="0"/>
                                  </a:rPr>
                                  <m:t>𝑛</m:t>
                                </m:r>
                              </m:e>
                            </m:eqArr>
                          </m:e>
                        </m:mr>
                      </m:m>
                    </m:oMath>
                  </m:oMathPara>
                </a14:m>
                <a:endParaRPr lang="en-US" altLang="ja-JP" sz="2842" dirty="0"/>
              </a:p>
            </p:txBody>
          </p:sp>
        </mc:Choice>
        <mc:Fallback>
          <p:sp>
            <p:nvSpPr>
              <p:cNvPr id="41" name="テキスト ボックス 40">
                <a:extLst>
                  <a:ext uri="{FF2B5EF4-FFF2-40B4-BE49-F238E27FC236}">
                    <a16:creationId xmlns:a16="http://schemas.microsoft.com/office/drawing/2014/main" id="{072AEFA0-EB2D-E44F-8B2F-ED1459A3ED1C}"/>
                  </a:ext>
                </a:extLst>
              </p:cNvPr>
              <p:cNvSpPr txBox="1">
                <a:spLocks noRot="1" noChangeAspect="1" noMove="1" noResize="1" noEditPoints="1" noAdjustHandles="1" noChangeArrowheads="1" noChangeShapeType="1" noTextEdit="1"/>
              </p:cNvSpPr>
              <p:nvPr/>
            </p:nvSpPr>
            <p:spPr>
              <a:xfrm>
                <a:off x="9564331" y="8532238"/>
                <a:ext cx="845646" cy="169360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2" name="テキスト ボックス 41">
                <a:extLst>
                  <a:ext uri="{FF2B5EF4-FFF2-40B4-BE49-F238E27FC236}">
                    <a16:creationId xmlns:a16="http://schemas.microsoft.com/office/drawing/2014/main" id="{F2E73375-6132-384F-B34B-A8E9FFDF4B2B}"/>
                  </a:ext>
                </a:extLst>
              </p:cNvPr>
              <p:cNvSpPr txBox="1"/>
              <p:nvPr/>
            </p:nvSpPr>
            <p:spPr>
              <a:xfrm>
                <a:off x="8499810" y="9075592"/>
                <a:ext cx="1419162" cy="5296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842" b="1" i="1" dirty="0">
                          <a:latin typeface="Cambria Math" panose="02040503050406030204" pitchFamily="18" charset="0"/>
                        </a:rPr>
                        <m:t>⨂</m:t>
                      </m:r>
                    </m:oMath>
                  </m:oMathPara>
                </a14:m>
                <a:endParaRPr kumimoji="1" lang="ja-JP" altLang="en-US" sz="2842" b="1" dirty="0"/>
              </a:p>
            </p:txBody>
          </p:sp>
        </mc:Choice>
        <mc:Fallback>
          <p:sp>
            <p:nvSpPr>
              <p:cNvPr id="42" name="テキスト ボックス 41">
                <a:extLst>
                  <a:ext uri="{FF2B5EF4-FFF2-40B4-BE49-F238E27FC236}">
                    <a16:creationId xmlns:a16="http://schemas.microsoft.com/office/drawing/2014/main" id="{F2E73375-6132-384F-B34B-A8E9FFDF4B2B}"/>
                  </a:ext>
                </a:extLst>
              </p:cNvPr>
              <p:cNvSpPr txBox="1">
                <a:spLocks noRot="1" noChangeAspect="1" noMove="1" noResize="1" noEditPoints="1" noAdjustHandles="1" noChangeArrowheads="1" noChangeShapeType="1" noTextEdit="1"/>
              </p:cNvSpPr>
              <p:nvPr/>
            </p:nvSpPr>
            <p:spPr>
              <a:xfrm>
                <a:off x="8499810" y="9075592"/>
                <a:ext cx="1419162" cy="529697"/>
              </a:xfrm>
              <a:prstGeom prst="rect">
                <a:avLst/>
              </a:prstGeom>
              <a:blipFill>
                <a:blip r:embed="rId5"/>
                <a:stretch>
                  <a:fillRect/>
                </a:stretch>
              </a:blipFill>
            </p:spPr>
            <p:txBody>
              <a:bodyPr/>
              <a:lstStyle/>
              <a:p>
                <a:r>
                  <a:rPr lang="ja-JP" altLang="en-US">
                    <a:noFill/>
                  </a:rPr>
                  <a:t> </a:t>
                </a:r>
              </a:p>
            </p:txBody>
          </p:sp>
        </mc:Fallback>
      </mc:AlternateContent>
      <p:sp>
        <p:nvSpPr>
          <p:cNvPr id="44" name="右矢印 43">
            <a:extLst>
              <a:ext uri="{FF2B5EF4-FFF2-40B4-BE49-F238E27FC236}">
                <a16:creationId xmlns:a16="http://schemas.microsoft.com/office/drawing/2014/main" id="{83E27691-B47A-D04D-86D0-EB047203D7C4}"/>
              </a:ext>
            </a:extLst>
          </p:cNvPr>
          <p:cNvSpPr/>
          <p:nvPr/>
        </p:nvSpPr>
        <p:spPr>
          <a:xfrm>
            <a:off x="12251082" y="8856560"/>
            <a:ext cx="610592" cy="995595"/>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42" dirty="0"/>
          </a:p>
        </p:txBody>
      </p:sp>
      <mc:AlternateContent xmlns:mc="http://schemas.openxmlformats.org/markup-compatibility/2006">
        <mc:Choice xmlns:a14="http://schemas.microsoft.com/office/drawing/2010/main" Requires="a14">
          <p:sp>
            <p:nvSpPr>
              <p:cNvPr id="46" name="テキスト ボックス 45">
                <a:extLst>
                  <a:ext uri="{FF2B5EF4-FFF2-40B4-BE49-F238E27FC236}">
                    <a16:creationId xmlns:a16="http://schemas.microsoft.com/office/drawing/2014/main" id="{C8D9097A-6741-5847-AE8F-64BEB4CFAC18}"/>
                  </a:ext>
                </a:extLst>
              </p:cNvPr>
              <p:cNvSpPr txBox="1"/>
              <p:nvPr/>
            </p:nvSpPr>
            <p:spPr>
              <a:xfrm>
                <a:off x="391383" y="8410039"/>
                <a:ext cx="3640672" cy="18796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842" i="1">
                              <a:latin typeface="Cambria Math" panose="02040503050406030204" pitchFamily="18" charset="0"/>
                            </a:rPr>
                          </m:ctrlPr>
                        </m:sSupPr>
                        <m:e>
                          <m:d>
                            <m:dPr>
                              <m:begChr m:val="["/>
                              <m:endChr m:val="]"/>
                              <m:ctrlPr>
                                <a:rPr lang="en-US" altLang="ja-JP" sz="2842" i="1">
                                  <a:latin typeface="Cambria Math" panose="02040503050406030204" pitchFamily="18" charset="0"/>
                                </a:rPr>
                              </m:ctrlPr>
                            </m:dPr>
                            <m:e>
                              <m:m>
                                <m:mPr>
                                  <m:mcs>
                                    <m:mc>
                                      <m:mcPr>
                                        <m:count m:val="4"/>
                                        <m:mcJc m:val="center"/>
                                      </m:mcPr>
                                    </m:mc>
                                  </m:mcs>
                                  <m:ctrlPr>
                                    <a:rPr lang="en-US" altLang="ja-JP" sz="2842" i="1">
                                      <a:latin typeface="Cambria Math" panose="02040503050406030204" pitchFamily="18" charset="0"/>
                                    </a:rPr>
                                  </m:ctrlPr>
                                </m:mPr>
                                <m:mr>
                                  <m:e>
                                    <m:r>
                                      <m:rPr>
                                        <m:brk m:alnAt="7"/>
                                      </m:rPr>
                                      <a:rPr lang="en-US" altLang="ja-JP" sz="2842" i="1">
                                        <a:latin typeface="Cambria Math" panose="02040503050406030204" pitchFamily="18" charset="0"/>
                                      </a:rPr>
                                      <m:t>𝑝</m:t>
                                    </m:r>
                                    <m:r>
                                      <a:rPr lang="en-US" altLang="ja-JP" sz="2842" i="1">
                                        <a:latin typeface="Cambria Math" panose="02040503050406030204" pitchFamily="18" charset="0"/>
                                      </a:rPr>
                                      <m:t>(</m:t>
                                    </m:r>
                                    <m:r>
                                      <m:rPr>
                                        <m:brk m:alnAt="7"/>
                                      </m:rPr>
                                      <a:rPr lang="en-US" altLang="ja-JP" sz="2842" i="1">
                                        <a:latin typeface="Cambria Math" panose="02040503050406030204" pitchFamily="18" charset="0"/>
                                      </a:rPr>
                                      <m:t>𝑡</m:t>
                                    </m:r>
                                    <m:r>
                                      <a:rPr lang="en-US" altLang="ja-JP" sz="2842" i="1">
                                        <a:latin typeface="Cambria Math" panose="02040503050406030204" pitchFamily="18" charset="0"/>
                                      </a:rPr>
                                      <m:t>h𝑖𝑐𝑘</m:t>
                                    </m:r>
                                    <m:r>
                                      <a:rPr lang="en-US" altLang="ja-JP" sz="2842" i="1">
                                        <a:latin typeface="Cambria Math" panose="02040503050406030204" pitchFamily="18" charset="0"/>
                                      </a:rPr>
                                      <m:t>)</m:t>
                                    </m:r>
                                  </m:e>
                                  <m:e>
                                    <m:r>
                                      <a:rPr lang="en-US" altLang="ja-JP" sz="2842" i="1">
                                        <a:latin typeface="Cambria Math" panose="02040503050406030204" pitchFamily="18" charset="0"/>
                                      </a:rPr>
                                      <m:t>𝑝</m:t>
                                    </m:r>
                                    <m:r>
                                      <a:rPr lang="en-US" altLang="ja-JP" sz="2842" i="1">
                                        <a:latin typeface="Cambria Math" panose="02040503050406030204" pitchFamily="18" charset="0"/>
                                      </a:rPr>
                                      <m:t>(</m:t>
                                    </m:r>
                                    <m:r>
                                      <a:rPr lang="en-US" altLang="ja-JP" sz="2842" i="1">
                                        <a:latin typeface="Cambria Math" panose="02040503050406030204" pitchFamily="18" charset="0"/>
                                      </a:rPr>
                                      <m:t>𝑓𝑢𝑛</m:t>
                                    </m:r>
                                    <m:r>
                                      <a:rPr lang="en-US" altLang="ja-JP" sz="2842" i="1">
                                        <a:latin typeface="Cambria Math" panose="02040503050406030204" pitchFamily="18" charset="0"/>
                                      </a:rPr>
                                      <m:t>|</m:t>
                                    </m:r>
                                    <m:r>
                                      <a:rPr lang="en-US" altLang="ja-JP" sz="2842" i="1">
                                        <a:latin typeface="Cambria Math" panose="02040503050406030204" pitchFamily="18" charset="0"/>
                                      </a:rPr>
                                      <m:t>𝑡h𝑖𝑐𝑘</m:t>
                                    </m:r>
                                    <m:r>
                                      <a:rPr lang="en-US" altLang="ja-JP" sz="2842" i="1">
                                        <a:latin typeface="Cambria Math" panose="02040503050406030204" pitchFamily="18" charset="0"/>
                                      </a:rPr>
                                      <m:t>)</m:t>
                                    </m:r>
                                  </m:e>
                                  <m:e>
                                    <m:r>
                                      <a:rPr lang="en-US" altLang="ja-JP" sz="2842" i="1">
                                        <a:latin typeface="Cambria Math" panose="02040503050406030204" pitchFamily="18" charset="0"/>
                                      </a:rPr>
                                      <m:t>⋯</m:t>
                                    </m:r>
                                  </m:e>
                                  <m:e>
                                    <m:r>
                                      <a:rPr lang="en-US" altLang="ja-JP" sz="2842" i="1">
                                        <a:latin typeface="Cambria Math" panose="02040503050406030204" pitchFamily="18" charset="0"/>
                                      </a:rPr>
                                      <m:t>𝑝</m:t>
                                    </m:r>
                                    <m:r>
                                      <a:rPr lang="en-US" altLang="ja-JP" sz="2842" i="1">
                                        <a:latin typeface="Cambria Math" panose="02040503050406030204" pitchFamily="18" charset="0"/>
                                      </a:rPr>
                                      <m:t>(</m:t>
                                    </m:r>
                                    <m:r>
                                      <a:rPr lang="en-US" altLang="ja-JP" sz="2842" i="1">
                                        <a:latin typeface="Cambria Math" panose="02040503050406030204" pitchFamily="18" charset="0"/>
                                      </a:rPr>
                                      <m:t>𝑏𝑜𝑙𝑑</m:t>
                                    </m:r>
                                    <m:r>
                                      <a:rPr lang="en-US" altLang="ja-JP" sz="2842" i="1">
                                        <a:latin typeface="Cambria Math" panose="02040503050406030204" pitchFamily="18" charset="0"/>
                                      </a:rPr>
                                      <m:t>|</m:t>
                                    </m:r>
                                    <m:r>
                                      <a:rPr lang="en-US" altLang="ja-JP" sz="2842" i="1">
                                        <a:latin typeface="Cambria Math" panose="02040503050406030204" pitchFamily="18" charset="0"/>
                                      </a:rPr>
                                      <m:t>𝑡h𝑖𝑐𝑘</m:t>
                                    </m:r>
                                    <m:r>
                                      <a:rPr lang="en-US" altLang="ja-JP" sz="2842" i="1">
                                        <a:latin typeface="Cambria Math" panose="02040503050406030204" pitchFamily="18" charset="0"/>
                                      </a:rPr>
                                      <m:t>)</m:t>
                                    </m:r>
                                  </m:e>
                                </m:mr>
                                <m:mr>
                                  <m:e>
                                    <m:r>
                                      <a:rPr lang="en-US" altLang="ja-JP" sz="2842" i="1">
                                        <a:latin typeface="Cambria Math" panose="02040503050406030204" pitchFamily="18" charset="0"/>
                                      </a:rPr>
                                      <m:t>𝑝</m:t>
                                    </m:r>
                                    <m:r>
                                      <a:rPr lang="en-US" altLang="ja-JP" sz="2842" i="1">
                                        <a:latin typeface="Cambria Math" panose="02040503050406030204" pitchFamily="18" charset="0"/>
                                      </a:rPr>
                                      <m:t>(</m:t>
                                    </m:r>
                                    <m:r>
                                      <a:rPr lang="en-US" altLang="ja-JP" sz="2842" i="1">
                                        <a:latin typeface="Cambria Math" panose="02040503050406030204" pitchFamily="18" charset="0"/>
                                      </a:rPr>
                                      <m:t>𝑡h𝑖𝑐𝑘</m:t>
                                    </m:r>
                                    <m:r>
                                      <a:rPr lang="en-US" altLang="ja-JP" sz="2842" i="1">
                                        <a:latin typeface="Cambria Math" panose="02040503050406030204" pitchFamily="18" charset="0"/>
                                      </a:rPr>
                                      <m:t>|</m:t>
                                    </m:r>
                                    <m:r>
                                      <a:rPr lang="en-US" altLang="ja-JP" sz="2842" i="1">
                                        <a:latin typeface="Cambria Math" panose="02040503050406030204" pitchFamily="18" charset="0"/>
                                      </a:rPr>
                                      <m:t>𝑓𝑢𝑛</m:t>
                                    </m:r>
                                    <m:r>
                                      <a:rPr lang="en-US" altLang="ja-JP" sz="2842" i="1">
                                        <a:latin typeface="Cambria Math" panose="02040503050406030204" pitchFamily="18" charset="0"/>
                                      </a:rPr>
                                      <m:t>)</m:t>
                                    </m:r>
                                  </m:e>
                                  <m:e>
                                    <m:r>
                                      <m:rPr>
                                        <m:brk m:alnAt="7"/>
                                      </m:rPr>
                                      <a:rPr lang="en-US" altLang="ja-JP" sz="2842" i="1">
                                        <a:latin typeface="Cambria Math" panose="02040503050406030204" pitchFamily="18" charset="0"/>
                                      </a:rPr>
                                      <m:t>𝑝</m:t>
                                    </m:r>
                                    <m:r>
                                      <a:rPr lang="en-US" altLang="ja-JP" sz="2842" i="1">
                                        <a:latin typeface="Cambria Math" panose="02040503050406030204" pitchFamily="18" charset="0"/>
                                      </a:rPr>
                                      <m:t>(</m:t>
                                    </m:r>
                                    <m:r>
                                      <m:rPr>
                                        <m:brk m:alnAt="7"/>
                                      </m:rPr>
                                      <a:rPr lang="en-US" altLang="ja-JP" sz="2842" i="1">
                                        <a:latin typeface="Cambria Math" panose="02040503050406030204" pitchFamily="18" charset="0"/>
                                      </a:rPr>
                                      <m:t>𝑓</m:t>
                                    </m:r>
                                    <m:r>
                                      <a:rPr lang="en-US" altLang="ja-JP" sz="2842" i="1">
                                        <a:latin typeface="Cambria Math" panose="02040503050406030204" pitchFamily="18" charset="0"/>
                                      </a:rPr>
                                      <m:t>𝑢𝑛</m:t>
                                    </m:r>
                                    <m:r>
                                      <a:rPr lang="en-US" altLang="ja-JP" sz="2842" i="1">
                                        <a:latin typeface="Cambria Math" panose="02040503050406030204" pitchFamily="18" charset="0"/>
                                      </a:rPr>
                                      <m:t>)</m:t>
                                    </m:r>
                                  </m:e>
                                  <m:e>
                                    <m:r>
                                      <a:rPr lang="en-US" altLang="ja-JP" sz="2842" i="1">
                                        <a:latin typeface="Cambria Math" panose="02040503050406030204" pitchFamily="18" charset="0"/>
                                      </a:rPr>
                                      <m:t>⋯</m:t>
                                    </m:r>
                                  </m:e>
                                  <m:e>
                                    <m:r>
                                      <a:rPr lang="en-US" altLang="ja-JP" sz="2842" i="1">
                                        <a:latin typeface="Cambria Math" panose="02040503050406030204" pitchFamily="18" charset="0"/>
                                      </a:rPr>
                                      <m:t>𝑝</m:t>
                                    </m:r>
                                    <m:r>
                                      <a:rPr lang="en-US" altLang="ja-JP" sz="2842" i="1">
                                        <a:latin typeface="Cambria Math" panose="02040503050406030204" pitchFamily="18" charset="0"/>
                                      </a:rPr>
                                      <m:t>(</m:t>
                                    </m:r>
                                    <m:r>
                                      <a:rPr lang="en-US" altLang="ja-JP" sz="2842" i="1">
                                        <a:latin typeface="Cambria Math" panose="02040503050406030204" pitchFamily="18" charset="0"/>
                                      </a:rPr>
                                      <m:t>𝑏𝑜𝑙𝑑</m:t>
                                    </m:r>
                                    <m:r>
                                      <a:rPr lang="en-US" altLang="ja-JP" sz="2842" i="1">
                                        <a:latin typeface="Cambria Math" panose="02040503050406030204" pitchFamily="18" charset="0"/>
                                      </a:rPr>
                                      <m:t>|</m:t>
                                    </m:r>
                                    <m:r>
                                      <a:rPr lang="en-US" altLang="ja-JP" sz="2842" i="1">
                                        <a:latin typeface="Cambria Math" panose="02040503050406030204" pitchFamily="18" charset="0"/>
                                      </a:rPr>
                                      <m:t>𝑓𝑢𝑛</m:t>
                                    </m:r>
                                    <m:r>
                                      <a:rPr lang="en-US" altLang="ja-JP" sz="2842" i="1">
                                        <a:latin typeface="Cambria Math" panose="02040503050406030204" pitchFamily="18" charset="0"/>
                                      </a:rPr>
                                      <m:t>)</m:t>
                                    </m:r>
                                  </m:e>
                                </m:mr>
                                <m:mr>
                                  <m:e>
                                    <m:r>
                                      <a:rPr lang="en-US" altLang="ja-JP" sz="2842" i="1">
                                        <a:latin typeface="Cambria Math" panose="02040503050406030204" pitchFamily="18" charset="0"/>
                                      </a:rPr>
                                      <m:t>⋮</m:t>
                                    </m:r>
                                  </m:e>
                                  <m:e>
                                    <m:r>
                                      <a:rPr lang="en-US" altLang="ja-JP" sz="2842" i="1">
                                        <a:latin typeface="Cambria Math" panose="02040503050406030204" pitchFamily="18" charset="0"/>
                                      </a:rPr>
                                      <m:t>⋮</m:t>
                                    </m:r>
                                  </m:e>
                                  <m:e>
                                    <m:r>
                                      <a:rPr lang="en-US" altLang="ja-JP" sz="2842" i="1">
                                        <a:latin typeface="Cambria Math" panose="02040503050406030204" pitchFamily="18" charset="0"/>
                                      </a:rPr>
                                      <m:t>⋱</m:t>
                                    </m:r>
                                  </m:e>
                                  <m:e>
                                    <m:r>
                                      <a:rPr lang="en-US" altLang="ja-JP" sz="2842" i="1">
                                        <a:latin typeface="Cambria Math" panose="02040503050406030204" pitchFamily="18" charset="0"/>
                                      </a:rPr>
                                      <m:t>⋮</m:t>
                                    </m:r>
                                  </m:e>
                                </m:mr>
                                <m:mr>
                                  <m:e>
                                    <m:r>
                                      <a:rPr lang="en-US" altLang="ja-JP" sz="2842" i="1">
                                        <a:latin typeface="Cambria Math" panose="02040503050406030204" pitchFamily="18" charset="0"/>
                                      </a:rPr>
                                      <m:t>𝑝</m:t>
                                    </m:r>
                                    <m:r>
                                      <a:rPr lang="en-US" altLang="ja-JP" sz="2842" i="1">
                                        <a:latin typeface="Cambria Math" panose="02040503050406030204" pitchFamily="18" charset="0"/>
                                      </a:rPr>
                                      <m:t>(</m:t>
                                    </m:r>
                                    <m:r>
                                      <a:rPr lang="en-US" altLang="ja-JP" sz="2842" i="1">
                                        <a:latin typeface="Cambria Math" panose="02040503050406030204" pitchFamily="18" charset="0"/>
                                      </a:rPr>
                                      <m:t>𝑡h𝑖𝑐𝑘</m:t>
                                    </m:r>
                                    <m:r>
                                      <a:rPr lang="en-US" altLang="ja-JP" sz="2842" i="1">
                                        <a:latin typeface="Cambria Math" panose="02040503050406030204" pitchFamily="18" charset="0"/>
                                      </a:rPr>
                                      <m:t>|</m:t>
                                    </m:r>
                                    <m:r>
                                      <a:rPr lang="en-US" altLang="ja-JP" sz="2842" i="1">
                                        <a:latin typeface="Cambria Math" panose="02040503050406030204" pitchFamily="18" charset="0"/>
                                      </a:rPr>
                                      <m:t>𝑏𝑜𝑙𝑑</m:t>
                                    </m:r>
                                    <m:r>
                                      <a:rPr lang="en-US" altLang="ja-JP" sz="2842" i="1">
                                        <a:latin typeface="Cambria Math" panose="02040503050406030204" pitchFamily="18" charset="0"/>
                                      </a:rPr>
                                      <m:t>)</m:t>
                                    </m:r>
                                  </m:e>
                                  <m:e>
                                    <m:r>
                                      <a:rPr lang="en-US" altLang="ja-JP" sz="2842" i="1">
                                        <a:latin typeface="Cambria Math" panose="02040503050406030204" pitchFamily="18" charset="0"/>
                                      </a:rPr>
                                      <m:t>𝑝</m:t>
                                    </m:r>
                                    <m:r>
                                      <a:rPr lang="en-US" altLang="ja-JP" sz="2842" i="1">
                                        <a:latin typeface="Cambria Math" panose="02040503050406030204" pitchFamily="18" charset="0"/>
                                      </a:rPr>
                                      <m:t>(</m:t>
                                    </m:r>
                                    <m:r>
                                      <a:rPr lang="en-US" altLang="ja-JP" sz="2842" i="1">
                                        <a:latin typeface="Cambria Math" panose="02040503050406030204" pitchFamily="18" charset="0"/>
                                      </a:rPr>
                                      <m:t>𝑓𝑢𝑛</m:t>
                                    </m:r>
                                    <m:r>
                                      <a:rPr lang="en-US" altLang="ja-JP" sz="2842" i="1">
                                        <a:latin typeface="Cambria Math" panose="02040503050406030204" pitchFamily="18" charset="0"/>
                                      </a:rPr>
                                      <m:t>|</m:t>
                                    </m:r>
                                    <m:r>
                                      <a:rPr lang="en-US" altLang="ja-JP" sz="2842" i="1">
                                        <a:latin typeface="Cambria Math" panose="02040503050406030204" pitchFamily="18" charset="0"/>
                                      </a:rPr>
                                      <m:t>𝑏𝑜𝑙𝑑</m:t>
                                    </m:r>
                                    <m:r>
                                      <a:rPr lang="en-US" altLang="ja-JP" sz="2842" i="1">
                                        <a:latin typeface="Cambria Math" panose="02040503050406030204" pitchFamily="18" charset="0"/>
                                      </a:rPr>
                                      <m:t>)</m:t>
                                    </m:r>
                                  </m:e>
                                  <m:e>
                                    <m:r>
                                      <a:rPr lang="en-US" altLang="ja-JP" sz="2842" i="1">
                                        <a:latin typeface="Cambria Math" panose="02040503050406030204" pitchFamily="18" charset="0"/>
                                      </a:rPr>
                                      <m:t>⋯</m:t>
                                    </m:r>
                                  </m:e>
                                  <m:e>
                                    <m:r>
                                      <m:rPr>
                                        <m:brk m:alnAt="7"/>
                                      </m:rPr>
                                      <a:rPr lang="en-US" altLang="ja-JP" sz="2842" i="1">
                                        <a:latin typeface="Cambria Math" panose="02040503050406030204" pitchFamily="18" charset="0"/>
                                      </a:rPr>
                                      <m:t>𝑝</m:t>
                                    </m:r>
                                    <m:r>
                                      <a:rPr lang="en-US" altLang="ja-JP" sz="2842" i="1">
                                        <a:latin typeface="Cambria Math" panose="02040503050406030204" pitchFamily="18" charset="0"/>
                                      </a:rPr>
                                      <m:t>(</m:t>
                                    </m:r>
                                    <m:r>
                                      <m:rPr>
                                        <m:brk m:alnAt="7"/>
                                      </m:rPr>
                                      <a:rPr lang="en-US" altLang="ja-JP" sz="2842" i="1">
                                        <a:latin typeface="Cambria Math" panose="02040503050406030204" pitchFamily="18" charset="0"/>
                                      </a:rPr>
                                      <m:t>𝑏</m:t>
                                    </m:r>
                                    <m:r>
                                      <a:rPr lang="en-US" altLang="ja-JP" sz="2842" i="1">
                                        <a:latin typeface="Cambria Math" panose="02040503050406030204" pitchFamily="18" charset="0"/>
                                      </a:rPr>
                                      <m:t>𝑜𝑙𝑑</m:t>
                                    </m:r>
                                    <m:r>
                                      <a:rPr lang="en-US" altLang="ja-JP" sz="2842" i="1">
                                        <a:latin typeface="Cambria Math" panose="02040503050406030204" pitchFamily="18" charset="0"/>
                                      </a:rPr>
                                      <m:t>)</m:t>
                                    </m:r>
                                  </m:e>
                                </m:mr>
                              </m:m>
                            </m:e>
                          </m:d>
                        </m:e>
                        <m:sup>
                          <m:r>
                            <a:rPr lang="en-US" altLang="ja-JP" sz="2842" i="1">
                              <a:latin typeface="Cambria Math" panose="02040503050406030204" pitchFamily="18" charset="0"/>
                            </a:rPr>
                            <m:t>𝑇</m:t>
                          </m:r>
                        </m:sup>
                      </m:sSup>
                    </m:oMath>
                  </m:oMathPara>
                </a14:m>
                <a:endParaRPr lang="en-US" altLang="ja-JP" sz="2842" dirty="0"/>
              </a:p>
            </p:txBody>
          </p:sp>
        </mc:Choice>
        <mc:Fallback>
          <p:sp>
            <p:nvSpPr>
              <p:cNvPr id="46" name="テキスト ボックス 45">
                <a:extLst>
                  <a:ext uri="{FF2B5EF4-FFF2-40B4-BE49-F238E27FC236}">
                    <a16:creationId xmlns:a16="http://schemas.microsoft.com/office/drawing/2014/main" id="{C8D9097A-6741-5847-AE8F-64BEB4CFAC18}"/>
                  </a:ext>
                </a:extLst>
              </p:cNvPr>
              <p:cNvSpPr txBox="1">
                <a:spLocks noRot="1" noChangeAspect="1" noMove="1" noResize="1" noEditPoints="1" noAdjustHandles="1" noChangeArrowheads="1" noChangeShapeType="1" noTextEdit="1"/>
              </p:cNvSpPr>
              <p:nvPr/>
            </p:nvSpPr>
            <p:spPr>
              <a:xfrm>
                <a:off x="391383" y="8410039"/>
                <a:ext cx="3640672" cy="1879682"/>
              </a:xfrm>
              <a:prstGeom prst="rect">
                <a:avLst/>
              </a:prstGeom>
              <a:blipFill>
                <a:blip r:embed="rId6"/>
                <a:stretch>
                  <a:fillRect r="-12998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0" name="テキスト ボックス 49">
                <a:extLst>
                  <a:ext uri="{FF2B5EF4-FFF2-40B4-BE49-F238E27FC236}">
                    <a16:creationId xmlns:a16="http://schemas.microsoft.com/office/drawing/2014/main" id="{C0B6C8FF-5153-334F-99B0-71263E928FD8}"/>
                  </a:ext>
                </a:extLst>
              </p:cNvPr>
              <p:cNvSpPr txBox="1"/>
              <p:nvPr/>
            </p:nvSpPr>
            <p:spPr>
              <a:xfrm>
                <a:off x="1906866" y="7825388"/>
                <a:ext cx="5670536" cy="570797"/>
              </a:xfrm>
              <a:prstGeom prst="rect">
                <a:avLst/>
              </a:prstGeom>
              <a:noFill/>
            </p:spPr>
            <p:txBody>
              <a:bodyPr wrap="square" rtlCol="0">
                <a:spAutoFit/>
              </a:bodyPr>
              <a:lstStyle/>
              <a:p>
                <a:pPr algn="ctr"/>
                <a:r>
                  <a:rPr lang="en-US" altLang="ja-JP" sz="2842" b="1" dirty="0"/>
                  <a:t>T = p(</a:t>
                </a:r>
                <a14:m>
                  <m:oMath xmlns:m="http://schemas.openxmlformats.org/officeDocument/2006/math">
                    <m:sSub>
                      <m:sSubPr>
                        <m:ctrlPr>
                          <a:rPr lang="en-US" altLang="ja-JP" sz="2842" b="1" i="1">
                            <a:latin typeface="Cambria Math" panose="02040503050406030204" pitchFamily="18" charset="0"/>
                          </a:rPr>
                        </m:ctrlPr>
                      </m:sSubPr>
                      <m:e>
                        <m:r>
                          <a:rPr lang="en-US" altLang="ja-JP" sz="2842" b="1" i="1">
                            <a:latin typeface="Cambria Math" panose="02040503050406030204" pitchFamily="18" charset="0"/>
                          </a:rPr>
                          <m:t>𝒚</m:t>
                        </m:r>
                      </m:e>
                      <m:sub>
                        <m:r>
                          <a:rPr lang="en-US" altLang="ja-JP" sz="2842" b="1" i="1">
                            <a:latin typeface="Cambria Math" panose="02040503050406030204" pitchFamily="18" charset="0"/>
                          </a:rPr>
                          <m:t>𝒋</m:t>
                        </m:r>
                      </m:sub>
                    </m:sSub>
                    <m:r>
                      <a:rPr lang="en-US" altLang="ja-JP" sz="2842" b="1" i="1">
                        <a:latin typeface="Cambria Math" panose="02040503050406030204" pitchFamily="18" charset="0"/>
                      </a:rPr>
                      <m:t>|</m:t>
                    </m:r>
                    <m:sSub>
                      <m:sSubPr>
                        <m:ctrlPr>
                          <a:rPr lang="en-US" altLang="ja-JP" sz="2842" b="1" i="1">
                            <a:latin typeface="Cambria Math" panose="02040503050406030204" pitchFamily="18" charset="0"/>
                          </a:rPr>
                        </m:ctrlPr>
                      </m:sSubPr>
                      <m:e>
                        <m:r>
                          <a:rPr lang="en-US" altLang="ja-JP" sz="2842" b="1" i="1">
                            <a:latin typeface="Cambria Math" panose="02040503050406030204" pitchFamily="18" charset="0"/>
                          </a:rPr>
                          <m:t>𝒚</m:t>
                        </m:r>
                      </m:e>
                      <m:sub>
                        <m:r>
                          <a:rPr lang="en-US" altLang="ja-JP" sz="2842" b="1" i="1">
                            <a:latin typeface="Cambria Math" panose="02040503050406030204" pitchFamily="18" charset="0"/>
                          </a:rPr>
                          <m:t>𝒊</m:t>
                        </m:r>
                      </m:sub>
                    </m:sSub>
                  </m:oMath>
                </a14:m>
                <a:r>
                  <a:rPr lang="en-US" altLang="ja-JP" sz="2842" b="1" dirty="0"/>
                  <a:t>)</a:t>
                </a:r>
              </a:p>
            </p:txBody>
          </p:sp>
        </mc:Choice>
        <mc:Fallback>
          <p:sp>
            <p:nvSpPr>
              <p:cNvPr id="50" name="テキスト ボックス 49">
                <a:extLst>
                  <a:ext uri="{FF2B5EF4-FFF2-40B4-BE49-F238E27FC236}">
                    <a16:creationId xmlns:a16="http://schemas.microsoft.com/office/drawing/2014/main" id="{C0B6C8FF-5153-334F-99B0-71263E928FD8}"/>
                  </a:ext>
                </a:extLst>
              </p:cNvPr>
              <p:cNvSpPr txBox="1">
                <a:spLocks noRot="1" noChangeAspect="1" noMove="1" noResize="1" noEditPoints="1" noAdjustHandles="1" noChangeArrowheads="1" noChangeShapeType="1" noTextEdit="1"/>
              </p:cNvSpPr>
              <p:nvPr/>
            </p:nvSpPr>
            <p:spPr>
              <a:xfrm>
                <a:off x="1906866" y="7825388"/>
                <a:ext cx="5670536" cy="570797"/>
              </a:xfrm>
              <a:prstGeom prst="rect">
                <a:avLst/>
              </a:prstGeom>
              <a:blipFill>
                <a:blip r:embed="rId7"/>
                <a:stretch>
                  <a:fillRect t="-10753" b="-2365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5" name="テキスト ボックス 54">
                <a:extLst>
                  <a:ext uri="{FF2B5EF4-FFF2-40B4-BE49-F238E27FC236}">
                    <a16:creationId xmlns:a16="http://schemas.microsoft.com/office/drawing/2014/main" id="{8E5C0118-7F34-5840-9281-F9707191C13C}"/>
                  </a:ext>
                </a:extLst>
              </p:cNvPr>
              <p:cNvSpPr txBox="1"/>
              <p:nvPr/>
            </p:nvSpPr>
            <p:spPr>
              <a:xfrm>
                <a:off x="12821222" y="8674841"/>
                <a:ext cx="5303945" cy="16744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ja-JP" sz="2842" i="1">
                              <a:latin typeface="Cambria Math" panose="02040503050406030204" pitchFamily="18" charset="0"/>
                            </a:rPr>
                          </m:ctrlPr>
                        </m:mPr>
                        <m:mr>
                          <m:e>
                            <m:r>
                              <m:rPr>
                                <m:brk m:alnAt="7"/>
                              </m:rPr>
                              <a:rPr lang="en-US" altLang="ja-JP" sz="2842" i="1">
                                <a:latin typeface="Cambria Math" panose="02040503050406030204" pitchFamily="18" charset="0"/>
                              </a:rPr>
                              <m:t>1</m:t>
                            </m:r>
                          </m:e>
                        </m:mr>
                        <m:mr>
                          <m:e>
                            <m:r>
                              <a:rPr lang="en-US" altLang="ja-JP" sz="2842" i="1">
                                <a:latin typeface="Cambria Math" panose="02040503050406030204" pitchFamily="18" charset="0"/>
                              </a:rPr>
                              <m:t>(</m:t>
                            </m:r>
                            <m:r>
                              <a:rPr lang="en-US" altLang="ja-JP" sz="2842" i="1">
                                <a:latin typeface="Cambria Math" panose="02040503050406030204" pitchFamily="18" charset="0"/>
                              </a:rPr>
                              <m:t>𝑝</m:t>
                            </m:r>
                            <m:d>
                              <m:dPr>
                                <m:ctrlPr>
                                  <a:rPr lang="en-US" altLang="ja-JP" sz="2842" i="1">
                                    <a:latin typeface="Cambria Math" panose="02040503050406030204" pitchFamily="18" charset="0"/>
                                  </a:rPr>
                                </m:ctrlPr>
                              </m:dPr>
                              <m:e>
                                <m:r>
                                  <a:rPr lang="en-US" altLang="ja-JP" sz="2842" i="1">
                                    <a:latin typeface="Cambria Math" panose="02040503050406030204" pitchFamily="18" charset="0"/>
                                  </a:rPr>
                                  <m:t>𝑓𝑢𝑛</m:t>
                                </m:r>
                              </m:e>
                              <m:e>
                                <m:r>
                                  <a:rPr lang="en-US" altLang="ja-JP" sz="2842" i="1">
                                    <a:latin typeface="Cambria Math" panose="02040503050406030204" pitchFamily="18" charset="0"/>
                                  </a:rPr>
                                  <m:t>𝑡h𝑖𝑐𝑘</m:t>
                                </m:r>
                              </m:e>
                            </m:d>
                            <m:r>
                              <a:rPr lang="en-US" altLang="ja-JP" sz="2842" i="1">
                                <a:latin typeface="Cambria Math" panose="02040503050406030204" pitchFamily="18" charset="0"/>
                              </a:rPr>
                              <m:t>+…+</m:t>
                            </m:r>
                            <m:r>
                              <a:rPr lang="en-US" altLang="ja-JP" sz="2842" i="1">
                                <a:latin typeface="Cambria Math" panose="02040503050406030204" pitchFamily="18" charset="0"/>
                              </a:rPr>
                              <m:t>𝑝</m:t>
                            </m:r>
                            <m:d>
                              <m:dPr>
                                <m:ctrlPr>
                                  <a:rPr lang="en-US" altLang="ja-JP" sz="2842" i="1">
                                    <a:latin typeface="Cambria Math" panose="02040503050406030204" pitchFamily="18" charset="0"/>
                                  </a:rPr>
                                </m:ctrlPr>
                              </m:dPr>
                              <m:e>
                                <m:r>
                                  <a:rPr lang="en-US" altLang="ja-JP" sz="2842" i="1">
                                    <a:latin typeface="Cambria Math" panose="02040503050406030204" pitchFamily="18" charset="0"/>
                                  </a:rPr>
                                  <m:t>𝑓𝑢𝑛</m:t>
                                </m:r>
                              </m:e>
                              <m:e>
                                <m:r>
                                  <a:rPr lang="en-US" altLang="ja-JP" sz="2842" i="1">
                                    <a:latin typeface="Cambria Math" panose="02040503050406030204" pitchFamily="18" charset="0"/>
                                  </a:rPr>
                                  <m:t>𝑏𝑜𝑙𝑑</m:t>
                                </m:r>
                              </m:e>
                            </m:d>
                            <m:r>
                              <a:rPr lang="en-US" altLang="ja-JP" sz="2842" i="1">
                                <a:latin typeface="Cambria Math" panose="02040503050406030204" pitchFamily="18" charset="0"/>
                              </a:rPr>
                              <m:t>)/</m:t>
                            </m:r>
                            <m:r>
                              <a:rPr lang="en-US" altLang="ja-JP" sz="2842" i="1">
                                <a:latin typeface="Cambria Math" panose="02040503050406030204" pitchFamily="18" charset="0"/>
                              </a:rPr>
                              <m:t>𝑛</m:t>
                            </m:r>
                          </m:e>
                        </m:mr>
                        <m:mr>
                          <m:e>
                            <m:eqArr>
                              <m:eqArrPr>
                                <m:ctrlPr>
                                  <a:rPr lang="en-US" altLang="ja-JP" sz="2842" i="1">
                                    <a:latin typeface="Cambria Math" panose="02040503050406030204" pitchFamily="18" charset="0"/>
                                  </a:rPr>
                                </m:ctrlPr>
                              </m:eqArrPr>
                              <m:e>
                                <m:r>
                                  <a:rPr lang="en-US" altLang="ja-JP" sz="2842" i="1">
                                    <a:latin typeface="Cambria Math" panose="02040503050406030204" pitchFamily="18" charset="0"/>
                                  </a:rPr>
                                  <m:t>⋮</m:t>
                                </m:r>
                              </m:e>
                              <m:e>
                                <m:r>
                                  <a:rPr lang="en-US" altLang="ja-JP" sz="2842" i="1">
                                    <a:latin typeface="Cambria Math" panose="02040503050406030204" pitchFamily="18" charset="0"/>
                                  </a:rPr>
                                  <m:t>1</m:t>
                                </m:r>
                              </m:e>
                            </m:eqArr>
                          </m:e>
                        </m:mr>
                      </m:m>
                    </m:oMath>
                  </m:oMathPara>
                </a14:m>
                <a:endParaRPr lang="en-US" altLang="ja-JP" sz="2842" dirty="0"/>
              </a:p>
            </p:txBody>
          </p:sp>
        </mc:Choice>
        <mc:Fallback>
          <p:sp>
            <p:nvSpPr>
              <p:cNvPr id="55" name="テキスト ボックス 54">
                <a:extLst>
                  <a:ext uri="{FF2B5EF4-FFF2-40B4-BE49-F238E27FC236}">
                    <a16:creationId xmlns:a16="http://schemas.microsoft.com/office/drawing/2014/main" id="{8E5C0118-7F34-5840-9281-F9707191C13C}"/>
                  </a:ext>
                </a:extLst>
              </p:cNvPr>
              <p:cNvSpPr txBox="1">
                <a:spLocks noRot="1" noChangeAspect="1" noMove="1" noResize="1" noEditPoints="1" noAdjustHandles="1" noChangeArrowheads="1" noChangeShapeType="1" noTextEdit="1"/>
              </p:cNvSpPr>
              <p:nvPr/>
            </p:nvSpPr>
            <p:spPr>
              <a:xfrm>
                <a:off x="12821222" y="8674841"/>
                <a:ext cx="5303945" cy="1674433"/>
              </a:xfrm>
              <a:prstGeom prst="rect">
                <a:avLst/>
              </a:prstGeom>
              <a:blipFill>
                <a:blip r:embed="rId8"/>
                <a:stretch>
                  <a:fillRect r="-1229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6" name="テキスト ボックス 55">
                <a:extLst>
                  <a:ext uri="{FF2B5EF4-FFF2-40B4-BE49-F238E27FC236}">
                    <a16:creationId xmlns:a16="http://schemas.microsoft.com/office/drawing/2014/main" id="{8DB4B619-9B6C-0A44-8648-FFB7BFF25254}"/>
                  </a:ext>
                </a:extLst>
              </p:cNvPr>
              <p:cNvSpPr txBox="1"/>
              <p:nvPr/>
            </p:nvSpPr>
            <p:spPr>
              <a:xfrm>
                <a:off x="14015896" y="7870439"/>
                <a:ext cx="3818349" cy="48981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2527" b="1" i="1">
                              <a:latin typeface="Cambria Math" panose="02040503050406030204" pitchFamily="18" charset="0"/>
                            </a:rPr>
                          </m:ctrlPr>
                        </m:sSubSupPr>
                        <m:e>
                          <m:r>
                            <a:rPr lang="en-US" altLang="ja-JP" sz="2527" b="1" i="1">
                              <a:latin typeface="Cambria Math" panose="02040503050406030204" pitchFamily="18" charset="0"/>
                            </a:rPr>
                            <m:t>𝒚</m:t>
                          </m:r>
                        </m:e>
                        <m:sub>
                          <m:r>
                            <a:rPr lang="en-US" altLang="ja-JP" sz="2527" b="1" i="1">
                              <a:latin typeface="Cambria Math" panose="02040503050406030204" pitchFamily="18" charset="0"/>
                            </a:rPr>
                            <m:t>𝒏</m:t>
                          </m:r>
                        </m:sub>
                        <m:sup>
                          <m:r>
                            <a:rPr lang="en-US" altLang="ja-JP" sz="2527" b="1" i="1">
                              <a:latin typeface="Cambria Math" panose="02040503050406030204" pitchFamily="18" charset="0"/>
                            </a:rPr>
                            <m:t>𝑪𝑴𝑳𝑬</m:t>
                          </m:r>
                        </m:sup>
                      </m:sSubSup>
                    </m:oMath>
                  </m:oMathPara>
                </a14:m>
                <a:endParaRPr kumimoji="1" lang="ja-JP" altLang="en-US" sz="2527" b="1" dirty="0"/>
              </a:p>
            </p:txBody>
          </p:sp>
        </mc:Choice>
        <mc:Fallback>
          <p:sp>
            <p:nvSpPr>
              <p:cNvPr id="56" name="テキスト ボックス 55">
                <a:extLst>
                  <a:ext uri="{FF2B5EF4-FFF2-40B4-BE49-F238E27FC236}">
                    <a16:creationId xmlns:a16="http://schemas.microsoft.com/office/drawing/2014/main" id="{8DB4B619-9B6C-0A44-8648-FFB7BFF25254}"/>
                  </a:ext>
                </a:extLst>
              </p:cNvPr>
              <p:cNvSpPr txBox="1">
                <a:spLocks noRot="1" noChangeAspect="1" noMove="1" noResize="1" noEditPoints="1" noAdjustHandles="1" noChangeArrowheads="1" noChangeShapeType="1" noTextEdit="1"/>
              </p:cNvSpPr>
              <p:nvPr/>
            </p:nvSpPr>
            <p:spPr>
              <a:xfrm>
                <a:off x="14015896" y="7870439"/>
                <a:ext cx="3818349" cy="489814"/>
              </a:xfrm>
              <a:prstGeom prst="rect">
                <a:avLst/>
              </a:prstGeom>
              <a:blipFill>
                <a:blip r:embed="rId9"/>
                <a:stretch>
                  <a:fillRect/>
                </a:stretch>
              </a:blipFill>
            </p:spPr>
            <p:txBody>
              <a:bodyPr/>
              <a:lstStyle/>
              <a:p>
                <a:r>
                  <a:rPr lang="ja-JP" altLang="en-US">
                    <a:noFill/>
                  </a:rPr>
                  <a:t> </a:t>
                </a:r>
              </a:p>
            </p:txBody>
          </p:sp>
        </mc:Fallback>
      </mc:AlternateContent>
      <p:sp>
        <p:nvSpPr>
          <p:cNvPr id="62" name="右中かっこ 61">
            <a:extLst>
              <a:ext uri="{FF2B5EF4-FFF2-40B4-BE49-F238E27FC236}">
                <a16:creationId xmlns:a16="http://schemas.microsoft.com/office/drawing/2014/main" id="{CF27F016-C639-E34D-A81C-2DB1A16E58F7}"/>
              </a:ext>
            </a:extLst>
          </p:cNvPr>
          <p:cNvSpPr/>
          <p:nvPr/>
        </p:nvSpPr>
        <p:spPr>
          <a:xfrm>
            <a:off x="10559629" y="8677906"/>
            <a:ext cx="170800" cy="1473702"/>
          </a:xfrm>
          <a:prstGeom prst="rightBrace">
            <a:avLst/>
          </a:prstGeom>
          <a:ln w="349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42"/>
          </a:p>
        </p:txBody>
      </p:sp>
      <p:sp>
        <p:nvSpPr>
          <p:cNvPr id="63" name="テキスト ボックス 62">
            <a:extLst>
              <a:ext uri="{FF2B5EF4-FFF2-40B4-BE49-F238E27FC236}">
                <a16:creationId xmlns:a16="http://schemas.microsoft.com/office/drawing/2014/main" id="{33E6E453-2695-F142-AA64-8A3564888086}"/>
              </a:ext>
            </a:extLst>
          </p:cNvPr>
          <p:cNvSpPr txBox="1"/>
          <p:nvPr/>
        </p:nvSpPr>
        <p:spPr>
          <a:xfrm>
            <a:off x="10533876" y="9094182"/>
            <a:ext cx="1844576" cy="529697"/>
          </a:xfrm>
          <a:prstGeom prst="rect">
            <a:avLst/>
          </a:prstGeom>
          <a:noFill/>
        </p:spPr>
        <p:txBody>
          <a:bodyPr wrap="square" rtlCol="0">
            <a:spAutoFit/>
          </a:bodyPr>
          <a:lstStyle/>
          <a:p>
            <a:pPr algn="ctr"/>
            <a:r>
              <a:rPr lang="en-US" altLang="ja-JP" sz="2842" b="1" dirty="0">
                <a:solidFill>
                  <a:srgbClr val="FF0000"/>
                </a:solidFill>
              </a:rPr>
              <a:t>sum=1</a:t>
            </a:r>
            <a:endParaRPr kumimoji="1" lang="ja-JP" altLang="en-US" sz="2842" b="1" dirty="0">
              <a:solidFill>
                <a:srgbClr val="FF0000"/>
              </a:solidFill>
            </a:endParaRPr>
          </a:p>
        </p:txBody>
      </p:sp>
      <p:grpSp>
        <p:nvGrpSpPr>
          <p:cNvPr id="2" name="グループ化 1">
            <a:extLst>
              <a:ext uri="{FF2B5EF4-FFF2-40B4-BE49-F238E27FC236}">
                <a16:creationId xmlns:a16="http://schemas.microsoft.com/office/drawing/2014/main" id="{034D4C9A-3231-4C2F-9F3F-D7749660A3F6}"/>
              </a:ext>
            </a:extLst>
          </p:cNvPr>
          <p:cNvGrpSpPr/>
          <p:nvPr/>
        </p:nvGrpSpPr>
        <p:grpSpPr>
          <a:xfrm>
            <a:off x="3756805" y="2273785"/>
            <a:ext cx="11733240" cy="4194034"/>
            <a:chOff x="2792262" y="1410179"/>
            <a:chExt cx="7432472" cy="2656729"/>
          </a:xfrm>
        </p:grpSpPr>
        <mc:AlternateContent xmlns:mc="http://schemas.openxmlformats.org/markup-compatibility/2006">
          <mc:Choice xmlns:a14="http://schemas.microsoft.com/office/drawing/2010/main" Requires="a14">
            <p:sp>
              <p:nvSpPr>
                <p:cNvPr id="67" name="テキスト ボックス 66">
                  <a:extLst>
                    <a:ext uri="{FF2B5EF4-FFF2-40B4-BE49-F238E27FC236}">
                      <a16:creationId xmlns:a16="http://schemas.microsoft.com/office/drawing/2014/main" id="{8D4DBA9D-ABC1-A140-BFCA-D458C040D3ED}"/>
                    </a:ext>
                  </a:extLst>
                </p:cNvPr>
                <p:cNvSpPr txBox="1"/>
                <p:nvPr/>
              </p:nvSpPr>
              <p:spPr>
                <a:xfrm>
                  <a:off x="8192474" y="1768804"/>
                  <a:ext cx="331278" cy="22597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788" i="1">
                                <a:latin typeface="Cambria Math" panose="02040503050406030204" pitchFamily="18" charset="0"/>
                              </a:rPr>
                            </m:ctrlPr>
                          </m:dPr>
                          <m:e>
                            <m:m>
                              <m:mPr>
                                <m:mcs>
                                  <m:mc>
                                    <m:mcPr>
                                      <m:count m:val="1"/>
                                      <m:mcJc m:val="center"/>
                                    </m:mcPr>
                                  </m:mc>
                                </m:mcs>
                                <m:ctrlPr>
                                  <a:rPr kumimoji="1" lang="en-US" altLang="ja-JP" sz="3788" i="1">
                                    <a:latin typeface="Cambria Math" panose="02040503050406030204" pitchFamily="18" charset="0"/>
                                  </a:rPr>
                                </m:ctrlPr>
                              </m:mPr>
                              <m:mr>
                                <m:e>
                                  <m:r>
                                    <m:rPr>
                                      <m:brk m:alnAt="7"/>
                                    </m:rPr>
                                    <a:rPr kumimoji="1" lang="en-US" altLang="ja-JP" sz="3788" i="1">
                                      <a:solidFill>
                                        <a:srgbClr val="FF0000"/>
                                      </a:solidFill>
                                      <a:latin typeface="Cambria Math" panose="02040503050406030204" pitchFamily="18" charset="0"/>
                                    </a:rPr>
                                    <m:t>0</m:t>
                                  </m:r>
                                </m:e>
                              </m:mr>
                              <m:mr>
                                <m:e>
                                  <m:r>
                                    <a:rPr kumimoji="1" lang="en-US" altLang="ja-JP" sz="3788" i="1">
                                      <a:latin typeface="Cambria Math" panose="02040503050406030204" pitchFamily="18" charset="0"/>
                                    </a:rPr>
                                    <m:t>0</m:t>
                                  </m:r>
                                </m:e>
                              </m:mr>
                              <m:mr>
                                <m:e>
                                  <m:m>
                                    <m:mPr>
                                      <m:mcs>
                                        <m:mc>
                                          <m:mcPr>
                                            <m:count m:val="1"/>
                                            <m:mcJc m:val="center"/>
                                          </m:mcPr>
                                        </m:mc>
                                      </m:mcs>
                                      <m:ctrlPr>
                                        <a:rPr kumimoji="1" lang="en-US" altLang="ja-JP" sz="3788" i="1">
                                          <a:latin typeface="Cambria Math" panose="02040503050406030204" pitchFamily="18" charset="0"/>
                                        </a:rPr>
                                      </m:ctrlPr>
                                    </m:mPr>
                                    <m:mr>
                                      <m:e>
                                        <m:r>
                                          <m:rPr>
                                            <m:brk m:alnAt="7"/>
                                          </m:rPr>
                                          <a:rPr kumimoji="1" lang="en-US" altLang="ja-JP" sz="3788" i="1">
                                            <a:latin typeface="Cambria Math" panose="02040503050406030204" pitchFamily="18" charset="0"/>
                                          </a:rPr>
                                          <m:t>0</m:t>
                                        </m:r>
                                      </m:e>
                                    </m:mr>
                                    <m:mr>
                                      <m:e>
                                        <m:m>
                                          <m:mPr>
                                            <m:mcs>
                                              <m:mc>
                                                <m:mcPr>
                                                  <m:count m:val="1"/>
                                                  <m:mcJc m:val="center"/>
                                                </m:mcPr>
                                              </m:mc>
                                            </m:mcs>
                                            <m:ctrlPr>
                                              <a:rPr kumimoji="1" lang="en-US" altLang="ja-JP" sz="3788" i="1">
                                                <a:latin typeface="Cambria Math" panose="02040503050406030204" pitchFamily="18" charset="0"/>
                                              </a:rPr>
                                            </m:ctrlPr>
                                          </m:mPr>
                                          <m:mr>
                                            <m:e>
                                              <m:r>
                                                <m:rPr>
                                                  <m:brk m:alnAt="7"/>
                                                </m:rPr>
                                                <a:rPr kumimoji="1" lang="en-US" altLang="ja-JP" sz="3788" i="1">
                                                  <a:latin typeface="Cambria Math" panose="02040503050406030204" pitchFamily="18" charset="0"/>
                                                </a:rPr>
                                                <m:t>1</m:t>
                                              </m:r>
                                            </m:e>
                                          </m:mr>
                                          <m:mr>
                                            <m:e>
                                              <m:r>
                                                <a:rPr kumimoji="1" lang="en-US" altLang="ja-JP" sz="3788" i="1">
                                                  <a:latin typeface="Cambria Math" panose="02040503050406030204" pitchFamily="18" charset="0"/>
                                                </a:rPr>
                                                <m:t>0</m:t>
                                              </m:r>
                                            </m:e>
                                          </m:mr>
                                          <m:mr>
                                            <m:e>
                                              <m:r>
                                                <a:rPr kumimoji="1" lang="en-US" altLang="ja-JP" sz="3788" i="1">
                                                  <a:latin typeface="Cambria Math" panose="02040503050406030204" pitchFamily="18" charset="0"/>
                                                  <a:ea typeface="Cambria Math" panose="02040503050406030204" pitchFamily="18" charset="0"/>
                                                </a:rPr>
                                                <m:t>⋮</m:t>
                                              </m:r>
                                            </m:e>
                                          </m:mr>
                                        </m:m>
                                      </m:e>
                                    </m:mr>
                                    <m:mr>
                                      <m:e>
                                        <m:r>
                                          <a:rPr kumimoji="1" lang="en-US" altLang="ja-JP" sz="3788" i="1">
                                            <a:latin typeface="Cambria Math" panose="02040503050406030204" pitchFamily="18" charset="0"/>
                                            <a:ea typeface="Cambria Math" panose="02040503050406030204" pitchFamily="18" charset="0"/>
                                          </a:rPr>
                                          <m:t>1</m:t>
                                        </m:r>
                                      </m:e>
                                    </m:mr>
                                  </m:m>
                                </m:e>
                              </m:mr>
                            </m:m>
                          </m:e>
                        </m:d>
                      </m:oMath>
                    </m:oMathPara>
                  </a14:m>
                  <a:endParaRPr kumimoji="1" lang="ja-JP" altLang="en-US" sz="3788" dirty="0"/>
                </a:p>
              </p:txBody>
            </p:sp>
          </mc:Choice>
          <mc:Fallback>
            <p:sp>
              <p:nvSpPr>
                <p:cNvPr id="67" name="テキスト ボックス 66">
                  <a:extLst>
                    <a:ext uri="{FF2B5EF4-FFF2-40B4-BE49-F238E27FC236}">
                      <a16:creationId xmlns:a16="http://schemas.microsoft.com/office/drawing/2014/main" id="{8D4DBA9D-ABC1-A140-BFCA-D458C040D3ED}"/>
                    </a:ext>
                  </a:extLst>
                </p:cNvPr>
                <p:cNvSpPr txBox="1">
                  <a:spLocks noRot="1" noChangeAspect="1" noMove="1" noResize="1" noEditPoints="1" noAdjustHandles="1" noChangeArrowheads="1" noChangeShapeType="1" noTextEdit="1"/>
                </p:cNvSpPr>
                <p:nvPr/>
              </p:nvSpPr>
              <p:spPr>
                <a:xfrm>
                  <a:off x="8192474" y="1768804"/>
                  <a:ext cx="331278" cy="2259736"/>
                </a:xfrm>
                <a:prstGeom prst="rect">
                  <a:avLst/>
                </a:prstGeom>
                <a:blipFill>
                  <a:blip r:embed="rId10"/>
                  <a:stretch>
                    <a:fillRect r="-12791"/>
                  </a:stretch>
                </a:blipFill>
              </p:spPr>
              <p:txBody>
                <a:bodyPr/>
                <a:lstStyle/>
                <a:p>
                  <a:r>
                    <a:rPr lang="ja-JP" altLang="en-US">
                      <a:noFill/>
                    </a:rPr>
                    <a:t> </a:t>
                  </a:r>
                </a:p>
              </p:txBody>
            </p:sp>
          </mc:Fallback>
        </mc:AlternateContent>
        <p:cxnSp>
          <p:nvCxnSpPr>
            <p:cNvPr id="68" name="直線矢印コネクタ 67">
              <a:extLst>
                <a:ext uri="{FF2B5EF4-FFF2-40B4-BE49-F238E27FC236}">
                  <a16:creationId xmlns:a16="http://schemas.microsoft.com/office/drawing/2014/main" id="{8A19D6AF-5D69-7F40-A93F-91FA695BB204}"/>
                </a:ext>
              </a:extLst>
            </p:cNvPr>
            <p:cNvCxnSpPr>
              <a:cxnSpLocks/>
            </p:cNvCxnSpPr>
            <p:nvPr/>
          </p:nvCxnSpPr>
          <p:spPr>
            <a:xfrm>
              <a:off x="3588828" y="2897191"/>
              <a:ext cx="1089834" cy="2012"/>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F80A8D86-1E9C-E842-A809-9A6131E431DF}"/>
                </a:ext>
              </a:extLst>
            </p:cNvPr>
            <p:cNvSpPr txBox="1"/>
            <p:nvPr/>
          </p:nvSpPr>
          <p:spPr>
            <a:xfrm>
              <a:off x="3101198" y="2411304"/>
              <a:ext cx="2129648" cy="427739"/>
            </a:xfrm>
            <a:prstGeom prst="rect">
              <a:avLst/>
            </a:prstGeom>
            <a:noFill/>
          </p:spPr>
          <p:txBody>
            <a:bodyPr wrap="square" rtlCol="0">
              <a:spAutoFit/>
            </a:bodyPr>
            <a:lstStyle/>
            <a:p>
              <a:pPr algn="ctr"/>
              <a:r>
                <a:rPr kumimoji="1" lang="en-US" altLang="ja-JP" sz="3788" b="1" dirty="0">
                  <a:solidFill>
                    <a:schemeClr val="accent2"/>
                  </a:solidFill>
                </a:rPr>
                <a:t>BCE</a:t>
              </a:r>
              <a:endParaRPr kumimoji="1" lang="ja-JP" altLang="en-US" sz="3788" b="1" dirty="0">
                <a:solidFill>
                  <a:schemeClr val="accent2"/>
                </a:solidFill>
              </a:endParaRPr>
            </a:p>
          </p:txBody>
        </p:sp>
        <p:sp>
          <p:nvSpPr>
            <p:cNvPr id="72" name="テキスト ボックス 71">
              <a:extLst>
                <a:ext uri="{FF2B5EF4-FFF2-40B4-BE49-F238E27FC236}">
                  <a16:creationId xmlns:a16="http://schemas.microsoft.com/office/drawing/2014/main" id="{02628F05-7F7F-8C46-8A8A-C5AAE459FC42}"/>
                </a:ext>
              </a:extLst>
            </p:cNvPr>
            <p:cNvSpPr txBox="1"/>
            <p:nvPr/>
          </p:nvSpPr>
          <p:spPr>
            <a:xfrm>
              <a:off x="8538996" y="1703837"/>
              <a:ext cx="1685738" cy="427739"/>
            </a:xfrm>
            <a:prstGeom prst="rect">
              <a:avLst/>
            </a:prstGeom>
            <a:noFill/>
          </p:spPr>
          <p:txBody>
            <a:bodyPr wrap="square" rtlCol="0">
              <a:spAutoFit/>
            </a:bodyPr>
            <a:lstStyle/>
            <a:p>
              <a:r>
                <a:rPr kumimoji="1" lang="en-US" altLang="ja-JP" sz="3788" b="1" i="1" dirty="0">
                  <a:solidFill>
                    <a:schemeClr val="bg2">
                      <a:lumMod val="75000"/>
                    </a:schemeClr>
                  </a:solidFill>
                </a:rPr>
                <a:t>thick</a:t>
              </a:r>
            </a:p>
          </p:txBody>
        </p:sp>
        <p:sp>
          <p:nvSpPr>
            <p:cNvPr id="73" name="テキスト ボックス 72">
              <a:extLst>
                <a:ext uri="{FF2B5EF4-FFF2-40B4-BE49-F238E27FC236}">
                  <a16:creationId xmlns:a16="http://schemas.microsoft.com/office/drawing/2014/main" id="{9347C0D3-2D27-FD47-AE5D-B118DCA6379D}"/>
                </a:ext>
              </a:extLst>
            </p:cNvPr>
            <p:cNvSpPr txBox="1"/>
            <p:nvPr/>
          </p:nvSpPr>
          <p:spPr>
            <a:xfrm>
              <a:off x="8523753" y="3639169"/>
              <a:ext cx="1448175" cy="427739"/>
            </a:xfrm>
            <a:prstGeom prst="rect">
              <a:avLst/>
            </a:prstGeom>
            <a:noFill/>
          </p:spPr>
          <p:txBody>
            <a:bodyPr wrap="square" rtlCol="0">
              <a:spAutoFit/>
            </a:bodyPr>
            <a:lstStyle/>
            <a:p>
              <a:r>
                <a:rPr kumimoji="1" lang="en-US" altLang="ja-JP" sz="3788" b="1" i="1" dirty="0">
                  <a:solidFill>
                    <a:schemeClr val="accent1"/>
                  </a:solidFill>
                </a:rPr>
                <a:t>bold</a:t>
              </a:r>
            </a:p>
          </p:txBody>
        </p:sp>
        <p:sp>
          <p:nvSpPr>
            <p:cNvPr id="75" name="テキスト ボックス 74">
              <a:extLst>
                <a:ext uri="{FF2B5EF4-FFF2-40B4-BE49-F238E27FC236}">
                  <a16:creationId xmlns:a16="http://schemas.microsoft.com/office/drawing/2014/main" id="{590ABF0F-257F-B544-94DD-27D7DB2DF4B8}"/>
                </a:ext>
              </a:extLst>
            </p:cNvPr>
            <p:cNvSpPr txBox="1"/>
            <p:nvPr/>
          </p:nvSpPr>
          <p:spPr>
            <a:xfrm>
              <a:off x="8538996" y="2028483"/>
              <a:ext cx="1685738" cy="427739"/>
            </a:xfrm>
            <a:prstGeom prst="rect">
              <a:avLst/>
            </a:prstGeom>
            <a:noFill/>
          </p:spPr>
          <p:txBody>
            <a:bodyPr wrap="square" rtlCol="0">
              <a:spAutoFit/>
            </a:bodyPr>
            <a:lstStyle/>
            <a:p>
              <a:r>
                <a:rPr lang="en-US" altLang="ja-JP" sz="3788" b="1" i="1" dirty="0">
                  <a:solidFill>
                    <a:schemeClr val="bg2">
                      <a:lumMod val="75000"/>
                    </a:schemeClr>
                  </a:solidFill>
                </a:rPr>
                <a:t>fun</a:t>
              </a:r>
              <a:endParaRPr kumimoji="1" lang="en-US" altLang="ja-JP" sz="3788" b="1" i="1" dirty="0">
                <a:solidFill>
                  <a:schemeClr val="bg2">
                    <a:lumMod val="75000"/>
                  </a:schemeClr>
                </a:solidFill>
              </a:endParaRPr>
            </a:p>
          </p:txBody>
        </p:sp>
        <p:sp>
          <p:nvSpPr>
            <p:cNvPr id="77" name="テキスト ボックス 76">
              <a:extLst>
                <a:ext uri="{FF2B5EF4-FFF2-40B4-BE49-F238E27FC236}">
                  <a16:creationId xmlns:a16="http://schemas.microsoft.com/office/drawing/2014/main" id="{116F291A-4726-0249-8CAD-75CAA6375A85}"/>
                </a:ext>
              </a:extLst>
            </p:cNvPr>
            <p:cNvSpPr txBox="1"/>
            <p:nvPr/>
          </p:nvSpPr>
          <p:spPr>
            <a:xfrm>
              <a:off x="8538996" y="2353128"/>
              <a:ext cx="1685738" cy="427739"/>
            </a:xfrm>
            <a:prstGeom prst="rect">
              <a:avLst/>
            </a:prstGeom>
            <a:noFill/>
          </p:spPr>
          <p:txBody>
            <a:bodyPr wrap="square" rtlCol="0">
              <a:spAutoFit/>
            </a:bodyPr>
            <a:lstStyle/>
            <a:p>
              <a:r>
                <a:rPr kumimoji="1" lang="en-US" altLang="ja-JP" sz="3788" b="1" i="1" dirty="0">
                  <a:solidFill>
                    <a:schemeClr val="bg2">
                      <a:lumMod val="75000"/>
                    </a:schemeClr>
                  </a:solidFill>
                </a:rPr>
                <a:t>narrow</a:t>
              </a:r>
            </a:p>
          </p:txBody>
        </p:sp>
        <p:sp>
          <p:nvSpPr>
            <p:cNvPr id="78" name="テキスト ボックス 77">
              <a:extLst>
                <a:ext uri="{FF2B5EF4-FFF2-40B4-BE49-F238E27FC236}">
                  <a16:creationId xmlns:a16="http://schemas.microsoft.com/office/drawing/2014/main" id="{70EBA5CE-CC55-7643-85D8-692D47BEB9C3}"/>
                </a:ext>
              </a:extLst>
            </p:cNvPr>
            <p:cNvSpPr txBox="1"/>
            <p:nvPr/>
          </p:nvSpPr>
          <p:spPr>
            <a:xfrm>
              <a:off x="8538996" y="3002420"/>
              <a:ext cx="1685738" cy="427739"/>
            </a:xfrm>
            <a:prstGeom prst="rect">
              <a:avLst/>
            </a:prstGeom>
            <a:noFill/>
          </p:spPr>
          <p:txBody>
            <a:bodyPr wrap="square" rtlCol="0">
              <a:spAutoFit/>
            </a:bodyPr>
            <a:lstStyle/>
            <a:p>
              <a:r>
                <a:rPr kumimoji="1" lang="en-US" altLang="ja-JP" sz="3788" b="1" i="1" dirty="0">
                  <a:solidFill>
                    <a:schemeClr val="bg2">
                      <a:lumMod val="75000"/>
                    </a:schemeClr>
                  </a:solidFill>
                </a:rPr>
                <a:t>shade</a:t>
              </a:r>
            </a:p>
          </p:txBody>
        </p:sp>
        <p:sp>
          <p:nvSpPr>
            <p:cNvPr id="79" name="テキスト ボックス 78">
              <a:extLst>
                <a:ext uri="{FF2B5EF4-FFF2-40B4-BE49-F238E27FC236}">
                  <a16:creationId xmlns:a16="http://schemas.microsoft.com/office/drawing/2014/main" id="{895992EC-BD9D-7542-BD02-F2DC87EE2E3B}"/>
                </a:ext>
              </a:extLst>
            </p:cNvPr>
            <p:cNvSpPr txBox="1"/>
            <p:nvPr/>
          </p:nvSpPr>
          <p:spPr>
            <a:xfrm>
              <a:off x="8538996" y="2677773"/>
              <a:ext cx="1685738" cy="427739"/>
            </a:xfrm>
            <a:prstGeom prst="rect">
              <a:avLst/>
            </a:prstGeom>
            <a:noFill/>
          </p:spPr>
          <p:txBody>
            <a:bodyPr wrap="square" rtlCol="0">
              <a:spAutoFit/>
            </a:bodyPr>
            <a:lstStyle/>
            <a:p>
              <a:r>
                <a:rPr kumimoji="1" lang="en-US" altLang="ja-JP" sz="3788" b="1" i="1" dirty="0">
                  <a:solidFill>
                    <a:schemeClr val="accent1"/>
                  </a:solidFill>
                </a:rPr>
                <a:t>fat</a:t>
              </a:r>
            </a:p>
          </p:txBody>
        </p:sp>
        <p:sp>
          <p:nvSpPr>
            <p:cNvPr id="82" name="正方形/長方形 81">
              <a:extLst>
                <a:ext uri="{FF2B5EF4-FFF2-40B4-BE49-F238E27FC236}">
                  <a16:creationId xmlns:a16="http://schemas.microsoft.com/office/drawing/2014/main" id="{C7E07877-6869-F84F-BE13-82183BA879CE}"/>
                </a:ext>
              </a:extLst>
            </p:cNvPr>
            <p:cNvSpPr/>
            <p:nvPr/>
          </p:nvSpPr>
          <p:spPr>
            <a:xfrm>
              <a:off x="5952991" y="2524433"/>
              <a:ext cx="1718922" cy="768342"/>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788" b="1" dirty="0">
                  <a:solidFill>
                    <a:schemeClr val="accent6"/>
                  </a:solidFill>
                </a:rPr>
                <a:t>CMLE</a:t>
              </a:r>
              <a:endParaRPr kumimoji="1" lang="ja-JP" altLang="en-US" sz="3788" b="1" dirty="0">
                <a:solidFill>
                  <a:schemeClr val="accent6"/>
                </a:solidFill>
              </a:endParaRPr>
            </a:p>
          </p:txBody>
        </p:sp>
        <mc:AlternateContent xmlns:mc="http://schemas.openxmlformats.org/markup-compatibility/2006">
          <mc:Choice xmlns:a14="http://schemas.microsoft.com/office/drawing/2010/main" Requires="a14">
            <p:sp>
              <p:nvSpPr>
                <p:cNvPr id="85" name="テキスト ボックス 84">
                  <a:extLst>
                    <a:ext uri="{FF2B5EF4-FFF2-40B4-BE49-F238E27FC236}">
                      <a16:creationId xmlns:a16="http://schemas.microsoft.com/office/drawing/2014/main" id="{DFA62584-A883-4B40-A2C4-3B895A65D8EE}"/>
                    </a:ext>
                  </a:extLst>
                </p:cNvPr>
                <p:cNvSpPr txBox="1"/>
                <p:nvPr/>
              </p:nvSpPr>
              <p:spPr>
                <a:xfrm>
                  <a:off x="4685598" y="1768804"/>
                  <a:ext cx="686726" cy="22597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788" i="1">
                                <a:latin typeface="Cambria Math" panose="02040503050406030204" pitchFamily="18" charset="0"/>
                              </a:rPr>
                            </m:ctrlPr>
                          </m:dPr>
                          <m:e>
                            <m:m>
                              <m:mPr>
                                <m:mcs>
                                  <m:mc>
                                    <m:mcPr>
                                      <m:count m:val="1"/>
                                      <m:mcJc m:val="center"/>
                                    </m:mcPr>
                                  </m:mc>
                                </m:mcs>
                                <m:ctrlPr>
                                  <a:rPr kumimoji="1" lang="en-US" altLang="ja-JP" sz="3788" i="1">
                                    <a:latin typeface="Cambria Math" panose="02040503050406030204" pitchFamily="18" charset="0"/>
                                  </a:rPr>
                                </m:ctrlPr>
                              </m:mPr>
                              <m:mr>
                                <m:e>
                                  <m:r>
                                    <m:rPr>
                                      <m:brk m:alnAt="7"/>
                                    </m:rPr>
                                    <a:rPr kumimoji="1" lang="en-US" altLang="ja-JP" sz="3788" i="1">
                                      <a:solidFill>
                                        <a:schemeClr val="accent1"/>
                                      </a:solidFill>
                                      <a:latin typeface="Cambria Math" panose="02040503050406030204" pitchFamily="18" charset="0"/>
                                    </a:rPr>
                                    <m:t>0</m:t>
                                  </m:r>
                                  <m:r>
                                    <a:rPr kumimoji="1" lang="en-US" altLang="ja-JP" sz="3788" i="1">
                                      <a:solidFill>
                                        <a:schemeClr val="accent1"/>
                                      </a:solidFill>
                                      <a:latin typeface="Cambria Math" panose="02040503050406030204" pitchFamily="18" charset="0"/>
                                    </a:rPr>
                                    <m:t>.7</m:t>
                                  </m:r>
                                </m:e>
                              </m:mr>
                              <m:mr>
                                <m:e>
                                  <m:r>
                                    <a:rPr kumimoji="1" lang="en-US" altLang="ja-JP" sz="3788" i="1">
                                      <a:latin typeface="Cambria Math" panose="02040503050406030204" pitchFamily="18" charset="0"/>
                                    </a:rPr>
                                    <m:t>0</m:t>
                                  </m:r>
                                </m:e>
                              </m:mr>
                              <m:mr>
                                <m:e>
                                  <m:m>
                                    <m:mPr>
                                      <m:mcs>
                                        <m:mc>
                                          <m:mcPr>
                                            <m:count m:val="1"/>
                                            <m:mcJc m:val="center"/>
                                          </m:mcPr>
                                        </m:mc>
                                      </m:mcs>
                                      <m:ctrlPr>
                                        <a:rPr kumimoji="1" lang="en-US" altLang="ja-JP" sz="3788" i="1">
                                          <a:latin typeface="Cambria Math" panose="02040503050406030204" pitchFamily="18" charset="0"/>
                                        </a:rPr>
                                      </m:ctrlPr>
                                    </m:mPr>
                                    <m:mr>
                                      <m:e>
                                        <m:r>
                                          <m:rPr>
                                            <m:brk m:alnAt="7"/>
                                          </m:rPr>
                                          <a:rPr kumimoji="1" lang="en-US" altLang="ja-JP" sz="3788" i="1">
                                            <a:latin typeface="Cambria Math" panose="02040503050406030204" pitchFamily="18" charset="0"/>
                                          </a:rPr>
                                          <m:t>0</m:t>
                                        </m:r>
                                        <m:r>
                                          <a:rPr kumimoji="1" lang="en-US" altLang="ja-JP" sz="3788" i="1">
                                            <a:latin typeface="Cambria Math" panose="02040503050406030204" pitchFamily="18" charset="0"/>
                                          </a:rPr>
                                          <m:t>.1</m:t>
                                        </m:r>
                                      </m:e>
                                    </m:mr>
                                    <m:mr>
                                      <m:e>
                                        <m:m>
                                          <m:mPr>
                                            <m:mcs>
                                              <m:mc>
                                                <m:mcPr>
                                                  <m:count m:val="1"/>
                                                  <m:mcJc m:val="center"/>
                                                </m:mcPr>
                                              </m:mc>
                                            </m:mcs>
                                            <m:ctrlPr>
                                              <a:rPr kumimoji="1" lang="en-US" altLang="ja-JP" sz="3788" i="1">
                                                <a:latin typeface="Cambria Math" panose="02040503050406030204" pitchFamily="18" charset="0"/>
                                              </a:rPr>
                                            </m:ctrlPr>
                                          </m:mPr>
                                          <m:mr>
                                            <m:e>
                                              <m:r>
                                                <m:rPr>
                                                  <m:brk m:alnAt="7"/>
                                                </m:rPr>
                                                <a:rPr kumimoji="1" lang="en-US" altLang="ja-JP" sz="3788" i="1">
                                                  <a:latin typeface="Cambria Math" panose="02040503050406030204" pitchFamily="18" charset="0"/>
                                                </a:rPr>
                                                <m:t>1</m:t>
                                              </m:r>
                                            </m:e>
                                          </m:mr>
                                          <m:mr>
                                            <m:e>
                                              <m:r>
                                                <a:rPr kumimoji="1" lang="en-US" altLang="ja-JP" sz="3788" i="1">
                                                  <a:latin typeface="Cambria Math" panose="02040503050406030204" pitchFamily="18" charset="0"/>
                                                </a:rPr>
                                                <m:t>0</m:t>
                                              </m:r>
                                            </m:e>
                                          </m:mr>
                                          <m:mr>
                                            <m:e>
                                              <m:r>
                                                <a:rPr kumimoji="1" lang="en-US" altLang="ja-JP" sz="3788" i="1">
                                                  <a:latin typeface="Cambria Math" panose="02040503050406030204" pitchFamily="18" charset="0"/>
                                                  <a:ea typeface="Cambria Math" panose="02040503050406030204" pitchFamily="18" charset="0"/>
                                                </a:rPr>
                                                <m:t>⋮</m:t>
                                              </m:r>
                                            </m:e>
                                          </m:mr>
                                        </m:m>
                                      </m:e>
                                    </m:mr>
                                    <m:mr>
                                      <m:e>
                                        <m:r>
                                          <a:rPr kumimoji="1" lang="en-US" altLang="ja-JP" sz="3788" i="1">
                                            <a:latin typeface="Cambria Math" panose="02040503050406030204" pitchFamily="18" charset="0"/>
                                            <a:ea typeface="Cambria Math" panose="02040503050406030204" pitchFamily="18" charset="0"/>
                                          </a:rPr>
                                          <m:t>1</m:t>
                                        </m:r>
                                      </m:e>
                                    </m:mr>
                                  </m:m>
                                </m:e>
                              </m:mr>
                            </m:m>
                          </m:e>
                        </m:d>
                      </m:oMath>
                    </m:oMathPara>
                  </a14:m>
                  <a:endParaRPr kumimoji="1" lang="ja-JP" altLang="en-US" sz="3788" dirty="0"/>
                </a:p>
              </p:txBody>
            </p:sp>
          </mc:Choice>
          <mc:Fallback>
            <p:sp>
              <p:nvSpPr>
                <p:cNvPr id="85" name="テキスト ボックス 84">
                  <a:extLst>
                    <a:ext uri="{FF2B5EF4-FFF2-40B4-BE49-F238E27FC236}">
                      <a16:creationId xmlns:a16="http://schemas.microsoft.com/office/drawing/2014/main" id="{DFA62584-A883-4B40-A2C4-3B895A65D8EE}"/>
                    </a:ext>
                  </a:extLst>
                </p:cNvPr>
                <p:cNvSpPr txBox="1">
                  <a:spLocks noRot="1" noChangeAspect="1" noMove="1" noResize="1" noEditPoints="1" noAdjustHandles="1" noChangeArrowheads="1" noChangeShapeType="1" noTextEdit="1"/>
                </p:cNvSpPr>
                <p:nvPr/>
              </p:nvSpPr>
              <p:spPr>
                <a:xfrm>
                  <a:off x="4685598" y="1768804"/>
                  <a:ext cx="686726" cy="2259736"/>
                </a:xfrm>
                <a:prstGeom prst="rect">
                  <a:avLst/>
                </a:prstGeom>
                <a:blipFill>
                  <a:blip r:embed="rId11"/>
                  <a:stretch>
                    <a:fillRect/>
                  </a:stretch>
                </a:blipFill>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1FCC85BB-37DF-0742-A7B7-7706AA98425B}"/>
                </a:ext>
              </a:extLst>
            </p:cNvPr>
            <p:cNvCxnSpPr>
              <a:cxnSpLocks/>
              <a:stCxn id="82" idx="1"/>
              <a:endCxn id="85" idx="3"/>
            </p:cNvCxnSpPr>
            <p:nvPr/>
          </p:nvCxnSpPr>
          <p:spPr>
            <a:xfrm flipH="1" flipV="1">
              <a:off x="5372324" y="2898673"/>
              <a:ext cx="580667" cy="99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80F4D6A6-C82E-6649-8DD3-C52A9F244B8C}"/>
                </a:ext>
              </a:extLst>
            </p:cNvPr>
            <p:cNvCxnSpPr>
              <a:cxnSpLocks/>
              <a:stCxn id="67" idx="1"/>
              <a:endCxn id="82" idx="3"/>
            </p:cNvCxnSpPr>
            <p:nvPr/>
          </p:nvCxnSpPr>
          <p:spPr>
            <a:xfrm flipH="1">
              <a:off x="7671913" y="2898673"/>
              <a:ext cx="520561" cy="99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3" name="テキスト ボックス 32">
                  <a:extLst>
                    <a:ext uri="{FF2B5EF4-FFF2-40B4-BE49-F238E27FC236}">
                      <a16:creationId xmlns:a16="http://schemas.microsoft.com/office/drawing/2014/main" id="{FBFBFF61-4C5C-4AAE-98DF-5C5B9AA5B050}"/>
                    </a:ext>
                  </a:extLst>
                </p:cNvPr>
                <p:cNvSpPr txBox="1"/>
                <p:nvPr/>
              </p:nvSpPr>
              <p:spPr>
                <a:xfrm>
                  <a:off x="2798700" y="1777846"/>
                  <a:ext cx="686726" cy="22621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788" i="1">
                                <a:latin typeface="Cambria Math" panose="02040503050406030204" pitchFamily="18" charset="0"/>
                              </a:rPr>
                            </m:ctrlPr>
                          </m:dPr>
                          <m:e>
                            <m:m>
                              <m:mPr>
                                <m:mcs>
                                  <m:mc>
                                    <m:mcPr>
                                      <m:count m:val="1"/>
                                      <m:mcJc m:val="center"/>
                                    </m:mcPr>
                                  </m:mc>
                                </m:mcs>
                                <m:ctrlPr>
                                  <a:rPr kumimoji="1" lang="en-US" altLang="ja-JP" sz="3788" i="1">
                                    <a:latin typeface="Cambria Math" panose="02040503050406030204" pitchFamily="18" charset="0"/>
                                  </a:rPr>
                                </m:ctrlPr>
                              </m:mPr>
                              <m:mr>
                                <m:e>
                                  <m:r>
                                    <m:rPr>
                                      <m:brk m:alnAt="7"/>
                                    </m:rPr>
                                    <a:rPr kumimoji="1" lang="en-US" altLang="ja-JP" sz="3788" i="1">
                                      <a:solidFill>
                                        <a:schemeClr val="accent1"/>
                                      </a:solidFill>
                                      <a:latin typeface="Cambria Math" panose="02040503050406030204" pitchFamily="18" charset="0"/>
                                    </a:rPr>
                                    <m:t>0</m:t>
                                  </m:r>
                                  <m:r>
                                    <a:rPr kumimoji="1" lang="en-US" altLang="ja-JP" sz="3788" i="1">
                                      <a:solidFill>
                                        <a:schemeClr val="accent1"/>
                                      </a:solidFill>
                                      <a:latin typeface="Cambria Math" panose="02040503050406030204" pitchFamily="18" charset="0"/>
                                    </a:rPr>
                                    <m:t>.68</m:t>
                                  </m:r>
                                </m:e>
                              </m:mr>
                              <m:mr>
                                <m:e>
                                  <m:r>
                                    <a:rPr kumimoji="1" lang="en-US" altLang="ja-JP" sz="3788" i="1">
                                      <a:latin typeface="Cambria Math" panose="02040503050406030204" pitchFamily="18" charset="0"/>
                                    </a:rPr>
                                    <m:t>0.02</m:t>
                                  </m:r>
                                </m:e>
                              </m:mr>
                              <m:mr>
                                <m:e>
                                  <m:m>
                                    <m:mPr>
                                      <m:mcs>
                                        <m:mc>
                                          <m:mcPr>
                                            <m:count m:val="1"/>
                                            <m:mcJc m:val="center"/>
                                          </m:mcPr>
                                        </m:mc>
                                      </m:mcs>
                                      <m:ctrlPr>
                                        <a:rPr kumimoji="1" lang="en-US" altLang="ja-JP" sz="3788" i="1">
                                          <a:latin typeface="Cambria Math" panose="02040503050406030204" pitchFamily="18" charset="0"/>
                                        </a:rPr>
                                      </m:ctrlPr>
                                    </m:mPr>
                                    <m:mr>
                                      <m:e>
                                        <m:r>
                                          <m:rPr>
                                            <m:brk m:alnAt="7"/>
                                          </m:rPr>
                                          <a:rPr kumimoji="1" lang="en-US" altLang="ja-JP" sz="3788" i="1">
                                            <a:latin typeface="Cambria Math" panose="02040503050406030204" pitchFamily="18" charset="0"/>
                                          </a:rPr>
                                          <m:t>0</m:t>
                                        </m:r>
                                        <m:r>
                                          <a:rPr kumimoji="1" lang="en-US" altLang="ja-JP" sz="3788" i="1">
                                            <a:latin typeface="Cambria Math" panose="02040503050406030204" pitchFamily="18" charset="0"/>
                                          </a:rPr>
                                          <m:t>.12</m:t>
                                        </m:r>
                                      </m:e>
                                    </m:mr>
                                    <m:mr>
                                      <m:e>
                                        <m:m>
                                          <m:mPr>
                                            <m:mcs>
                                              <m:mc>
                                                <m:mcPr>
                                                  <m:count m:val="1"/>
                                                  <m:mcJc m:val="center"/>
                                                </m:mcPr>
                                              </m:mc>
                                            </m:mcs>
                                            <m:ctrlPr>
                                              <a:rPr kumimoji="1" lang="en-US" altLang="ja-JP" sz="3788" i="1">
                                                <a:latin typeface="Cambria Math" panose="02040503050406030204" pitchFamily="18" charset="0"/>
                                              </a:rPr>
                                            </m:ctrlPr>
                                          </m:mPr>
                                          <m:mr>
                                            <m:e>
                                              <m:r>
                                                <m:rPr>
                                                  <m:brk m:alnAt="7"/>
                                                </m:rPr>
                                                <a:rPr kumimoji="1" lang="en-US" altLang="ja-JP" sz="3788" i="1">
                                                  <a:latin typeface="Cambria Math" panose="02040503050406030204" pitchFamily="18" charset="0"/>
                                                </a:rPr>
                                                <m:t>0</m:t>
                                              </m:r>
                                              <m:r>
                                                <a:rPr kumimoji="1" lang="en-US" altLang="ja-JP" sz="3788" i="1">
                                                  <a:latin typeface="Cambria Math" panose="02040503050406030204" pitchFamily="18" charset="0"/>
                                                </a:rPr>
                                                <m:t>.89</m:t>
                                              </m:r>
                                            </m:e>
                                          </m:mr>
                                          <m:mr>
                                            <m:e>
                                              <m:r>
                                                <a:rPr kumimoji="1" lang="en-US" altLang="ja-JP" sz="3788" i="1">
                                                  <a:latin typeface="Cambria Math" panose="02040503050406030204" pitchFamily="18" charset="0"/>
                                                </a:rPr>
                                                <m:t>0.08</m:t>
                                              </m:r>
                                            </m:e>
                                          </m:mr>
                                          <m:mr>
                                            <m:e>
                                              <m:r>
                                                <a:rPr kumimoji="1" lang="en-US" altLang="ja-JP" sz="3788" i="1">
                                                  <a:latin typeface="Cambria Math" panose="02040503050406030204" pitchFamily="18" charset="0"/>
                                                  <a:ea typeface="Cambria Math" panose="02040503050406030204" pitchFamily="18" charset="0"/>
                                                </a:rPr>
                                                <m:t>⋮</m:t>
                                              </m:r>
                                            </m:e>
                                          </m:mr>
                                        </m:m>
                                      </m:e>
                                    </m:mr>
                                    <m:mr>
                                      <m:e>
                                        <m:r>
                                          <a:rPr kumimoji="1" lang="en-US" altLang="ja-JP" sz="3788" i="1">
                                            <a:latin typeface="Cambria Math" panose="02040503050406030204" pitchFamily="18" charset="0"/>
                                          </a:rPr>
                                          <m:t>0.91</m:t>
                                        </m:r>
                                      </m:e>
                                    </m:mr>
                                  </m:m>
                                </m:e>
                              </m:mr>
                            </m:m>
                          </m:e>
                        </m:d>
                      </m:oMath>
                    </m:oMathPara>
                  </a14:m>
                  <a:endParaRPr kumimoji="1" lang="ja-JP" altLang="en-US" sz="3788" dirty="0"/>
                </a:p>
              </p:txBody>
            </p:sp>
          </mc:Choice>
          <mc:Fallback>
            <p:sp>
              <p:nvSpPr>
                <p:cNvPr id="33" name="テキスト ボックス 32">
                  <a:extLst>
                    <a:ext uri="{FF2B5EF4-FFF2-40B4-BE49-F238E27FC236}">
                      <a16:creationId xmlns:a16="http://schemas.microsoft.com/office/drawing/2014/main" id="{FBFBFF61-4C5C-4AAE-98DF-5C5B9AA5B050}"/>
                    </a:ext>
                  </a:extLst>
                </p:cNvPr>
                <p:cNvSpPr txBox="1">
                  <a:spLocks noRot="1" noChangeAspect="1" noMove="1" noResize="1" noEditPoints="1" noAdjustHandles="1" noChangeArrowheads="1" noChangeShapeType="1" noTextEdit="1"/>
                </p:cNvSpPr>
                <p:nvPr/>
              </p:nvSpPr>
              <p:spPr>
                <a:xfrm>
                  <a:off x="2798700" y="1777846"/>
                  <a:ext cx="686726" cy="2262133"/>
                </a:xfrm>
                <a:prstGeom prst="rect">
                  <a:avLst/>
                </a:prstGeom>
                <a:blipFill>
                  <a:blip r:embed="rId12"/>
                  <a:stretch>
                    <a:fillRect r="-1292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1" name="テキスト ボックス 30">
                  <a:extLst>
                    <a:ext uri="{FF2B5EF4-FFF2-40B4-BE49-F238E27FC236}">
                      <a16:creationId xmlns:a16="http://schemas.microsoft.com/office/drawing/2014/main" id="{4C570091-7F19-4861-85EF-43E713BB1BA1}"/>
                    </a:ext>
                  </a:extLst>
                </p:cNvPr>
                <p:cNvSpPr txBox="1"/>
                <p:nvPr/>
              </p:nvSpPr>
              <p:spPr>
                <a:xfrm>
                  <a:off x="6698494" y="1413289"/>
                  <a:ext cx="3359807" cy="33553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sz="2842" b="1" i="1">
                                <a:latin typeface="Cambria Math" panose="02040503050406030204" pitchFamily="18" charset="0"/>
                              </a:rPr>
                            </m:ctrlPr>
                          </m:sSubPr>
                          <m:e>
                            <m:r>
                              <a:rPr lang="en-US" altLang="ja-JP" sz="2842" b="1" i="1">
                                <a:latin typeface="Cambria Math" panose="02040503050406030204" pitchFamily="18" charset="0"/>
                              </a:rPr>
                              <m:t>𝒚</m:t>
                            </m:r>
                          </m:e>
                          <m:sub>
                            <m:r>
                              <a:rPr lang="en-US" altLang="ja-JP" sz="2842" b="1" i="1">
                                <a:latin typeface="Cambria Math" panose="02040503050406030204" pitchFamily="18" charset="0"/>
                              </a:rPr>
                              <m:t>𝒏</m:t>
                            </m:r>
                          </m:sub>
                        </m:sSub>
                      </m:oMath>
                    </m:oMathPara>
                  </a14:m>
                  <a:endParaRPr kumimoji="1" lang="ja-JP" altLang="en-US" sz="2842" b="1" dirty="0"/>
                </a:p>
              </p:txBody>
            </p:sp>
          </mc:Choice>
          <mc:Fallback>
            <p:sp>
              <p:nvSpPr>
                <p:cNvPr id="31" name="テキスト ボックス 30">
                  <a:extLst>
                    <a:ext uri="{FF2B5EF4-FFF2-40B4-BE49-F238E27FC236}">
                      <a16:creationId xmlns:a16="http://schemas.microsoft.com/office/drawing/2014/main" id="{4C570091-7F19-4861-85EF-43E713BB1BA1}"/>
                    </a:ext>
                  </a:extLst>
                </p:cNvPr>
                <p:cNvSpPr txBox="1">
                  <a:spLocks noRot="1" noChangeAspect="1" noMove="1" noResize="1" noEditPoints="1" noAdjustHandles="1" noChangeArrowheads="1" noChangeShapeType="1" noTextEdit="1"/>
                </p:cNvSpPr>
                <p:nvPr/>
              </p:nvSpPr>
              <p:spPr>
                <a:xfrm>
                  <a:off x="6698494" y="1413289"/>
                  <a:ext cx="3359807" cy="335539"/>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 name="テキスト ボックス 31">
                  <a:extLst>
                    <a:ext uri="{FF2B5EF4-FFF2-40B4-BE49-F238E27FC236}">
                      <a16:creationId xmlns:a16="http://schemas.microsoft.com/office/drawing/2014/main" id="{3B580AC1-281A-4305-93D8-5CC7FC4EBD28}"/>
                    </a:ext>
                  </a:extLst>
                </p:cNvPr>
                <p:cNvSpPr txBox="1"/>
                <p:nvPr/>
              </p:nvSpPr>
              <p:spPr>
                <a:xfrm>
                  <a:off x="4632763" y="1410179"/>
                  <a:ext cx="962943" cy="34167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2842" b="1" i="1">
                                <a:latin typeface="Cambria Math" panose="02040503050406030204" pitchFamily="18" charset="0"/>
                              </a:rPr>
                            </m:ctrlPr>
                          </m:sSubSupPr>
                          <m:e>
                            <m:r>
                              <a:rPr lang="en-US" altLang="ja-JP" sz="2842" b="1" i="1">
                                <a:latin typeface="Cambria Math" panose="02040503050406030204" pitchFamily="18" charset="0"/>
                              </a:rPr>
                              <m:t>𝒚</m:t>
                            </m:r>
                          </m:e>
                          <m:sub>
                            <m:r>
                              <a:rPr lang="en-US" altLang="ja-JP" sz="2842" b="1" i="1">
                                <a:latin typeface="Cambria Math" panose="02040503050406030204" pitchFamily="18" charset="0"/>
                              </a:rPr>
                              <m:t>𝒏</m:t>
                            </m:r>
                          </m:sub>
                          <m:sup>
                            <m:r>
                              <a:rPr lang="en-US" altLang="ja-JP" sz="2842" b="1" i="1">
                                <a:latin typeface="Cambria Math" panose="02040503050406030204" pitchFamily="18" charset="0"/>
                              </a:rPr>
                              <m:t>𝑪𝑴𝑳𝑬</m:t>
                            </m:r>
                          </m:sup>
                        </m:sSubSup>
                      </m:oMath>
                    </m:oMathPara>
                  </a14:m>
                  <a:endParaRPr kumimoji="1" lang="ja-JP" altLang="en-US" sz="2842" b="1" dirty="0"/>
                </a:p>
              </p:txBody>
            </p:sp>
          </mc:Choice>
          <mc:Fallback>
            <p:sp>
              <p:nvSpPr>
                <p:cNvPr id="32" name="テキスト ボックス 31">
                  <a:extLst>
                    <a:ext uri="{FF2B5EF4-FFF2-40B4-BE49-F238E27FC236}">
                      <a16:creationId xmlns:a16="http://schemas.microsoft.com/office/drawing/2014/main" id="{3B580AC1-281A-4305-93D8-5CC7FC4EBD28}"/>
                    </a:ext>
                  </a:extLst>
                </p:cNvPr>
                <p:cNvSpPr txBox="1">
                  <a:spLocks noRot="1" noChangeAspect="1" noMove="1" noResize="1" noEditPoints="1" noAdjustHandles="1" noChangeArrowheads="1" noChangeShapeType="1" noTextEdit="1"/>
                </p:cNvSpPr>
                <p:nvPr/>
              </p:nvSpPr>
              <p:spPr>
                <a:xfrm>
                  <a:off x="4632763" y="1410179"/>
                  <a:ext cx="962943" cy="341671"/>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4" name="テキスト ボックス 33">
                  <a:extLst>
                    <a:ext uri="{FF2B5EF4-FFF2-40B4-BE49-F238E27FC236}">
                      <a16:creationId xmlns:a16="http://schemas.microsoft.com/office/drawing/2014/main" id="{FA202809-4433-4D80-9000-D82E5B909095}"/>
                    </a:ext>
                  </a:extLst>
                </p:cNvPr>
                <p:cNvSpPr txBox="1"/>
                <p:nvPr/>
              </p:nvSpPr>
              <p:spPr>
                <a:xfrm>
                  <a:off x="2792262" y="1410179"/>
                  <a:ext cx="962943" cy="34167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ja-JP" sz="2842" b="1" i="1">
                                <a:latin typeface="Cambria Math" panose="02040503050406030204" pitchFamily="18" charset="0"/>
                              </a:rPr>
                            </m:ctrlPr>
                          </m:sSubSupPr>
                          <m:e>
                            <m:r>
                              <a:rPr lang="en-US" altLang="ja-JP" sz="2842" b="1" i="1">
                                <a:latin typeface="Cambria Math" panose="02040503050406030204" pitchFamily="18" charset="0"/>
                              </a:rPr>
                              <m:t>𝒚</m:t>
                            </m:r>
                          </m:e>
                          <m:sub>
                            <m:r>
                              <a:rPr lang="en-US" altLang="ja-JP" sz="2842" b="1" i="1">
                                <a:latin typeface="Cambria Math" panose="02040503050406030204" pitchFamily="18" charset="0"/>
                              </a:rPr>
                              <m:t>𝒏</m:t>
                            </m:r>
                          </m:sub>
                          <m:sup>
                            <m:r>
                              <a:rPr lang="en-US" altLang="ja-JP" sz="2842" b="1" i="1">
                                <a:latin typeface="Cambria Math" panose="02040503050406030204" pitchFamily="18" charset="0"/>
                              </a:rPr>
                              <m:t>𝑰𝑳𝑺𝑪</m:t>
                            </m:r>
                          </m:sup>
                        </m:sSubSup>
                      </m:oMath>
                    </m:oMathPara>
                  </a14:m>
                  <a:endParaRPr kumimoji="1" lang="en-US" altLang="ja-JP" sz="2842" b="1" dirty="0"/>
                </a:p>
              </p:txBody>
            </p:sp>
          </mc:Choice>
          <mc:Fallback>
            <p:sp>
              <p:nvSpPr>
                <p:cNvPr id="34" name="テキスト ボックス 33">
                  <a:extLst>
                    <a:ext uri="{FF2B5EF4-FFF2-40B4-BE49-F238E27FC236}">
                      <a16:creationId xmlns:a16="http://schemas.microsoft.com/office/drawing/2014/main" id="{FA202809-4433-4D80-9000-D82E5B909095}"/>
                    </a:ext>
                  </a:extLst>
                </p:cNvPr>
                <p:cNvSpPr txBox="1">
                  <a:spLocks noRot="1" noChangeAspect="1" noMove="1" noResize="1" noEditPoints="1" noAdjustHandles="1" noChangeArrowheads="1" noChangeShapeType="1" noTextEdit="1"/>
                </p:cNvSpPr>
                <p:nvPr/>
              </p:nvSpPr>
              <p:spPr>
                <a:xfrm>
                  <a:off x="2792262" y="1410179"/>
                  <a:ext cx="962943" cy="341671"/>
                </a:xfrm>
                <a:prstGeom prst="rect">
                  <a:avLst/>
                </a:prstGeom>
                <a:blipFill>
                  <a:blip r:embed="rId15"/>
                  <a:stretch>
                    <a:fillRect/>
                  </a:stretch>
                </a:blipFill>
              </p:spPr>
              <p:txBody>
                <a:bodyPr/>
                <a:lstStyle/>
                <a:p>
                  <a:r>
                    <a:rPr lang="ja-JP" altLang="en-US">
                      <a:noFill/>
                    </a:rPr>
                    <a:t> </a:t>
                  </a:r>
                </a:p>
              </p:txBody>
            </p:sp>
          </mc:Fallback>
        </mc:AlternateContent>
      </p:grpSp>
      <p:sp>
        <p:nvSpPr>
          <p:cNvPr id="36" name="吹き出し: 角を丸めた四角形 24">
            <a:extLst>
              <a:ext uri="{FF2B5EF4-FFF2-40B4-BE49-F238E27FC236}">
                <a16:creationId xmlns:a16="http://schemas.microsoft.com/office/drawing/2014/main" id="{D3AC5462-97FB-480C-B157-F0F0C587491B}"/>
              </a:ext>
            </a:extLst>
          </p:cNvPr>
          <p:cNvSpPr/>
          <p:nvPr/>
        </p:nvSpPr>
        <p:spPr>
          <a:xfrm>
            <a:off x="530739" y="6551672"/>
            <a:ext cx="3361960" cy="825980"/>
          </a:xfrm>
          <a:prstGeom prst="wedgeRoundRectCallout">
            <a:avLst>
              <a:gd name="adj1" fmla="val 36087"/>
              <a:gd name="adj2" fmla="val 77200"/>
              <a:gd name="adj3" fmla="val 16667"/>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ja-JP" sz="2842" b="1" dirty="0"/>
              <a:t>Pre-defined</a:t>
            </a:r>
            <a:endParaRPr kumimoji="1" lang="en-US" altLang="ja-JP" sz="2842" b="1" dirty="0"/>
          </a:p>
        </p:txBody>
      </p:sp>
      <p:sp>
        <p:nvSpPr>
          <p:cNvPr id="37" name="吹き出し: 角を丸めた四角形 24">
            <a:extLst>
              <a:ext uri="{FF2B5EF4-FFF2-40B4-BE49-F238E27FC236}">
                <a16:creationId xmlns:a16="http://schemas.microsoft.com/office/drawing/2014/main" id="{28FE65D3-0FBD-4294-B176-7B85599E43AD}"/>
              </a:ext>
            </a:extLst>
          </p:cNvPr>
          <p:cNvSpPr/>
          <p:nvPr/>
        </p:nvSpPr>
        <p:spPr>
          <a:xfrm>
            <a:off x="15354163" y="6524134"/>
            <a:ext cx="3361960" cy="825980"/>
          </a:xfrm>
          <a:prstGeom prst="wedgeRoundRectCallout">
            <a:avLst>
              <a:gd name="adj1" fmla="val -42979"/>
              <a:gd name="adj2" fmla="val 81463"/>
              <a:gd name="adj3" fmla="val 16667"/>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2842" b="1" dirty="0"/>
              <a:t>Interpolate </a:t>
            </a:r>
          </a:p>
        </p:txBody>
      </p:sp>
    </p:spTree>
    <p:extLst>
      <p:ext uri="{BB962C8B-B14F-4D97-AF65-F5344CB8AC3E}">
        <p14:creationId xmlns:p14="http://schemas.microsoft.com/office/powerpoint/2010/main" val="173091609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TotalTime>
  <Words>242</Words>
  <Application>Microsoft Office PowerPoint</Application>
  <PresentationFormat>ユーザー設定</PresentationFormat>
  <Paragraphs>45</Paragraphs>
  <Slides>2</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vt:i4>
      </vt:variant>
    </vt:vector>
  </HeadingPairs>
  <TitlesOfParts>
    <vt:vector size="9" baseType="lpstr">
      <vt:lpstr>Arial Unicode MS</vt:lpstr>
      <vt:lpstr>游ゴシック</vt:lpstr>
      <vt:lpstr>Arial</vt:lpstr>
      <vt:lpstr>Calibri</vt:lpstr>
      <vt:lpstr>Calibri Light</vt:lpstr>
      <vt:lpstr>Cambria Math</vt:lpstr>
      <vt:lpstr>Office テーマ</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松田 征也</dc:creator>
  <cp:lastModifiedBy>松田 征也</cp:lastModifiedBy>
  <cp:revision>3</cp:revision>
  <dcterms:created xsi:type="dcterms:W3CDTF">2021-12-30T14:12:20Z</dcterms:created>
  <dcterms:modified xsi:type="dcterms:W3CDTF">2022-04-17T04:23:07Z</dcterms:modified>
</cp:coreProperties>
</file>