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9300"/>
    <a:srgbClr val="59D454"/>
    <a:srgbClr val="0432FF"/>
    <a:srgbClr val="05B050"/>
    <a:srgbClr val="876657"/>
    <a:srgbClr val="008F01"/>
    <a:srgbClr val="00FA00"/>
    <a:srgbClr val="00FD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8"/>
    <p:restoredTop sz="86433"/>
  </p:normalViewPr>
  <p:slideViewPr>
    <p:cSldViewPr snapToGrid="0" snapToObjects="1">
      <p:cViewPr>
        <p:scale>
          <a:sx n="132" d="100"/>
          <a:sy n="132" d="100"/>
        </p:scale>
        <p:origin x="52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F98B-EF77-2242-8370-196C79AEC620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19A6-2CF7-954C-BA37-18AFF9B9C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4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09583-745A-9D4C-AF69-DAF41C57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A65D0B-C10B-324F-B5C7-3682B94D1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24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8" y="0"/>
            <a:ext cx="11465623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1146562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224ED6-FC34-774D-8366-08437D14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日付プレースホルダー 6">
            <a:extLst>
              <a:ext uri="{FF2B5EF4-FFF2-40B4-BE49-F238E27FC236}">
                <a16:creationId xmlns:a16="http://schemas.microsoft.com/office/drawing/2014/main" id="{07D54EC8-D950-5A46-893A-7C88A982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スライド番号プレースホルダー 8">
            <a:extLst>
              <a:ext uri="{FF2B5EF4-FFF2-40B4-BE49-F238E27FC236}">
                <a16:creationId xmlns:a16="http://schemas.microsoft.com/office/drawing/2014/main" id="{4EC51F0B-320F-FB41-AF10-DD0CCED7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ー 6">
            <a:extLst>
              <a:ext uri="{FF2B5EF4-FFF2-40B4-BE49-F238E27FC236}">
                <a16:creationId xmlns:a16="http://schemas.microsoft.com/office/drawing/2014/main" id="{7B99D613-D123-AD47-98F1-D67B469A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37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6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6">
            <a:extLst>
              <a:ext uri="{FF2B5EF4-FFF2-40B4-BE49-F238E27FC236}">
                <a16:creationId xmlns:a16="http://schemas.microsoft.com/office/drawing/2014/main" id="{A9F64EF8-045B-6B4A-B7C0-52D9486D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2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6">
            <a:extLst>
              <a:ext uri="{FF2B5EF4-FFF2-40B4-BE49-F238E27FC236}">
                <a16:creationId xmlns:a16="http://schemas.microsoft.com/office/drawing/2014/main" id="{E3E7387E-E80D-954D-B80B-D387D3D1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29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2F803-0A63-7C4C-BED4-52762B12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CB4C3-8A8B-7B48-B67C-6847B5E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5E99E-CBB9-A340-9B5F-840C29A19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2019/11/14 Super-Kamiokande Collaboration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44C5-B57A-5848-97FF-F22E4579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DE0B6-4834-CF45-8B2A-45FF16AA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33F8-CA13-C94E-836A-0AD9DD370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84" r:id="rId4"/>
    <p:sldLayoutId id="2147483655" r:id="rId5"/>
    <p:sldLayoutId id="2147483660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1AFD87C-8DAF-95BF-70D2-FF6C86433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5" t="40109" r="28924" b="34825"/>
          <a:stretch/>
        </p:blipFill>
        <p:spPr>
          <a:xfrm>
            <a:off x="3457883" y="1629000"/>
            <a:ext cx="527623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74470A-5788-0BB3-0A1B-D17102094346}"/>
              </a:ext>
            </a:extLst>
          </p:cNvPr>
          <p:cNvGrpSpPr/>
          <p:nvPr/>
        </p:nvGrpSpPr>
        <p:grpSpPr>
          <a:xfrm>
            <a:off x="3390575" y="1629000"/>
            <a:ext cx="5410849" cy="3600000"/>
            <a:chOff x="2897833" y="1255738"/>
            <a:chExt cx="5410849" cy="3600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55A8A99-7670-C1BD-9552-F1FD950B2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71" t="11163" r="21373" b="33555"/>
            <a:stretch/>
          </p:blipFill>
          <p:spPr>
            <a:xfrm>
              <a:off x="2897833" y="1255738"/>
              <a:ext cx="3198167" cy="3600000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DB321B4-920A-8BEA-5A36-6FE360B66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45" t="8189" r="28115" b="30157"/>
            <a:stretch/>
          </p:blipFill>
          <p:spPr>
            <a:xfrm>
              <a:off x="6096000" y="1255738"/>
              <a:ext cx="221268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4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6A8D43-2570-0520-E7C3-8CD35B1C7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6" t="8841" r="28624" b="66614"/>
          <a:stretch/>
        </p:blipFill>
        <p:spPr>
          <a:xfrm>
            <a:off x="3921773" y="1989000"/>
            <a:ext cx="434845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099B049-C6B0-257E-AD00-0D5A8E195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8" t="38975" r="29565" b="37308"/>
          <a:stretch/>
        </p:blipFill>
        <p:spPr>
          <a:xfrm>
            <a:off x="3918787" y="1989000"/>
            <a:ext cx="435442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BBA308-4832-385B-1540-13BE8CFA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0" t="8592" r="28718" b="64297"/>
          <a:stretch/>
        </p:blipFill>
        <p:spPr>
          <a:xfrm>
            <a:off x="4168131" y="1989000"/>
            <a:ext cx="385573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FA93D9-2DD9-3EE1-55A6-64F3E50E9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t="41185" r="28910" b="32741"/>
          <a:stretch/>
        </p:blipFill>
        <p:spPr>
          <a:xfrm>
            <a:off x="4165091" y="1989000"/>
            <a:ext cx="386181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491826-426B-8538-07F8-B86DF777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3" t="45448" r="17160" b="15842"/>
          <a:stretch/>
        </p:blipFill>
        <p:spPr>
          <a:xfrm>
            <a:off x="4015998" y="1629000"/>
            <a:ext cx="41600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4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F15A66-B1A9-C225-A941-D67D354D22A4}"/>
              </a:ext>
            </a:extLst>
          </p:cNvPr>
          <p:cNvGrpSpPr/>
          <p:nvPr/>
        </p:nvGrpSpPr>
        <p:grpSpPr>
          <a:xfrm>
            <a:off x="3506270" y="1629000"/>
            <a:ext cx="5179459" cy="3600000"/>
            <a:chOff x="3506270" y="1629000"/>
            <a:chExt cx="5179459" cy="3600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8C06202-AECB-F69B-EA9C-5E5365F6B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2" t="50000" r="27396" b="21403"/>
            <a:stretch/>
          </p:blipFill>
          <p:spPr>
            <a:xfrm>
              <a:off x="3506270" y="1629000"/>
              <a:ext cx="5179459" cy="3600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B5C257F-2C73-75A9-BE85-0C2B9E332FC2}"/>
                </a:ext>
              </a:extLst>
            </p:cNvPr>
            <p:cNvSpPr/>
            <p:nvPr/>
          </p:nvSpPr>
          <p:spPr>
            <a:xfrm>
              <a:off x="8505729" y="3069000"/>
              <a:ext cx="18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22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37034</TotalTime>
  <Words>0</Words>
  <Application>Microsoft Macintosh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酒井 聖矢</dc:creator>
  <cp:lastModifiedBy>酒井 聖矢</cp:lastModifiedBy>
  <cp:revision>1781</cp:revision>
  <cp:lastPrinted>2020-07-31T07:11:19Z</cp:lastPrinted>
  <dcterms:created xsi:type="dcterms:W3CDTF">2019-10-30T04:11:52Z</dcterms:created>
  <dcterms:modified xsi:type="dcterms:W3CDTF">2023-07-13T14:45:43Z</dcterms:modified>
</cp:coreProperties>
</file>