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FF40FF"/>
    <a:srgbClr val="FF9300"/>
    <a:srgbClr val="59D454"/>
    <a:srgbClr val="05B050"/>
    <a:srgbClr val="876657"/>
    <a:srgbClr val="008F01"/>
    <a:srgbClr val="00FD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8"/>
    <p:restoredTop sz="86433"/>
  </p:normalViewPr>
  <p:slideViewPr>
    <p:cSldViewPr snapToGrid="0" snapToObjects="1">
      <p:cViewPr>
        <p:scale>
          <a:sx n="109" d="100"/>
          <a:sy n="109" d="100"/>
        </p:scale>
        <p:origin x="1432" y="7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F98B-EF77-2242-8370-196C79AEC620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19A6-2CF7-954C-BA37-18AFF9B9C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44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09583-745A-9D4C-AF69-DAF41C57A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A65D0B-C10B-324F-B5C7-3682B94D1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124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8" y="0"/>
            <a:ext cx="11465623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5"/>
            <a:ext cx="1146562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224ED6-FC34-774D-8366-08437D14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8" y="1"/>
            <a:ext cx="673132" cy="852054"/>
          </a:xfrm>
        </p:spPr>
        <p:txBody>
          <a:bodyPr rIns="0"/>
          <a:lstStyle>
            <a:lvl1pPr>
              <a:defRPr sz="2800" b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5333F8-CA13-C94E-836A-0AD9DD3708B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日付プレースホルダー 6">
            <a:extLst>
              <a:ext uri="{FF2B5EF4-FFF2-40B4-BE49-F238E27FC236}">
                <a16:creationId xmlns:a16="http://schemas.microsoft.com/office/drawing/2014/main" id="{07D54EC8-D950-5A46-893A-7C88A982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9" y="0"/>
            <a:ext cx="5732812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5"/>
            <a:ext cx="573281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スライド番号プレースホルダー 8">
            <a:extLst>
              <a:ext uri="{FF2B5EF4-FFF2-40B4-BE49-F238E27FC236}">
                <a16:creationId xmlns:a16="http://schemas.microsoft.com/office/drawing/2014/main" id="{4EC51F0B-320F-FB41-AF10-DD0CCED7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8" y="1"/>
            <a:ext cx="673132" cy="852054"/>
          </a:xfrm>
        </p:spPr>
        <p:txBody>
          <a:bodyPr rIns="0"/>
          <a:lstStyle>
            <a:lvl1pPr>
              <a:defRPr sz="2800" b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5333F8-CA13-C94E-836A-0AD9DD3708B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ー 6">
            <a:extLst>
              <a:ext uri="{FF2B5EF4-FFF2-40B4-BE49-F238E27FC236}">
                <a16:creationId xmlns:a16="http://schemas.microsoft.com/office/drawing/2014/main" id="{7B99D613-D123-AD47-98F1-D67B469A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37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9" y="0"/>
            <a:ext cx="5732812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6"/>
            <a:ext cx="573281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6">
            <a:extLst>
              <a:ext uri="{FF2B5EF4-FFF2-40B4-BE49-F238E27FC236}">
                <a16:creationId xmlns:a16="http://schemas.microsoft.com/office/drawing/2014/main" id="{A9F64EF8-045B-6B4A-B7C0-52D9486D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2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6">
            <a:extLst>
              <a:ext uri="{FF2B5EF4-FFF2-40B4-BE49-F238E27FC236}">
                <a16:creationId xmlns:a16="http://schemas.microsoft.com/office/drawing/2014/main" id="{E3E7387E-E80D-954D-B80B-D387D3D1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29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2F803-0A63-7C4C-BED4-52762B12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4CB4C3-8A8B-7B48-B67C-6847B5E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5E99E-CBB9-A340-9B5F-840C29A19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2019/11/14 Super-Kamiokande Collaboration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944C5-B57A-5848-97FF-F22E4579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DE0B6-4834-CF45-8B2A-45FF16AA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33F8-CA13-C94E-836A-0AD9DD370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84" r:id="rId4"/>
    <p:sldLayoutId id="2147483655" r:id="rId5"/>
    <p:sldLayoutId id="2147483660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1AFD87C-8DAF-95BF-70D2-FF6C86433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5" t="40109" r="28924" b="34825"/>
          <a:stretch/>
        </p:blipFill>
        <p:spPr>
          <a:xfrm>
            <a:off x="3457883" y="1629000"/>
            <a:ext cx="527623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B4FCCD2-C55C-EF02-328D-1D3252151AEB}"/>
              </a:ext>
            </a:extLst>
          </p:cNvPr>
          <p:cNvGrpSpPr/>
          <p:nvPr/>
        </p:nvGrpSpPr>
        <p:grpSpPr>
          <a:xfrm>
            <a:off x="3770114" y="1629000"/>
            <a:ext cx="4651771" cy="3600000"/>
            <a:chOff x="3770114" y="1629000"/>
            <a:chExt cx="4651771" cy="3600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1B4AF54D-A0C9-665F-7795-5C9BAC281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80" t="8772" r="34773" b="68781"/>
            <a:stretch/>
          </p:blipFill>
          <p:spPr>
            <a:xfrm>
              <a:off x="3770114" y="1629000"/>
              <a:ext cx="4651771" cy="3600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16FCAC1-7D3D-D39A-6ECB-DC273EAB192E}"/>
                </a:ext>
              </a:extLst>
            </p:cNvPr>
            <p:cNvSpPr/>
            <p:nvPr/>
          </p:nvSpPr>
          <p:spPr>
            <a:xfrm>
              <a:off x="8061885" y="3429000"/>
              <a:ext cx="360000" cy="18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DEA2324-D519-58C0-6F75-73699F64A283}"/>
                </a:ext>
              </a:extLst>
            </p:cNvPr>
            <p:cNvSpPr/>
            <p:nvPr/>
          </p:nvSpPr>
          <p:spPr>
            <a:xfrm>
              <a:off x="6587575" y="4463751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AAA3473F-82E7-7FB6-1543-23CB3E64F17D}"/>
                </a:ext>
              </a:extLst>
            </p:cNvPr>
            <p:cNvSpPr/>
            <p:nvPr/>
          </p:nvSpPr>
          <p:spPr>
            <a:xfrm>
              <a:off x="4937552" y="2408378"/>
              <a:ext cx="432000" cy="72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E6F1956-E17C-4881-A19F-F856F1AA0B4C}"/>
                </a:ext>
              </a:extLst>
            </p:cNvPr>
            <p:cNvSpPr/>
            <p:nvPr/>
          </p:nvSpPr>
          <p:spPr>
            <a:xfrm>
              <a:off x="5554072" y="2898662"/>
              <a:ext cx="288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426C016B-41EB-9211-6B0A-29C9874A7383}"/>
                    </a:ext>
                  </a:extLst>
                </p:cNvPr>
                <p:cNvSpPr txBox="1"/>
                <p:nvPr/>
              </p:nvSpPr>
              <p:spPr>
                <a:xfrm>
                  <a:off x="4978100" y="2485063"/>
                  <a:ext cx="575972" cy="566630"/>
                </a:xfrm>
                <a:prstGeom prst="rect">
                  <a:avLst/>
                </a:prstGeom>
                <a:noFill/>
              </p:spPr>
              <p:txBody>
                <a:bodyPr wrap="none" rIns="144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426C016B-41EB-9211-6B0A-29C9874A7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100" y="2485063"/>
                  <a:ext cx="575972" cy="5666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50673F3C-1C2F-7670-3ECC-26F43D580D7B}"/>
                    </a:ext>
                  </a:extLst>
                </p:cNvPr>
                <p:cNvSpPr txBox="1"/>
                <p:nvPr/>
              </p:nvSpPr>
              <p:spPr>
                <a:xfrm>
                  <a:off x="5486155" y="2898662"/>
                  <a:ext cx="423834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kumimoji="1" lang="en-US" altLang="ja-JP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kumimoji="1" lang="ja-JP" altLang="en-US" baseline="-2500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50673F3C-1C2F-7670-3ECC-26F43D580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155" y="2898662"/>
                  <a:ext cx="423834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90101F0-2944-FB97-2217-0BC79528E2E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327575" y="4500586"/>
                  <a:ext cx="2520000" cy="323165"/>
                </a:xfrm>
                <a:prstGeom prst="rect">
                  <a:avLst/>
                </a:prstGeom>
                <a:noFill/>
              </p:spPr>
              <p:txBody>
                <a:bodyPr wrap="square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90101F0-2944-FB97-2217-0BC79528E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575" y="4500586"/>
                  <a:ext cx="2520000" cy="323165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EAE739F-8A6F-E56E-1412-44F40D40A1A4}"/>
                </a:ext>
              </a:extLst>
            </p:cNvPr>
            <p:cNvGrpSpPr/>
            <p:nvPr/>
          </p:nvGrpSpPr>
          <p:grpSpPr>
            <a:xfrm rot="20231827">
              <a:off x="5656318" y="3952342"/>
              <a:ext cx="252000" cy="252000"/>
              <a:chOff x="3109993" y="2846522"/>
              <a:chExt cx="252000" cy="252000"/>
            </a:xfrm>
          </p:grpSpPr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5C34614-387A-B5CA-2428-875FFC669791}"/>
                  </a:ext>
                </a:extLst>
              </p:cNvPr>
              <p:cNvCxnSpPr/>
              <p:nvPr/>
            </p:nvCxnSpPr>
            <p:spPr>
              <a:xfrm>
                <a:off x="3109993" y="2846522"/>
                <a:ext cx="252000" cy="0"/>
              </a:xfrm>
              <a:prstGeom prst="line">
                <a:avLst/>
              </a:prstGeom>
              <a:ln w="1905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4F513B01-477C-14B6-D628-8E49435828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1993" y="2846522"/>
                <a:ext cx="0" cy="252000"/>
              </a:xfrm>
              <a:prstGeom prst="line">
                <a:avLst/>
              </a:prstGeom>
              <a:ln w="1905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9A4B3AB-50DD-41FC-04DA-6F6A851FCF2A}"/>
                </a:ext>
              </a:extLst>
            </p:cNvPr>
            <p:cNvGrpSpPr/>
            <p:nvPr/>
          </p:nvGrpSpPr>
          <p:grpSpPr>
            <a:xfrm rot="6763048">
              <a:off x="5656645" y="2353043"/>
              <a:ext cx="252000" cy="252000"/>
              <a:chOff x="3109993" y="2846522"/>
              <a:chExt cx="252000" cy="252000"/>
            </a:xfrm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A256FA36-D3C6-0A69-989F-16C767055E93}"/>
                  </a:ext>
                </a:extLst>
              </p:cNvPr>
              <p:cNvCxnSpPr/>
              <p:nvPr/>
            </p:nvCxnSpPr>
            <p:spPr>
              <a:xfrm>
                <a:off x="3109993" y="2846522"/>
                <a:ext cx="252000" cy="0"/>
              </a:xfrm>
              <a:prstGeom prst="line">
                <a:avLst/>
              </a:prstGeom>
              <a:ln w="1905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ACAA806C-4E19-1956-2C57-8D44FEE58B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1993" y="2846522"/>
                <a:ext cx="0" cy="252000"/>
              </a:xfrm>
              <a:prstGeom prst="line">
                <a:avLst/>
              </a:prstGeom>
              <a:ln w="19050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352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74470A-5788-0BB3-0A1B-D17102094346}"/>
              </a:ext>
            </a:extLst>
          </p:cNvPr>
          <p:cNvGrpSpPr/>
          <p:nvPr/>
        </p:nvGrpSpPr>
        <p:grpSpPr>
          <a:xfrm>
            <a:off x="3390575" y="1629000"/>
            <a:ext cx="5410849" cy="3600000"/>
            <a:chOff x="2897833" y="1255738"/>
            <a:chExt cx="5410849" cy="3600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C55A8A99-7670-C1BD-9552-F1FD950B2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71" t="11163" r="21373" b="33555"/>
            <a:stretch/>
          </p:blipFill>
          <p:spPr>
            <a:xfrm>
              <a:off x="2897833" y="1255738"/>
              <a:ext cx="3198167" cy="3600000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DB321B4-920A-8BEA-5A36-6FE360B66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45" t="8189" r="28115" b="30157"/>
            <a:stretch/>
          </p:blipFill>
          <p:spPr>
            <a:xfrm>
              <a:off x="6096000" y="1255738"/>
              <a:ext cx="2212682" cy="36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94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6A8D43-2570-0520-E7C3-8CD35B1C7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6" t="8841" r="28624" b="66614"/>
          <a:stretch/>
        </p:blipFill>
        <p:spPr>
          <a:xfrm>
            <a:off x="3921773" y="1989000"/>
            <a:ext cx="434845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099B049-C6B0-257E-AD00-0D5A8E195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8" t="38975" r="29565" b="37308"/>
          <a:stretch/>
        </p:blipFill>
        <p:spPr>
          <a:xfrm>
            <a:off x="3918787" y="1989000"/>
            <a:ext cx="435442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FBBA308-4832-385B-1540-13BE8CFAB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10" t="8592" r="28718" b="64297"/>
          <a:stretch/>
        </p:blipFill>
        <p:spPr>
          <a:xfrm>
            <a:off x="4168131" y="1989000"/>
            <a:ext cx="385573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FA93D9-2DD9-3EE1-55A6-64F3E50E9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t="41185" r="28910" b="32741"/>
          <a:stretch/>
        </p:blipFill>
        <p:spPr>
          <a:xfrm>
            <a:off x="4165091" y="1989000"/>
            <a:ext cx="386181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E491826-426B-8538-07F8-B86DF7779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3" t="45448" r="17160" b="15842"/>
          <a:stretch/>
        </p:blipFill>
        <p:spPr>
          <a:xfrm>
            <a:off x="4015998" y="1629000"/>
            <a:ext cx="41600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4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1F15A66-B1A9-C225-A941-D67D354D22A4}"/>
              </a:ext>
            </a:extLst>
          </p:cNvPr>
          <p:cNvGrpSpPr/>
          <p:nvPr/>
        </p:nvGrpSpPr>
        <p:grpSpPr>
          <a:xfrm>
            <a:off x="3506270" y="1629000"/>
            <a:ext cx="5179459" cy="3600000"/>
            <a:chOff x="3506270" y="1629000"/>
            <a:chExt cx="5179459" cy="3600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8C06202-AECB-F69B-EA9C-5E5365F6B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82" t="50000" r="27396" b="21403"/>
            <a:stretch/>
          </p:blipFill>
          <p:spPr>
            <a:xfrm>
              <a:off x="3506270" y="1629000"/>
              <a:ext cx="5179459" cy="3600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B5C257F-2C73-75A9-BE85-0C2B9E332FC2}"/>
                </a:ext>
              </a:extLst>
            </p:cNvPr>
            <p:cNvSpPr/>
            <p:nvPr/>
          </p:nvSpPr>
          <p:spPr>
            <a:xfrm>
              <a:off x="8505729" y="3069000"/>
              <a:ext cx="18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22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36785DD-8CA6-F9D5-E2A1-731B798C0FEE}"/>
              </a:ext>
            </a:extLst>
          </p:cNvPr>
          <p:cNvGrpSpPr/>
          <p:nvPr/>
        </p:nvGrpSpPr>
        <p:grpSpPr>
          <a:xfrm>
            <a:off x="3693391" y="1629000"/>
            <a:ext cx="4805217" cy="3600000"/>
            <a:chOff x="3693391" y="1629000"/>
            <a:chExt cx="4805217" cy="3600000"/>
          </a:xfrm>
        </p:grpSpPr>
        <p:pic>
          <p:nvPicPr>
            <p:cNvPr id="3" name="図 2" descr="屋内, 座る, テーブル, 鍋 が含まれている画像&#10;&#10;自動的に生成された説明">
              <a:extLst>
                <a:ext uri="{FF2B5EF4-FFF2-40B4-BE49-F238E27FC236}">
                  <a16:creationId xmlns:a16="http://schemas.microsoft.com/office/drawing/2014/main" id="{9AFE0C03-159E-4099-ACD0-CAAD1780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3391" y="1629000"/>
              <a:ext cx="4805217" cy="360000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9872F45-1A5E-461A-6D91-B6E5EBDA7448}"/>
                </a:ext>
              </a:extLst>
            </p:cNvPr>
            <p:cNvSpPr txBox="1"/>
            <p:nvPr/>
          </p:nvSpPr>
          <p:spPr>
            <a:xfrm>
              <a:off x="7143750" y="1629000"/>
              <a:ext cx="1354858" cy="695163"/>
            </a:xfrm>
            <a:prstGeom prst="rect">
              <a:avLst/>
            </a:prstGeom>
            <a:noFill/>
          </p:spPr>
          <p:txBody>
            <a:bodyPr wrap="none" tIns="216000" rtlCol="0">
              <a:spAutoFit/>
            </a:bodyPr>
            <a:lstStyle/>
            <a:p>
              <a:r>
                <a:rPr kumimoji="1" lang="en-US" altLang="ja-JP" sz="2800" b="1" dirty="0">
                  <a:solidFill>
                    <a:srgbClr val="FFFF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Acrylic</a:t>
              </a:r>
              <a:endParaRPr kumimoji="1" lang="ja-JP" altLang="en-US" sz="2800" b="1">
                <a:solidFill>
                  <a:srgbClr val="FFFF00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5A4C813-9BBA-2085-D92B-AE52E022229D}"/>
                </a:ext>
              </a:extLst>
            </p:cNvPr>
            <p:cNvSpPr txBox="1"/>
            <p:nvPr/>
          </p:nvSpPr>
          <p:spPr>
            <a:xfrm>
              <a:off x="7143750" y="3140853"/>
              <a:ext cx="896399" cy="576293"/>
            </a:xfrm>
            <a:prstGeom prst="rect">
              <a:avLst/>
            </a:prstGeom>
            <a:noFill/>
          </p:spPr>
          <p:txBody>
            <a:bodyPr wrap="none" tIns="72000" bIns="72000" rtlCol="0">
              <a:spAutoFit/>
            </a:bodyPr>
            <a:lstStyle/>
            <a:p>
              <a:r>
                <a:rPr lang="en-US" altLang="ja-JP" sz="2800" b="1" dirty="0">
                  <a:solidFill>
                    <a:srgbClr val="00FA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FRP</a:t>
              </a:r>
              <a:endParaRPr kumimoji="1" lang="ja-JP" altLang="en-US" sz="2800" b="1">
                <a:solidFill>
                  <a:srgbClr val="00FA00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37596</TotalTime>
  <Words>6</Words>
  <Application>Microsoft Macintosh PowerPoint</Application>
  <PresentationFormat>ワイド画面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Helvetica Neue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酒井 聖矢</dc:creator>
  <cp:lastModifiedBy>酒井 聖矢</cp:lastModifiedBy>
  <cp:revision>1783</cp:revision>
  <cp:lastPrinted>2020-07-31T07:11:19Z</cp:lastPrinted>
  <dcterms:created xsi:type="dcterms:W3CDTF">2019-10-30T04:11:52Z</dcterms:created>
  <dcterms:modified xsi:type="dcterms:W3CDTF">2023-07-15T13:56:46Z</dcterms:modified>
</cp:coreProperties>
</file>