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yaW/typing" TargetMode="External"/><Relationship Id="rId2" Type="http://schemas.openxmlformats.org/officeDocument/2006/relationships/hyperlink" Target="http://tecchiri007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768C1-882F-4DCC-B644-318B42AAF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ことわざタイピング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4AF1C2-F812-488C-A89F-045AFE65D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SK3A25</a:t>
            </a:r>
            <a:r>
              <a:rPr kumimoji="1" lang="ja-JP" altLang="en-US" dirty="0"/>
              <a:t>　渡邊　誠也</a:t>
            </a:r>
          </a:p>
        </p:txBody>
      </p:sp>
    </p:spTree>
    <p:extLst>
      <p:ext uri="{BB962C8B-B14F-4D97-AF65-F5344CB8AC3E}">
        <p14:creationId xmlns:p14="http://schemas.microsoft.com/office/powerpoint/2010/main" val="30152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68C13-1D59-4CD9-8009-C3B817FF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目的は？</a:t>
            </a:r>
            <a:r>
              <a:rPr kumimoji="1" lang="en-US" altLang="ja-JP" dirty="0"/>
              <a:t>(Why)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8F080-D43C-41E7-AE49-1B3723B7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自分のやりたいコトに時間を使う</a:t>
            </a:r>
            <a:endParaRPr kumimoji="1" lang="en-US" altLang="ja-JP" sz="4800" dirty="0"/>
          </a:p>
          <a:p>
            <a:r>
              <a:rPr kumimoji="1" lang="ja-JP" altLang="en-US" sz="4800" dirty="0"/>
              <a:t>嫌な作業を素早く終わらせる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1931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DE6E9-F218-4D65-83D7-085FEBB3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そのためには？</a:t>
            </a:r>
            <a:r>
              <a:rPr kumimoji="1" lang="en-US" altLang="ja-JP" dirty="0"/>
              <a:t>(What)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68C96-C0EC-4771-8C9B-C521D63B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ブラインドタッチをマスターする</a:t>
            </a:r>
            <a:endParaRPr kumimoji="1" lang="en-US" altLang="ja-JP" sz="4400" dirty="0"/>
          </a:p>
          <a:p>
            <a:r>
              <a:rPr kumimoji="1" lang="ja-JP" altLang="en-US" sz="4400" dirty="0"/>
              <a:t>タイピング速度を上げる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11900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0499-7818-4D45-B397-9431430A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具体的にどうするか？</a:t>
            </a:r>
            <a:r>
              <a:rPr kumimoji="1" lang="en-US" altLang="ja-JP" dirty="0"/>
              <a:t>(How)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E1BFB-5BB8-4B3F-8D3B-7793EE14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ホームポジションを意識する</a:t>
            </a:r>
            <a:endParaRPr kumimoji="1" lang="en-US" altLang="ja-JP" sz="4400" dirty="0"/>
          </a:p>
          <a:p>
            <a:r>
              <a:rPr lang="ja-JP" altLang="en-US" sz="4400" dirty="0"/>
              <a:t>正確に入力することを目指す</a:t>
            </a:r>
            <a:endParaRPr lang="en-US" altLang="ja-JP" sz="4400" dirty="0"/>
          </a:p>
          <a:p>
            <a:r>
              <a:rPr lang="ja-JP" altLang="en-US" sz="4400" dirty="0"/>
              <a:t>タイピングアプリで</a:t>
            </a:r>
            <a:r>
              <a:rPr kumimoji="1" lang="ja-JP" altLang="en-US" sz="4400" dirty="0"/>
              <a:t>ひたすら練習</a:t>
            </a:r>
          </a:p>
        </p:txBody>
      </p:sp>
    </p:spTree>
    <p:extLst>
      <p:ext uri="{BB962C8B-B14F-4D97-AF65-F5344CB8AC3E}">
        <p14:creationId xmlns:p14="http://schemas.microsoft.com/office/powerpoint/2010/main" val="1890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3B518-8155-456F-8D4A-D6586857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3C11B-5EEF-4FBF-A213-3ADA77F4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1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BEE2D-C7B2-461D-9FBB-A5F18031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82BA-E861-471F-80FF-956A6B14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b="1" dirty="0"/>
              <a:t>作業を素早く終わらせる　やりたいコトに使う</a:t>
            </a:r>
            <a:endParaRPr lang="en-US" altLang="ja-JP" sz="3600" b="1" dirty="0"/>
          </a:p>
          <a:p>
            <a:r>
              <a:rPr kumimoji="1" lang="ja-JP" altLang="en-US" sz="3600" b="1" dirty="0"/>
              <a:t>ブラインドタッチ　タイピング速度</a:t>
            </a:r>
            <a:r>
              <a:rPr kumimoji="1" lang="en-US" altLang="ja-JP" sz="3600" b="1" dirty="0"/>
              <a:t>Up</a:t>
            </a:r>
          </a:p>
          <a:p>
            <a:r>
              <a:rPr lang="ja-JP" altLang="en-US" sz="3600" b="1" dirty="0"/>
              <a:t>ホームポジション　正確に入力　ひたすら練習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85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11310-F102-4ED9-979D-25C133F7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アプリとソースコードについて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DB11D-8C94-440A-8B9F-6FEECD9E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 アプリ </a:t>
            </a:r>
            <a:r>
              <a:rPr kumimoji="1" lang="en-US" altLang="ja-JP" sz="3600" dirty="0"/>
              <a:t>: </a:t>
            </a:r>
            <a:r>
              <a:rPr kumimoji="1" lang="en-US" altLang="ja-JP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http://tecchiri007.com/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 : </a:t>
            </a:r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https://github.com/SeiyaW/typing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8759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528</TotalTime>
  <Words>110</Words>
  <Application>Microsoft Office PowerPoint</Application>
  <PresentationFormat>ワイド画面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クォータブル</vt:lpstr>
      <vt:lpstr>ことわざタイピング</vt:lpstr>
      <vt:lpstr>目的は？(Why)</vt:lpstr>
      <vt:lpstr>そのためには？(What)</vt:lpstr>
      <vt:lpstr>具体的にどうするか？(How)</vt:lpstr>
      <vt:lpstr>デモンストレーション</vt:lpstr>
      <vt:lpstr>振り返り</vt:lpstr>
      <vt:lpstr>アプリとソースコードについて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ことわざタイピング</dc:title>
  <dc:creator>渡邊 誠也</dc:creator>
  <cp:lastModifiedBy>渡邊 誠也</cp:lastModifiedBy>
  <cp:revision>18</cp:revision>
  <dcterms:created xsi:type="dcterms:W3CDTF">2022-01-17T00:48:01Z</dcterms:created>
  <dcterms:modified xsi:type="dcterms:W3CDTF">2022-01-21T06:33:13Z</dcterms:modified>
</cp:coreProperties>
</file>