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0" d="100"/>
          <a:sy n="110" d="100"/>
        </p:scale>
        <p:origin x="6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AFE8-055E-D144-AD7F-704867E7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7A13-9ED4-DE49-966B-BDB21461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1CBB-EF1F-BC4B-97AC-449F8B49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CA7E-DE22-1C42-91D8-942BEBA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74DC-3599-8145-B4FD-26886038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C856-A7B7-C648-B531-4025F88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950C7-EA5B-3A42-9CCA-C70E2308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D1E3-0A6E-B042-AED4-16948802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3EC9-5ED3-8449-8F7C-06A3BB56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8A21-0593-3640-94FC-75B90AFA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9B3C-9B97-1446-B372-B4B45C873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A6A79-5200-5244-883F-A39ED6D3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9040-C77E-C24E-BCC0-A7C62154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CEBB-7E0C-7A4F-9130-5B3A8048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71A6-152F-CE4D-B6EE-121D36E7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E72-D708-3745-96FB-C466925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78AE-C96E-2944-A25B-EE12A3A0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B067-FB3F-C44E-856C-984046A0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906E-A0C1-A04B-9ACE-6EAF4AFC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4A59-E3A7-0D4C-A8EA-755EAE8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941-BE52-7640-894E-6812E0F6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4630-C725-5A41-BE38-CAACA372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C5A6-4B47-A94A-8062-0E86C84F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55C-6BE6-F846-B02B-95FFEE34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03AE-3AF6-1A4C-AB41-107181F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501-A1A1-F843-BF43-F5589EBC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9D78-9C22-D64C-BDA4-C9E9D6DD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4BF5F-9B02-F343-A38E-4F3887D7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A86A-4D33-C641-B3DB-B323273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0BC1-DA3C-BC49-9A66-6FE65EA5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0517-BC73-3A40-9DB8-08A6BA6E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5D6D-AAD9-544D-89EE-5C5D758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2BD0-ED07-CC40-B4C4-B7A44431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E286-8494-004B-8128-69456FE5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EF2D-44AF-5442-9AF2-925529DC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4E8E-A6C0-6546-9F2D-162A6BC91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9879-D844-564E-B92B-2ABA7373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321CB-AC83-7D42-9819-F6EA1689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C9A08-99C3-9F47-96B1-D53A428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5186-EC3C-D94F-93DA-8935253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00EA3-D7BA-A24E-BFA3-F1FC6DC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639A-A29E-0443-A3A1-DBDF514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70618-946C-CF4C-A83B-E803B8C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2D115-71D8-A640-876E-5408BD3E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43D3C-1333-2748-A1A3-CFF7002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51DC-24F7-3147-BF28-0442FCD8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A1C-A798-D649-A31D-5F479260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3588-2FD3-294A-ADF8-DFCEE685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75183-A3A8-EC44-BF5A-B0F0489C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0C69-7E99-3747-AA04-11BCFE82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31B6-412F-CA47-A270-F560515E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C9CA-6AC9-C24D-A632-DD035D65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A7FB-4F61-7145-840E-29808121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769E0-4A39-784F-AB14-6C0FAA3E5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7ED88-6A09-C14B-8052-806896400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48F68-7976-A147-AB8F-AFAA0B53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F848-832D-1842-95C9-7A9A9F9C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B4BDE-DECE-2845-A707-99DB82C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E480-9A05-9B4A-8D34-10595A3C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3395-2FD6-6B4B-AF83-352CF51C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31F6-C5AE-6841-BE9F-1DA268B5F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5A36-0AD7-9842-929B-92EC835F15A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7339-DE22-394B-A95D-1B62041A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401C-5CFA-2A42-A2E8-52B2C975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5665-B1F1-384F-9CE6-DCEB587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1D842-77EF-4647-A4C8-D6BE5775F713}"/>
              </a:ext>
            </a:extLst>
          </p:cNvPr>
          <p:cNvSpPr/>
          <p:nvPr/>
        </p:nvSpPr>
        <p:spPr>
          <a:xfrm>
            <a:off x="3659472" y="519526"/>
            <a:ext cx="4739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Maze Game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6952-997D-F04D-B3CC-85B70B847D85}"/>
              </a:ext>
            </a:extLst>
          </p:cNvPr>
          <p:cNvSpPr txBox="1"/>
          <p:nvPr/>
        </p:nvSpPr>
        <p:spPr>
          <a:xfrm>
            <a:off x="3706759" y="1688068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zis actually a remake, I can’t find the actual files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welp</a:t>
            </a:r>
          </a:p>
        </p:txBody>
      </p:sp>
      <p:sp>
        <p:nvSpPr>
          <p:cNvPr id="6" name="Rounded 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D109D2D1-A013-3647-B155-EECCF15DF700}"/>
              </a:ext>
            </a:extLst>
          </p:cNvPr>
          <p:cNvSpPr/>
          <p:nvPr/>
        </p:nvSpPr>
        <p:spPr>
          <a:xfrm>
            <a:off x="4506953" y="2856610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Start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F3DB19-0630-B941-BF12-5E4BEC747BE8}"/>
              </a:ext>
            </a:extLst>
          </p:cNvPr>
          <p:cNvSpPr/>
          <p:nvPr/>
        </p:nvSpPr>
        <p:spPr>
          <a:xfrm>
            <a:off x="4506953" y="3714582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Go to level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0C404B-5D74-2E44-88FB-38E5ACAC7A01}"/>
              </a:ext>
            </a:extLst>
          </p:cNvPr>
          <p:cNvSpPr/>
          <p:nvPr/>
        </p:nvSpPr>
        <p:spPr>
          <a:xfrm>
            <a:off x="4506953" y="4572554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Credits</a:t>
            </a:r>
          </a:p>
        </p:txBody>
      </p:sp>
      <p:sp>
        <p:nvSpPr>
          <p:cNvPr id="9" name="Rounded 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41386646-AC41-4547-8790-94C8D3FAA809}"/>
              </a:ext>
            </a:extLst>
          </p:cNvPr>
          <p:cNvSpPr/>
          <p:nvPr/>
        </p:nvSpPr>
        <p:spPr>
          <a:xfrm>
            <a:off x="4506953" y="5430526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6635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1D842-77EF-4647-A4C8-D6BE5775F713}"/>
              </a:ext>
            </a:extLst>
          </p:cNvPr>
          <p:cNvSpPr/>
          <p:nvPr/>
        </p:nvSpPr>
        <p:spPr>
          <a:xfrm>
            <a:off x="3073327" y="519526"/>
            <a:ext cx="5911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Omg you’re leaving?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6952-997D-F04D-B3CC-85B70B847D85}"/>
              </a:ext>
            </a:extLst>
          </p:cNvPr>
          <p:cNvSpPr txBox="1"/>
          <p:nvPr/>
        </p:nvSpPr>
        <p:spPr>
          <a:xfrm>
            <a:off x="3706759" y="1688068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</a:rPr>
              <a:t>No Wayyyyyy </a:t>
            </a:r>
            <a:r>
              <a:rPr lang="en-US" sz="3200" dirty="0">
                <a:latin typeface="Andale Mono" panose="020B0509000000000004" pitchFamily="49" charset="0"/>
                <a:sym typeface="Wingdings" pitchFamily="2" charset="2"/>
              </a:rPr>
              <a:t>  </a:t>
            </a:r>
            <a:endParaRPr lang="en-US" sz="3200" dirty="0">
              <a:latin typeface="Andale Mono" panose="020B0509000000000004" pitchFamily="49" charset="0"/>
            </a:endParaRPr>
          </a:p>
        </p:txBody>
      </p:sp>
      <p:sp>
        <p:nvSpPr>
          <p:cNvPr id="9" name="Rounded Rectangle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1386646-AC41-4547-8790-94C8D3FAA809}"/>
              </a:ext>
            </a:extLst>
          </p:cNvPr>
          <p:cNvSpPr/>
          <p:nvPr/>
        </p:nvSpPr>
        <p:spPr>
          <a:xfrm>
            <a:off x="4511105" y="2823803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merican Typewriter" panose="02090604020004020304" pitchFamily="18" charset="77"/>
              </a:rPr>
              <a:t>Yeap</a:t>
            </a:r>
            <a:r>
              <a:rPr lang="en-US" sz="2000" dirty="0">
                <a:latin typeface="American Typewriter" panose="02090604020004020304" pitchFamily="18" charset="77"/>
              </a:rPr>
              <a:t> :&lt;</a:t>
            </a:r>
          </a:p>
        </p:txBody>
      </p:sp>
      <p:sp>
        <p:nvSpPr>
          <p:cNvPr id="10" name="Rounded 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986C2A-E543-DA46-A46A-7F62176C7549}"/>
              </a:ext>
            </a:extLst>
          </p:cNvPr>
          <p:cNvSpPr/>
          <p:nvPr/>
        </p:nvSpPr>
        <p:spPr>
          <a:xfrm>
            <a:off x="4511105" y="4039378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No lol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CD20B-6B9F-2E40-B4F6-0E4D1E80C080}"/>
              </a:ext>
            </a:extLst>
          </p:cNvPr>
          <p:cNvSpPr/>
          <p:nvPr/>
        </p:nvSpPr>
        <p:spPr>
          <a:xfrm>
            <a:off x="5142483" y="350249"/>
            <a:ext cx="17732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latin typeface="+mj-lt"/>
              </a:rPr>
              <a:t>Menu &gt; Quit Game</a:t>
            </a:r>
            <a:endParaRPr lang="en-US" sz="1600" b="1" cap="none" spc="0" dirty="0">
              <a:ln w="0"/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7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3E00CBF-C4E3-DC46-A901-E2BCF5754D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2A667-7244-1D48-AF68-9BC5315A4536}"/>
              </a:ext>
            </a:extLst>
          </p:cNvPr>
          <p:cNvSpPr/>
          <p:nvPr/>
        </p:nvSpPr>
        <p:spPr>
          <a:xfrm>
            <a:off x="4872453" y="671926"/>
            <a:ext cx="2618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77"/>
              </a:rPr>
              <a:t>Stage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erican Typewriter" panose="02090604020004020304" pitchFamily="18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1960B-0277-454C-B776-C46FDAB52109}"/>
              </a:ext>
            </a:extLst>
          </p:cNvPr>
          <p:cNvSpPr txBox="1"/>
          <p:nvPr/>
        </p:nvSpPr>
        <p:spPr>
          <a:xfrm>
            <a:off x="4826527" y="181511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Click the white area to start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And stay there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5FD16-30D4-304A-8AF8-DA21905F02D9}"/>
              </a:ext>
            </a:extLst>
          </p:cNvPr>
          <p:cNvSpPr/>
          <p:nvPr/>
        </p:nvSpPr>
        <p:spPr>
          <a:xfrm>
            <a:off x="1260088" y="2943922"/>
            <a:ext cx="1103971" cy="2598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6F59E-109E-B24C-80C5-0931E62A3946}"/>
              </a:ext>
            </a:extLst>
          </p:cNvPr>
          <p:cNvSpPr/>
          <p:nvPr/>
        </p:nvSpPr>
        <p:spPr>
          <a:xfrm>
            <a:off x="1260088" y="2943922"/>
            <a:ext cx="9612351" cy="77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8E2802-CF3A-7443-A07F-DFECF054C700}"/>
              </a:ext>
            </a:extLst>
          </p:cNvPr>
          <p:cNvSpPr/>
          <p:nvPr/>
        </p:nvSpPr>
        <p:spPr>
          <a:xfrm>
            <a:off x="10169912" y="1978967"/>
            <a:ext cx="702527" cy="1700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9E8588F0-368C-FF4C-B233-F9E11908FB72}"/>
              </a:ext>
            </a:extLst>
          </p:cNvPr>
          <p:cNvSpPr/>
          <p:nvPr/>
        </p:nvSpPr>
        <p:spPr>
          <a:xfrm>
            <a:off x="1260088" y="5137982"/>
            <a:ext cx="1103971" cy="8083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F55ED-E599-AD42-AA97-64E81F69AB1D}"/>
              </a:ext>
            </a:extLst>
          </p:cNvPr>
          <p:cNvSpPr/>
          <p:nvPr/>
        </p:nvSpPr>
        <p:spPr>
          <a:xfrm>
            <a:off x="10169912" y="1694985"/>
            <a:ext cx="702527" cy="57460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15819-B446-F142-8864-3BD6F05151FD}"/>
              </a:ext>
            </a:extLst>
          </p:cNvPr>
          <p:cNvSpPr txBox="1"/>
          <p:nvPr/>
        </p:nvSpPr>
        <p:spPr>
          <a:xfrm>
            <a:off x="7329488" y="7415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6064"/>
      </p:ext>
    </p:extLst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Hover r:id="rId2" action="ppaction://hlinksldjump"/>
            <a:extLst>
              <a:ext uri="{FF2B5EF4-FFF2-40B4-BE49-F238E27FC236}">
                <a16:creationId xmlns:a16="http://schemas.microsoft.com/office/drawing/2014/main" id="{DBB410EE-68B7-744D-87CC-F9AFEDBC9775}"/>
              </a:ext>
            </a:extLst>
          </p:cNvPr>
          <p:cNvSpPr/>
          <p:nvPr/>
        </p:nvSpPr>
        <p:spPr>
          <a:xfrm>
            <a:off x="-3823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2A667-7244-1D48-AF68-9BC5315A4536}"/>
              </a:ext>
            </a:extLst>
          </p:cNvPr>
          <p:cNvSpPr/>
          <p:nvPr/>
        </p:nvSpPr>
        <p:spPr>
          <a:xfrm>
            <a:off x="4872453" y="671926"/>
            <a:ext cx="2618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77"/>
              </a:rPr>
              <a:t>Stage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erican Typewriter" panose="02090604020004020304" pitchFamily="18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1960B-0277-454C-B776-C46FDAB52109}"/>
              </a:ext>
            </a:extLst>
          </p:cNvPr>
          <p:cNvSpPr txBox="1"/>
          <p:nvPr/>
        </p:nvSpPr>
        <p:spPr>
          <a:xfrm>
            <a:off x="4826527" y="181511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Click the white area to start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And stay there 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5FD16-30D4-304A-8AF8-DA21905F02D9}"/>
              </a:ext>
            </a:extLst>
          </p:cNvPr>
          <p:cNvSpPr/>
          <p:nvPr/>
        </p:nvSpPr>
        <p:spPr>
          <a:xfrm>
            <a:off x="1260088" y="2943922"/>
            <a:ext cx="1103971" cy="2598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6F59E-109E-B24C-80C5-0931E62A3946}"/>
              </a:ext>
            </a:extLst>
          </p:cNvPr>
          <p:cNvSpPr/>
          <p:nvPr/>
        </p:nvSpPr>
        <p:spPr>
          <a:xfrm>
            <a:off x="1260088" y="2943922"/>
            <a:ext cx="9612351" cy="77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8E2802-CF3A-7443-A07F-DFECF054C700}"/>
              </a:ext>
            </a:extLst>
          </p:cNvPr>
          <p:cNvSpPr/>
          <p:nvPr/>
        </p:nvSpPr>
        <p:spPr>
          <a:xfrm>
            <a:off x="10169912" y="1978967"/>
            <a:ext cx="702527" cy="1700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588F0-368C-FF4C-B233-F9E11908FB72}"/>
              </a:ext>
            </a:extLst>
          </p:cNvPr>
          <p:cNvSpPr/>
          <p:nvPr/>
        </p:nvSpPr>
        <p:spPr>
          <a:xfrm>
            <a:off x="1260088" y="5137982"/>
            <a:ext cx="1103971" cy="8083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rId3" action="ppaction://hlinksldjump"/>
            <a:extLst>
              <a:ext uri="{FF2B5EF4-FFF2-40B4-BE49-F238E27FC236}">
                <a16:creationId xmlns:a16="http://schemas.microsoft.com/office/drawing/2014/main" id="{AE6F55ED-E599-AD42-AA97-64E81F69AB1D}"/>
              </a:ext>
            </a:extLst>
          </p:cNvPr>
          <p:cNvSpPr/>
          <p:nvPr/>
        </p:nvSpPr>
        <p:spPr>
          <a:xfrm>
            <a:off x="10169912" y="1694985"/>
            <a:ext cx="702527" cy="57460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5E36E-4D1D-004B-B552-7C05BE224A48}"/>
              </a:ext>
            </a:extLst>
          </p:cNvPr>
          <p:cNvSpPr txBox="1"/>
          <p:nvPr/>
        </p:nvSpPr>
        <p:spPr>
          <a:xfrm>
            <a:off x="4740172" y="4243039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sym typeface="Wingdings" pitchFamily="2" charset="2"/>
              </a:rPr>
              <a:t>--&gt;  --&gt;                 --&gt;  --&gt;</a:t>
            </a:r>
            <a:endParaRPr lang="en-US" sz="1200" dirty="0">
              <a:latin typeface="Andale Mono" panose="020B0509000000000004" pitchFamily="49" charset="0"/>
            </a:endParaRP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Move your mouse to the green box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If you touch the red you die :D</a:t>
            </a:r>
          </a:p>
        </p:txBody>
      </p:sp>
    </p:spTree>
    <p:extLst>
      <p:ext uri="{BB962C8B-B14F-4D97-AF65-F5344CB8AC3E}">
        <p14:creationId xmlns:p14="http://schemas.microsoft.com/office/powerpoint/2010/main" val="3501332613"/>
      </p:ext>
    </p:extLst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426D-ECE3-7446-95A4-609E7242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Lose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A062-6A1B-234D-BC04-25E62C59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963"/>
            <a:ext cx="10706100" cy="20236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Empty page, empty sorrows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1E03BCB2-D307-F344-A7AF-5A2BA5560EED}"/>
              </a:ext>
            </a:extLst>
          </p:cNvPr>
          <p:cNvSpPr txBox="1"/>
          <p:nvPr/>
        </p:nvSpPr>
        <p:spPr>
          <a:xfrm>
            <a:off x="838200" y="3894324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Alright go back</a:t>
            </a:r>
          </a:p>
        </p:txBody>
      </p:sp>
    </p:spTree>
    <p:extLst>
      <p:ext uri="{BB962C8B-B14F-4D97-AF65-F5344CB8AC3E}">
        <p14:creationId xmlns:p14="http://schemas.microsoft.com/office/powerpoint/2010/main" val="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A636-0105-3A47-9AE8-0C65A4E1C888}"/>
              </a:ext>
            </a:extLst>
          </p:cNvPr>
          <p:cNvSpPr/>
          <p:nvPr/>
        </p:nvSpPr>
        <p:spPr>
          <a:xfrm>
            <a:off x="2616432" y="671926"/>
            <a:ext cx="7130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erican Typewriter" panose="02090604020004020304" pitchFamily="18" charset="77"/>
              </a:rPr>
              <a:t>congrats, you passed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erican Typewriter" panose="02090604020004020304" pitchFamily="18" charset="77"/>
            </a:endParaRPr>
          </a:p>
        </p:txBody>
      </p:sp>
      <p:sp>
        <p:nvSpPr>
          <p:cNvPr id="6" name="Rounded Rectangle 5">
            <a:hlinkClick r:id="rId2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B8C7E51-2764-4F41-9D33-CF797437A621}"/>
              </a:ext>
            </a:extLst>
          </p:cNvPr>
          <p:cNvSpPr/>
          <p:nvPr/>
        </p:nvSpPr>
        <p:spPr>
          <a:xfrm>
            <a:off x="4694563" y="5296263"/>
            <a:ext cx="3111190" cy="7136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887EF-BDB5-E348-9416-A8EDE1250969}"/>
              </a:ext>
            </a:extLst>
          </p:cNvPr>
          <p:cNvSpPr txBox="1"/>
          <p:nvPr/>
        </p:nvSpPr>
        <p:spPr>
          <a:xfrm>
            <a:off x="4205382" y="2808268"/>
            <a:ext cx="408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ndale Mono" panose="020B0509000000000004" pitchFamily="49" charset="0"/>
              </a:rPr>
              <a:t>I think we should be going back to CSS now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474400-B18C-F245-B5B7-98895B37CB20}"/>
              </a:ext>
            </a:extLst>
          </p:cNvPr>
          <p:cNvSpPr/>
          <p:nvPr/>
        </p:nvSpPr>
        <p:spPr>
          <a:xfrm>
            <a:off x="4694563" y="4298279"/>
            <a:ext cx="3111190" cy="7136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merican Typewriter" panose="02090604020004020304" pitchFamily="18" charset="77"/>
              </a:rPr>
              <a:t>Stage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DD940-EC8B-094A-9A66-5B6C4653452E}"/>
              </a:ext>
            </a:extLst>
          </p:cNvPr>
          <p:cNvSpPr/>
          <p:nvPr/>
        </p:nvSpPr>
        <p:spPr>
          <a:xfrm rot="21151600">
            <a:off x="4680761" y="4317199"/>
            <a:ext cx="3110078" cy="64114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6E67D-F10B-1C47-987A-C3948F01289B}"/>
              </a:ext>
            </a:extLst>
          </p:cNvPr>
          <p:cNvSpPr txBox="1"/>
          <p:nvPr/>
        </p:nvSpPr>
        <p:spPr>
          <a:xfrm rot="21090987">
            <a:off x="5008257" y="4214899"/>
            <a:ext cx="327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Zis is a CSS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D31C7-8556-AD42-B788-BABF4149AAA1}"/>
              </a:ext>
            </a:extLst>
          </p:cNvPr>
          <p:cNvSpPr txBox="1"/>
          <p:nvPr/>
        </p:nvSpPr>
        <p:spPr>
          <a:xfrm rot="21090987">
            <a:off x="3705194" y="4787463"/>
            <a:ext cx="327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Zis is a CSS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86712-C6B9-1A4B-BB0F-B683AF2F286B}"/>
              </a:ext>
            </a:extLst>
          </p:cNvPr>
          <p:cNvSpPr/>
          <p:nvPr/>
        </p:nvSpPr>
        <p:spPr>
          <a:xfrm rot="21137797">
            <a:off x="7794783" y="3723801"/>
            <a:ext cx="1257300" cy="1320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95B90-FF1B-5B45-9B3F-C31B0B428C0B}"/>
              </a:ext>
            </a:extLst>
          </p:cNvPr>
          <p:cNvSpPr/>
          <p:nvPr/>
        </p:nvSpPr>
        <p:spPr>
          <a:xfrm rot="21137797">
            <a:off x="3393352" y="4017125"/>
            <a:ext cx="1257300" cy="1320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American Typewriter</vt:lpstr>
      <vt:lpstr>Andale Mono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You Lose 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Seiyial Lim</dc:creator>
  <cp:lastModifiedBy>Seiyial Lim</cp:lastModifiedBy>
  <cp:revision>8</cp:revision>
  <dcterms:created xsi:type="dcterms:W3CDTF">2018-11-13T08:33:37Z</dcterms:created>
  <dcterms:modified xsi:type="dcterms:W3CDTF">2018-11-28T02:49:04Z</dcterms:modified>
</cp:coreProperties>
</file>