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8" r:id="rId3"/>
    <p:sldId id="342" r:id="rId4"/>
    <p:sldId id="260" r:id="rId5"/>
    <p:sldId id="303" r:id="rId6"/>
    <p:sldId id="265" r:id="rId7"/>
    <p:sldId id="346" r:id="rId8"/>
    <p:sldId id="288" r:id="rId9"/>
    <p:sldId id="347" r:id="rId10"/>
    <p:sldId id="268" r:id="rId11"/>
    <p:sldId id="264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764" autoAdjust="0"/>
  </p:normalViewPr>
  <p:slideViewPr>
    <p:cSldViewPr>
      <p:cViewPr varScale="1">
        <p:scale>
          <a:sx n="67" d="100"/>
          <a:sy n="67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3B121-C94B-4E1B-B545-D6F98CB08E80}" type="datetimeFigureOut">
              <a:rPr lang="en-US" smtClean="0"/>
              <a:pPr/>
              <a:t>02-Mar-20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160C-7354-46A8-8418-DD4BE99D20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many sites are available,</a:t>
            </a:r>
            <a:r>
              <a:rPr lang="en-US" baseline="0" dirty="0" smtClean="0"/>
              <a:t> none of them gives details in every aspects. We need to browse through </a:t>
            </a:r>
            <a:r>
              <a:rPr lang="en-US" baseline="0" dirty="0" err="1" smtClean="0"/>
              <a:t>diffferent</a:t>
            </a:r>
            <a:r>
              <a:rPr lang="en-US" baseline="0" dirty="0" smtClean="0"/>
              <a:t> sites to get details. Need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maps to find </a:t>
            </a:r>
            <a:r>
              <a:rPr lang="en-US" baseline="0" dirty="0" err="1" smtClean="0"/>
              <a:t>nearbby</a:t>
            </a:r>
            <a:r>
              <a:rPr lang="en-US" baseline="0" dirty="0" smtClean="0"/>
              <a:t> places and need </a:t>
            </a:r>
            <a:r>
              <a:rPr lang="en-US" baseline="0" dirty="0" err="1" smtClean="0"/>
              <a:t>zomato</a:t>
            </a:r>
            <a:r>
              <a:rPr lang="en-US" baseline="0" dirty="0" smtClean="0"/>
              <a:t> to see what are </a:t>
            </a:r>
            <a:r>
              <a:rPr lang="en-US" baseline="0" dirty="0" err="1" smtClean="0"/>
              <a:t>fomous</a:t>
            </a:r>
            <a:r>
              <a:rPr lang="en-US" baseline="0" dirty="0" smtClean="0"/>
              <a:t> food available. We </a:t>
            </a:r>
            <a:r>
              <a:rPr lang="en-US" baseline="0" dirty="0" err="1" smtClean="0"/>
              <a:t>oftern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hitorical</a:t>
            </a:r>
            <a:r>
              <a:rPr lang="en-US" baseline="0" dirty="0" smtClean="0"/>
              <a:t> information and details or for travel routes and all. If such details are provided at single place, tourists will e happier as they will not be in need of guide anymore. Because this site or app will guide them just like human guide.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0160C-7354-46A8-8418-DD4BE99D20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8CDA-F4B8-4B05-8312-7ECC8369250D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4939-BEC6-4096-8A12-6DE61D281FBC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0F12-6C06-4F34-94B1-BAFCB601A4AB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DF64-DCAD-41C1-9B19-19C82E51138B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2A06-A943-4172-B149-570CECEEE90D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26C-58A0-41EA-9741-B559CBACCEEF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6333-5FFD-4501-86B9-576E8C750AE0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B529-0537-4046-BDDC-404517422ECB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0932-A4FA-42D3-ABE9-170FD730F92B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F9DC-755D-4ADD-88B1-81DB862A278B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475E14-4BD2-4430-A0BA-7F13722F2E4C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ransindiatravels.com/india/best-places-to-visit-in-india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olidify.com/collections/tourist-places-in-ind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1"/>
            <a:ext cx="8077200" cy="190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Cambria" pitchFamily="18" charset="0"/>
              </a:rPr>
              <a:t>Design and development of </a:t>
            </a:r>
            <a:r>
              <a:rPr lang="en-US" sz="3600" b="1" dirty="0" smtClean="0">
                <a:effectLst/>
                <a:latin typeface="Cambria" pitchFamily="18" charset="0"/>
              </a:rPr>
              <a:t>Travel </a:t>
            </a:r>
            <a:r>
              <a:rPr lang="en-US" sz="3600" b="1" dirty="0">
                <a:effectLst/>
                <a:latin typeface="Cambria" pitchFamily="18" charset="0"/>
              </a:rPr>
              <a:t>G</a:t>
            </a:r>
            <a:r>
              <a:rPr lang="en-US" sz="3600" b="1" dirty="0" smtClean="0">
                <a:effectLst/>
                <a:latin typeface="Cambria" pitchFamily="18" charset="0"/>
              </a:rPr>
              <a:t>uide </a:t>
            </a:r>
            <a:r>
              <a:rPr lang="en-US" sz="3600" b="1" dirty="0" smtClean="0">
                <a:effectLst/>
                <a:latin typeface="Cambria" pitchFamily="18" charset="0"/>
              </a:rPr>
              <a:t>using </a:t>
            </a:r>
            <a:r>
              <a:rPr lang="en-US" sz="3600" b="1" dirty="0">
                <a:effectLst/>
                <a:latin typeface="Cambria" pitchFamily="18" charset="0"/>
              </a:rPr>
              <a:t>Wikipedia text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62400"/>
            <a:ext cx="2667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Cambria" pitchFamily="18" charset="0"/>
              </a:rPr>
              <a:t>Under the guidance of –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Mr.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Sagar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Patil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Mr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Sudhanshu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Trivedi</a:t>
            </a:r>
            <a:endParaRPr lang="en-US" sz="20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72200" y="3962400"/>
            <a:ext cx="3200400" cy="2209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By-</a:t>
            </a:r>
          </a:p>
          <a:p>
            <a:pPr algn="l"/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Mrs. </a:t>
            </a:r>
            <a:r>
              <a:rPr lang="en-US" sz="2300" dirty="0" err="1" smtClean="0">
                <a:solidFill>
                  <a:schemeClr val="tx1"/>
                </a:solidFill>
                <a:latin typeface="Cambria" pitchFamily="18" charset="0"/>
              </a:rPr>
              <a:t>Sejal</a:t>
            </a:r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mbria" pitchFamily="18" charset="0"/>
              </a:rPr>
              <a:t>Badgujar</a:t>
            </a:r>
            <a:endParaRPr lang="en-US" sz="23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MTech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, II year ,2018-20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EEE Department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Amrita </a:t>
            </a: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Vishwa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Vidyapeetham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,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Coimbatore</a:t>
            </a: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" y="5257800"/>
            <a:ext cx="2513159" cy="81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71800" y="3962400"/>
            <a:ext cx="3200400" cy="2209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Internal guide- </a:t>
            </a:r>
          </a:p>
          <a:p>
            <a:pPr algn="l"/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Dr</a:t>
            </a:r>
            <a:r>
              <a:rPr lang="en-US" sz="2300" dirty="0">
                <a:solidFill>
                  <a:schemeClr val="tx1"/>
                </a:solidFill>
                <a:latin typeface="Cambria" pitchFamily="18" charset="0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Cambria" pitchFamily="18" charset="0"/>
              </a:rPr>
              <a:t>Anju</a:t>
            </a:r>
            <a:r>
              <a:rPr lang="en-US" sz="2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mbria" pitchFamily="18" charset="0"/>
              </a:rPr>
              <a:t>S.Pillai</a:t>
            </a:r>
            <a:endParaRPr lang="en-US" sz="2300" dirty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Assistant Professor (SG)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EEE Department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Amrita </a:t>
            </a:r>
            <a:r>
              <a:rPr lang="en-US" sz="2100" dirty="0" err="1">
                <a:solidFill>
                  <a:schemeClr val="tx1"/>
                </a:solidFill>
                <a:latin typeface="Cambria" pitchFamily="18" charset="0"/>
              </a:rPr>
              <a:t>Vishwa</a:t>
            </a: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ambria" pitchFamily="18" charset="0"/>
              </a:rPr>
              <a:t>Vidyapeetham</a:t>
            </a: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Coimbatore.</a:t>
            </a: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08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5181600"/>
          </a:xfrm>
        </p:spPr>
        <p:txBody>
          <a:bodyPr>
            <a:normAutofit/>
          </a:bodyPr>
          <a:lstStyle/>
          <a:p>
            <a:pPr algn="just"/>
            <a:r>
              <a:rPr lang="en-US" sz="2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fetching and filtering is done for sample site as </a:t>
            </a:r>
            <a:r>
              <a:rPr lang="en-US" sz="21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Sinhagad</a:t>
            </a:r>
            <a:r>
              <a:rPr lang="en-US" sz="2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fort.</a:t>
            </a:r>
            <a:endParaRPr lang="en-US" sz="21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1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to be done</a:t>
            </a:r>
            <a:r>
              <a:rPr lang="en-US" sz="21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and creation of word vector for sample data.</a:t>
            </a:r>
            <a:endParaRPr lang="en-US" sz="21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1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286000" y="6562725"/>
            <a:ext cx="3429000" cy="304800"/>
          </a:xfrm>
        </p:spPr>
        <p:txBody>
          <a:bodyPr/>
          <a:lstStyle/>
          <a:p>
            <a:fld id="{5B2C9C08-E2A9-4EE5-9CB4-FFED4BBE97E4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545126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39000" cy="837882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7543800"/>
          </a:xfrm>
        </p:spPr>
        <p:txBody>
          <a:bodyPr>
            <a:noAutofit/>
          </a:bodyPr>
          <a:lstStyle/>
          <a:p>
            <a:pPr algn="just"/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George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Forman, Evan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Kirshenbaum “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Extremely Fast Text Feature Extraction for Classification and Indexing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HP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Laboratories, HPL-2008</a:t>
            </a:r>
          </a:p>
          <a:p>
            <a:pPr algn="just"/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Hong Liang, Xiao Sun, 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Yunlei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 and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,”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 feature extraction based on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review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Liang et al. EURASIP Journal on Wireless Communications and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Networking, 2017</a:t>
            </a: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2438400" y="6553200"/>
            <a:ext cx="3429000" cy="304800"/>
          </a:xfrm>
        </p:spPr>
        <p:txBody>
          <a:bodyPr/>
          <a:lstStyle/>
          <a:p>
            <a:fld id="{4788815F-4B14-4953-881C-AD271377D110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0" y="65741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3622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487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798"/>
            <a:ext cx="5638800" cy="361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8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295400" y="6553200"/>
            <a:ext cx="3429000" cy="304800"/>
          </a:xfrm>
        </p:spPr>
        <p:txBody>
          <a:bodyPr/>
          <a:lstStyle/>
          <a:p>
            <a:fld id="{EAEE1E98-279B-434D-9A4D-4FA1BEBA06BD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5487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done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4800"/>
            <a:ext cx="7543800" cy="686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30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686118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Wikipedia contains details of each and every place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3622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1091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4029" y="6611004"/>
            <a:ext cx="1430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Source: Google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47800"/>
            <a:ext cx="4291012" cy="315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1025" y="4904601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4"/>
              </a:rPr>
              <a:t>https://www.holidify.com/collections/tourist-places-in-india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3" y="1268433"/>
            <a:ext cx="3201053" cy="33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43023" y="4842622"/>
            <a:ext cx="320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6"/>
              </a:rPr>
              <a:t>http://www.transindiatravels.com/india/best-places-to-visit-in-india/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990282"/>
          </a:xfrm>
        </p:spPr>
        <p:txBody>
          <a:bodyPr>
            <a:normAutofit/>
          </a:bodyPr>
          <a:lstStyle/>
          <a:p>
            <a:pPr lvl="0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design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 a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Travel Guide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ikipedia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using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modeling and machine learning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algorithms.</a:t>
            </a:r>
          </a:p>
          <a:p>
            <a:pPr lvl="1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7800"/>
            <a:ext cx="3429000" cy="304800"/>
          </a:xfrm>
        </p:spPr>
        <p:txBody>
          <a:bodyPr/>
          <a:lstStyle/>
          <a:p>
            <a:fld id="{DBBF8A5D-28D5-41C3-88EB-AC00A3CD0FF9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5487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328863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574155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6200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57700"/>
            <a:ext cx="1409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733800"/>
            <a:ext cx="1981200" cy="22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33800"/>
            <a:ext cx="1759944" cy="147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895725"/>
            <a:ext cx="1823454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90282"/>
          </a:xfrm>
        </p:spPr>
        <p:txBody>
          <a:bodyPr>
            <a:normAutofit/>
          </a:bodyPr>
          <a:lstStyle/>
          <a:p>
            <a:pPr lvl="0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8378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2286000" y="6553200"/>
            <a:ext cx="3429000" cy="304800"/>
          </a:xfrm>
        </p:spPr>
        <p:txBody>
          <a:bodyPr/>
          <a:lstStyle/>
          <a:p>
            <a:fld id="{752AF10D-00B0-45EA-A8F0-499ACDCB676D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634341" y="6602730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1600200"/>
            <a:ext cx="2743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3429000"/>
            <a:ext cx="2743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 embedding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4292221"/>
            <a:ext cx="2743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198560"/>
            <a:ext cx="2743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travel book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6" idx="2"/>
            <a:endCxn id="5" idx="0"/>
          </p:cNvCxnSpPr>
          <p:nvPr/>
        </p:nvCxnSpPr>
        <p:spPr>
          <a:xfrm>
            <a:off x="4495800" y="2971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495800" y="3886200"/>
            <a:ext cx="0" cy="406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5800" y="4749421"/>
            <a:ext cx="0" cy="432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24200" y="2514600"/>
            <a:ext cx="2743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Filtering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16" idx="0"/>
          </p:cNvCxnSpPr>
          <p:nvPr/>
        </p:nvCxnSpPr>
        <p:spPr>
          <a:xfrm>
            <a:off x="449580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3525"/>
            <a:ext cx="1847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8" y="1666874"/>
            <a:ext cx="2371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900362"/>
            <a:ext cx="28765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81" y="4089210"/>
            <a:ext cx="2270042" cy="1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8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IDLE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99" y="6492240"/>
            <a:ext cx="1920240" cy="365760"/>
          </a:xfrm>
        </p:spPr>
        <p:txBody>
          <a:bodyPr/>
          <a:lstStyle/>
          <a:p>
            <a:fld id="{1BB03961-3E3E-4473-A6F6-08F5ED968D8D}" type="datetime1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7944"/>
            <a:ext cx="3073153" cy="36512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r>
              <a:rPr lang="en-US" dirty="0" smtClean="0"/>
              <a:t>, Coimbatore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44A2-E591-4D2F-A65B-BE82F8FA48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28918"/>
            <a:ext cx="8458200" cy="8378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 Done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acquisition - Data is fetched from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ikipedia and stored in text file for a sample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ikipedia page (e.g. </a:t>
            </a:r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Sinhagad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filtering- Stop words which are not useful are removed.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upyter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notebook is done.</a:t>
            </a: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 output 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epected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the data is created manually as output 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 creation.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word </a:t>
            </a:r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emedding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word2vec, </a:t>
            </a:r>
            <a:r>
              <a:rPr lang="en-US" sz="21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fetaure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extraction.</a:t>
            </a: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438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095375" y="6477000"/>
            <a:ext cx="2085975" cy="365125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4225" y="6477000"/>
            <a:ext cx="2847975" cy="36512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886200"/>
            <a:ext cx="60102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989695"/>
            <a:ext cx="4867275" cy="304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4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10230</TotalTime>
  <Words>441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Design and development of Travel Guide using Wikipedia text</vt:lpstr>
      <vt:lpstr>PowerPoint Presentation</vt:lpstr>
      <vt:lpstr>      Introduction</vt:lpstr>
      <vt:lpstr>Objective</vt:lpstr>
      <vt:lpstr>System Overview</vt:lpstr>
      <vt:lpstr>Methodology</vt:lpstr>
      <vt:lpstr>Software Requirements</vt:lpstr>
      <vt:lpstr>Work Done</vt:lpstr>
      <vt:lpstr>Results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 system for assistance of elderly people</dc:title>
  <dc:creator>swami</dc:creator>
  <cp:lastModifiedBy>swami</cp:lastModifiedBy>
  <cp:revision>689</cp:revision>
  <dcterms:created xsi:type="dcterms:W3CDTF">2006-08-16T00:00:00Z</dcterms:created>
  <dcterms:modified xsi:type="dcterms:W3CDTF">2020-03-02T11:19:46Z</dcterms:modified>
</cp:coreProperties>
</file>