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62" r:id="rId16"/>
    <p:sldId id="263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4c74008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c4c7400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4c74008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5c4c74008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4c74008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5c4c74008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4c74008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5c4c7400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4c7400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5c4c7400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4c74008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5c4c74008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53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4c74008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5c4c74008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4c7400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g5c4c7400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4c7400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5c4c7400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4c740081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5c4c7400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4c74008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5c4c74008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467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57200" y="1836420"/>
            <a:ext cx="40401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4531360" y="1200150"/>
            <a:ext cx="4155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20467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1836420"/>
            <a:ext cx="40401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6" y="120467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6" y="1836420"/>
            <a:ext cx="40416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3448050"/>
            <a:ext cx="548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3071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3735943"/>
            <a:ext cx="54864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 l="6757" t="14096" r="6721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3948887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7200" y="4647957"/>
            <a:ext cx="1039880" cy="22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054" y="4647957"/>
            <a:ext cx="76309" cy="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ss/index.htm" TargetMode="External"/><Relationship Id="rId3" Type="http://schemas.openxmlformats.org/officeDocument/2006/relationships/hyperlink" Target="https://html.com/" TargetMode="External"/><Relationship Id="rId7" Type="http://schemas.openxmlformats.org/officeDocument/2006/relationships/hyperlink" Target="https://www.w3schools.com/cs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" TargetMode="External"/><Relationship Id="rId5" Type="http://schemas.openxmlformats.org/officeDocument/2006/relationships/hyperlink" Target="https://www.tutorialspoint.com/html/index.htm" TargetMode="External"/><Relationship Id="rId4" Type="http://schemas.openxmlformats.org/officeDocument/2006/relationships/hyperlink" Target="https://www.w3schools.com/html/" TargetMode="External"/><Relationship Id="rId9" Type="http://schemas.openxmlformats.org/officeDocument/2006/relationships/hyperlink" Target="https://developer.mozilla.org/en-US/docs/Learn/C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HTML5 and CSS (Reference)</a:t>
            </a:r>
            <a:endParaRPr sz="3600"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3230U -Web Application Development</a:t>
            </a:r>
            <a:endParaRPr sz="1400" dirty="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nl-NL" sz="1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Walid M. Ibrahim</a:t>
            </a:r>
          </a:p>
          <a:p>
            <a:pPr marL="343080" lvl="0" indent="-341640">
              <a:spcBef>
                <a:spcPts val="0"/>
              </a:spcBef>
              <a:buClr>
                <a:schemeClr val="dk1"/>
              </a:buClr>
            </a:pPr>
            <a:r>
              <a:rPr lang="nl-NL" sz="1400" dirty="0">
                <a:solidFill>
                  <a:srgbClr val="073763"/>
                </a:solidFill>
              </a:rPr>
              <a:t>Walid.Ibrahim@ontariotechu.net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Viewports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Defines the default viewing area (and zoom level)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A common mistake is to just zoom out to show the entire web page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Zoomed 100%, setting page width to device's width:</a:t>
            </a:r>
            <a:endParaRPr sz="2000">
              <a:solidFill>
                <a:srgbClr val="003C7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 </a:t>
            </a:r>
            <a:endParaRPr sz="18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content="width=device-width, initial-scale=1" /&gt;</a:t>
            </a:r>
            <a:endParaRPr sz="18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Responsive User Interfaces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Does the same set and style of UI elements make sense on all screen sizes?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Television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Desktop/laptop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Tablet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Phone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Media queries to the rescue!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Responsive User Interfaces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href="styles/main.css"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type="text/css" /&gt;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href="styles/tablet.css"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type="text/css"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media="screen and (min-width: 701px) and (max-width: 800px)" /&gt;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href="styles/phone.css"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type="text/css" 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  media="screen and (max-width: 700px)" /&gt;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Responsive UI - An Example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Cascading Stylesheets (CSS)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Determines how the browser will render the HTML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A series of rules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Purpose:</a:t>
            </a:r>
            <a:endParaRPr sz="2000">
              <a:solidFill>
                <a:srgbClr val="003C7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○"/>
            </a:pPr>
            <a:r>
              <a:rPr lang="en-US" sz="2000">
                <a:solidFill>
                  <a:srgbClr val="003C71"/>
                </a:solidFill>
              </a:rPr>
              <a:t>Styling</a:t>
            </a:r>
            <a:endParaRPr sz="2000">
              <a:solidFill>
                <a:srgbClr val="003C7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○"/>
            </a:pPr>
            <a:r>
              <a:rPr lang="en-US" sz="2000">
                <a:solidFill>
                  <a:srgbClr val="003C71"/>
                </a:solidFill>
              </a:rPr>
              <a:t>Layout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Cascading Stylesheets (CSS)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.logoText {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font-family: 'Caveat', 'Arial', sansserif;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padding-top: 50px;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font-family: Montserrat;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Cascading Stylesheets (CSS)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" y="1200150"/>
            <a:ext cx="82281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</a:rPr>
              <a:t>Hypertext Markup Language (HTML)</a:t>
            </a:r>
            <a:endParaRPr sz="2000" dirty="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</a:rPr>
              <a:t>Document Object Model (DOM)</a:t>
            </a:r>
            <a:endParaRPr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</a:rPr>
              <a:t>Responsive User Interfaces</a:t>
            </a: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</a:rPr>
              <a:t>Cascading Stylesheets (CSS)</a:t>
            </a:r>
          </a:p>
          <a:p>
            <a:pPr marL="914400" lvl="1" indent="-342900"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Styling</a:t>
            </a:r>
          </a:p>
          <a:p>
            <a:pPr marL="914400" lvl="1" indent="-342900"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Layout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endParaRPr sz="2000" dirty="0">
              <a:solidFill>
                <a:srgbClr val="003C71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" y="1200150"/>
            <a:ext cx="82281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  <a:hlinkClick r:id="rId3"/>
              </a:rPr>
              <a:t>https://html.com/</a:t>
            </a:r>
            <a:endParaRPr lang="en-US" sz="2000" dirty="0">
              <a:solidFill>
                <a:srgbClr val="003C71"/>
              </a:solidFill>
            </a:endParaRPr>
          </a:p>
          <a:p>
            <a:pPr marL="457200" indent="-355600">
              <a:buClr>
                <a:srgbClr val="003C7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3C71"/>
                </a:solidFill>
                <a:hlinkClick r:id="rId4"/>
              </a:rPr>
              <a:t>https://www.w3schools.com/html/</a:t>
            </a:r>
            <a:endParaRPr lang="en-US" sz="2000" dirty="0">
              <a:solidFill>
                <a:srgbClr val="003C71"/>
              </a:solidFill>
            </a:endParaRPr>
          </a:p>
          <a:p>
            <a:pPr marL="457200" indent="-355600">
              <a:buClr>
                <a:srgbClr val="003C7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3C71"/>
                </a:solidFill>
                <a:hlinkClick r:id="rId5"/>
              </a:rPr>
              <a:t>https://www.tutorialspoint.com/html/index.htm</a:t>
            </a:r>
            <a:endParaRPr lang="en-US"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  <a:hlinkClick r:id="rId6"/>
              </a:rPr>
              <a:t>https://developer.mozilla.org/en-US/docs/Web/HTML</a:t>
            </a:r>
            <a:endParaRPr lang="en-US"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endParaRPr lang="en-US"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  <a:hlinkClick r:id="rId7"/>
              </a:rPr>
              <a:t>https://www.w3schools.com/css/</a:t>
            </a:r>
            <a:endParaRPr lang="en-US"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  <a:hlinkClick r:id="rId8"/>
              </a:rPr>
              <a:t>https://www.tutorialspoint.com/css/index.htm</a:t>
            </a:r>
            <a:endParaRPr lang="en-US" sz="2000" dirty="0">
              <a:solidFill>
                <a:srgbClr val="003C71"/>
              </a:solidFill>
            </a:endParaRPr>
          </a:p>
          <a:p>
            <a:pPr marL="457200" lvl="0" indent="-355600">
              <a:buClr>
                <a:srgbClr val="003C71"/>
              </a:buClr>
              <a:buSzPts val="2000"/>
              <a:buChar char="•"/>
            </a:pPr>
            <a:r>
              <a:rPr lang="en-US" sz="2000" dirty="0">
                <a:solidFill>
                  <a:srgbClr val="003C71"/>
                </a:solidFill>
                <a:hlinkClick r:id="rId9"/>
              </a:rPr>
              <a:t>https://developer.mozilla.org/en-US/docs/Learn/CSS</a:t>
            </a:r>
            <a:endParaRPr lang="en-US" sz="2000" dirty="0">
              <a:solidFill>
                <a:srgbClr val="003C71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Helpful Links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6705720" y="4686390"/>
            <a:ext cx="19047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09480" y="1257390"/>
            <a:ext cx="82293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Hypertext Markup Language (HTML)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Cascading Stylesheets (CSS)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Styling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Layout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Document Object Model (DOM)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Responsive User Interfaces</a:t>
            </a:r>
            <a:endParaRPr sz="2000"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500"/>
              <a:t>Hypertext Markup Language (HTML)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Stores the document/data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Should not contain any styling</a:t>
            </a:r>
            <a:endParaRPr sz="20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Hypertext Markup Language (HTML)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&lt;title&gt;Document Title&lt;/title&gt;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&lt;link rel="stylesheet" href="styles/main.css" /&gt;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 type="javascript" src="js/main.js"&gt;&lt;/script&gt;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&lt;h1&gt;Heading&lt;/h1&gt;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&lt;p&gt;This is a paragraph of text.&lt;/p&gt;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HTML - An Example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Document Object Model (DOM)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Generated by the browser when parsing the HTML and CSS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Hierarchical (tree-shaped) data structure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The in-memory version of the document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Document Object Model (DOM)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6751600" y="4234750"/>
            <a:ext cx="2012700" cy="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DOM - An Example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187550"/>
            <a:ext cx="5714850" cy="36511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Responsive User Interfaces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564</Words>
  <Application>Microsoft Office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Ubuntu</vt:lpstr>
      <vt:lpstr>Tahoma</vt:lpstr>
      <vt:lpstr>Arial</vt:lpstr>
      <vt:lpstr>Calibri</vt:lpstr>
      <vt:lpstr>Courier New</vt:lpstr>
      <vt:lpstr>8_Custom Design</vt:lpstr>
      <vt:lpstr>3_Custom Design</vt:lpstr>
      <vt:lpstr>HTML5 and CSS (Reference)</vt:lpstr>
      <vt:lpstr>PowerPoint Presentation</vt:lpstr>
      <vt:lpstr>Hypertext Markup Language (HTML)</vt:lpstr>
      <vt:lpstr>PowerPoint Presentation</vt:lpstr>
      <vt:lpstr>PowerPoint Presentation</vt:lpstr>
      <vt:lpstr>Document Object Model (DOM)</vt:lpstr>
      <vt:lpstr>PowerPoint Presentation</vt:lpstr>
      <vt:lpstr>PowerPoint Presentation</vt:lpstr>
      <vt:lpstr>Responsive User Interfaces</vt:lpstr>
      <vt:lpstr>PowerPoint Presentation</vt:lpstr>
      <vt:lpstr>PowerPoint Presentation</vt:lpstr>
      <vt:lpstr>PowerPoint Presentation</vt:lpstr>
      <vt:lpstr>Cascading Stylesheets (CSS)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 (Reference)</dc:title>
  <cp:lastModifiedBy>Walid Ibrahim</cp:lastModifiedBy>
  <cp:revision>6</cp:revision>
  <dcterms:modified xsi:type="dcterms:W3CDTF">2022-01-20T17:15:27Z</dcterms:modified>
</cp:coreProperties>
</file>