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8" r:id="rId3"/>
    <p:sldId id="259" r:id="rId4"/>
    <p:sldId id="266" r:id="rId5"/>
    <p:sldId id="261" r:id="rId6"/>
    <p:sldId id="262" r:id="rId7"/>
    <p:sldId id="263" r:id="rId8"/>
    <p:sldId id="264" r:id="rId9"/>
    <p:sldId id="267" r:id="rId10"/>
    <p:sldId id="265"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9164"/>
    <a:srgbClr val="9695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753" y="7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96E776-07E4-40D4-B99C-1AB21D7B98B8}" type="doc">
      <dgm:prSet loTypeId="urn:microsoft.com/office/officeart/2005/8/layout/radial6" loCatId="cycle" qsTypeId="urn:microsoft.com/office/officeart/2005/8/quickstyle/3d2" qsCatId="3D" csTypeId="urn:microsoft.com/office/officeart/2005/8/colors/colorful1" csCatId="colorful" phldr="1"/>
      <dgm:spPr/>
      <dgm:t>
        <a:bodyPr/>
        <a:lstStyle/>
        <a:p>
          <a:endParaRPr lang="en-IN"/>
        </a:p>
      </dgm:t>
    </dgm:pt>
    <dgm:pt modelId="{E3A6CCE6-1776-4E58-B04F-7A658ADF247F}">
      <dgm:prSet phldrT="[Text]"/>
      <dgm:spPr/>
      <dgm:t>
        <a:bodyPr/>
        <a:lstStyle/>
        <a:p>
          <a:r>
            <a:rPr lang="en-IN" dirty="0"/>
            <a:t>SOFTWARE DEVELOPMENT CYCLE</a:t>
          </a:r>
        </a:p>
      </dgm:t>
    </dgm:pt>
    <dgm:pt modelId="{AFE503B8-CAD7-4C0C-8A47-E7C12CE47A75}" type="parTrans" cxnId="{1B9E9171-3A0E-4AB7-A1BD-B37D4E82EB69}">
      <dgm:prSet/>
      <dgm:spPr/>
      <dgm:t>
        <a:bodyPr/>
        <a:lstStyle/>
        <a:p>
          <a:endParaRPr lang="en-IN"/>
        </a:p>
      </dgm:t>
    </dgm:pt>
    <dgm:pt modelId="{5AB7A3F4-70DF-4B27-A4DF-01A9F880445D}" type="sibTrans" cxnId="{1B9E9171-3A0E-4AB7-A1BD-B37D4E82EB69}">
      <dgm:prSet/>
      <dgm:spPr/>
      <dgm:t>
        <a:bodyPr/>
        <a:lstStyle/>
        <a:p>
          <a:endParaRPr lang="en-IN"/>
        </a:p>
      </dgm:t>
    </dgm:pt>
    <dgm:pt modelId="{A7DA1A1E-6D75-4B3F-A1DA-E56666A9B486}">
      <dgm:prSet phldrT="[Text]" custT="1"/>
      <dgm:spPr/>
      <dgm:t>
        <a:bodyPr/>
        <a:lstStyle/>
        <a:p>
          <a:r>
            <a:rPr lang="en-IN" sz="1200" dirty="0"/>
            <a:t>PLANNING AND ANALYSIS</a:t>
          </a:r>
        </a:p>
      </dgm:t>
    </dgm:pt>
    <dgm:pt modelId="{5962C935-37C2-4831-B779-40F13764C585}" type="parTrans" cxnId="{02F1F444-C63F-4C16-BB6E-47FBB0BD844D}">
      <dgm:prSet/>
      <dgm:spPr/>
      <dgm:t>
        <a:bodyPr/>
        <a:lstStyle/>
        <a:p>
          <a:endParaRPr lang="en-IN"/>
        </a:p>
      </dgm:t>
    </dgm:pt>
    <dgm:pt modelId="{BDEAA412-25F3-4EA9-B3A7-C90CFF84F3A9}" type="sibTrans" cxnId="{02F1F444-C63F-4C16-BB6E-47FBB0BD844D}">
      <dgm:prSet/>
      <dgm:spPr/>
      <dgm:t>
        <a:bodyPr/>
        <a:lstStyle/>
        <a:p>
          <a:endParaRPr lang="en-IN"/>
        </a:p>
      </dgm:t>
    </dgm:pt>
    <dgm:pt modelId="{6987F29F-84C6-47C5-817A-349EC7CFB630}">
      <dgm:prSet phldrT="[Text]" custT="1"/>
      <dgm:spPr>
        <a:solidFill>
          <a:srgbClr val="7F9164"/>
        </a:solidFill>
      </dgm:spPr>
      <dgm:t>
        <a:bodyPr/>
        <a:lstStyle/>
        <a:p>
          <a:r>
            <a:rPr lang="en-IN" sz="1200" dirty="0"/>
            <a:t>DESIGNING THE FUNCTIONS</a:t>
          </a:r>
        </a:p>
      </dgm:t>
    </dgm:pt>
    <dgm:pt modelId="{ADFEB523-797D-4EC4-B527-023F0A48A7B2}" type="parTrans" cxnId="{18C0263C-04D2-43D6-920E-D8DA4E79259F}">
      <dgm:prSet/>
      <dgm:spPr/>
      <dgm:t>
        <a:bodyPr/>
        <a:lstStyle/>
        <a:p>
          <a:endParaRPr lang="en-IN"/>
        </a:p>
      </dgm:t>
    </dgm:pt>
    <dgm:pt modelId="{8F392315-74B4-4D37-B093-2EEC9DB51C5B}" type="sibTrans" cxnId="{18C0263C-04D2-43D6-920E-D8DA4E79259F}">
      <dgm:prSet/>
      <dgm:spPr/>
      <dgm:t>
        <a:bodyPr/>
        <a:lstStyle/>
        <a:p>
          <a:endParaRPr lang="en-IN"/>
        </a:p>
      </dgm:t>
    </dgm:pt>
    <dgm:pt modelId="{14AFF182-2E10-4DA1-9521-65E04C4EAA4D}">
      <dgm:prSet phldrT="[Text]" custT="1"/>
      <dgm:spPr/>
      <dgm:t>
        <a:bodyPr/>
        <a:lstStyle/>
        <a:p>
          <a:r>
            <a:rPr lang="en-IN" sz="1200" dirty="0"/>
            <a:t>BUILDING THE PROJECT</a:t>
          </a:r>
        </a:p>
      </dgm:t>
    </dgm:pt>
    <dgm:pt modelId="{90A3838D-7238-4F86-8267-6D3EC36ECEBC}" type="parTrans" cxnId="{5C299440-B29A-4957-8EC6-1223C78DDA62}">
      <dgm:prSet/>
      <dgm:spPr/>
      <dgm:t>
        <a:bodyPr/>
        <a:lstStyle/>
        <a:p>
          <a:endParaRPr lang="en-IN"/>
        </a:p>
      </dgm:t>
    </dgm:pt>
    <dgm:pt modelId="{9B67B5F9-1939-4B1A-9054-4398DD4890DF}" type="sibTrans" cxnId="{5C299440-B29A-4957-8EC6-1223C78DDA62}">
      <dgm:prSet/>
      <dgm:spPr/>
      <dgm:t>
        <a:bodyPr/>
        <a:lstStyle/>
        <a:p>
          <a:endParaRPr lang="en-IN"/>
        </a:p>
      </dgm:t>
    </dgm:pt>
    <dgm:pt modelId="{0F7E98F9-B69C-4491-928C-138A0AA036D0}">
      <dgm:prSet phldrT="[Text]" custT="1"/>
      <dgm:spPr>
        <a:solidFill>
          <a:srgbClr val="92D050"/>
        </a:solidFill>
      </dgm:spPr>
      <dgm:t>
        <a:bodyPr/>
        <a:lstStyle/>
        <a:p>
          <a:r>
            <a:rPr lang="en-IN" sz="1200" dirty="0"/>
            <a:t>TESTING THE PROJECT</a:t>
          </a:r>
        </a:p>
      </dgm:t>
    </dgm:pt>
    <dgm:pt modelId="{0AD24FFC-80CF-49B1-B17C-57706541968C}" type="parTrans" cxnId="{E271170F-385B-402D-91AA-BAF154C785B6}">
      <dgm:prSet/>
      <dgm:spPr/>
      <dgm:t>
        <a:bodyPr/>
        <a:lstStyle/>
        <a:p>
          <a:endParaRPr lang="en-IN"/>
        </a:p>
      </dgm:t>
    </dgm:pt>
    <dgm:pt modelId="{687ED6E5-E69E-45A6-B6F7-24CB95F7CEA9}" type="sibTrans" cxnId="{E271170F-385B-402D-91AA-BAF154C785B6}">
      <dgm:prSet/>
      <dgm:spPr>
        <a:solidFill>
          <a:srgbClr val="92D050"/>
        </a:solidFill>
      </dgm:spPr>
      <dgm:t>
        <a:bodyPr/>
        <a:lstStyle/>
        <a:p>
          <a:endParaRPr lang="en-IN"/>
        </a:p>
      </dgm:t>
    </dgm:pt>
    <dgm:pt modelId="{B9B0284A-F421-47CF-93FB-E3655533EF92}">
      <dgm:prSet phldrT="[Text]" custT="1"/>
      <dgm:spPr/>
      <dgm:t>
        <a:bodyPr/>
        <a:lstStyle/>
        <a:p>
          <a:r>
            <a:rPr lang="en-IN" sz="1200" dirty="0"/>
            <a:t>DEFINING REQUIREMENTS</a:t>
          </a:r>
        </a:p>
      </dgm:t>
    </dgm:pt>
    <dgm:pt modelId="{FD37471F-F501-4BC4-A13F-4458EFD06ECB}" type="parTrans" cxnId="{F87A75D5-E8C1-4E37-831A-1251BD8B2E6C}">
      <dgm:prSet/>
      <dgm:spPr/>
      <dgm:t>
        <a:bodyPr/>
        <a:lstStyle/>
        <a:p>
          <a:endParaRPr lang="en-IN"/>
        </a:p>
      </dgm:t>
    </dgm:pt>
    <dgm:pt modelId="{29B12E22-24A7-4222-8D40-34C4D970B46F}" type="sibTrans" cxnId="{F87A75D5-E8C1-4E37-831A-1251BD8B2E6C}">
      <dgm:prSet/>
      <dgm:spPr/>
      <dgm:t>
        <a:bodyPr/>
        <a:lstStyle/>
        <a:p>
          <a:endParaRPr lang="en-IN"/>
        </a:p>
      </dgm:t>
    </dgm:pt>
    <dgm:pt modelId="{10D52444-7044-4EA4-AF6A-188829A20FF4}" type="pres">
      <dgm:prSet presAssocID="{AF96E776-07E4-40D4-B99C-1AB21D7B98B8}" presName="Name0" presStyleCnt="0">
        <dgm:presLayoutVars>
          <dgm:chMax val="1"/>
          <dgm:dir/>
          <dgm:animLvl val="ctr"/>
          <dgm:resizeHandles val="exact"/>
        </dgm:presLayoutVars>
      </dgm:prSet>
      <dgm:spPr/>
    </dgm:pt>
    <dgm:pt modelId="{14E5F989-49A7-4AFE-B17C-053CBB692D0C}" type="pres">
      <dgm:prSet presAssocID="{E3A6CCE6-1776-4E58-B04F-7A658ADF247F}" presName="centerShape" presStyleLbl="node0" presStyleIdx="0" presStyleCnt="1"/>
      <dgm:spPr/>
    </dgm:pt>
    <dgm:pt modelId="{AD60EA8C-936C-48CB-9B8E-675BEF1F6BAC}" type="pres">
      <dgm:prSet presAssocID="{A7DA1A1E-6D75-4B3F-A1DA-E56666A9B486}" presName="node" presStyleLbl="node1" presStyleIdx="0" presStyleCnt="5" custScaleX="158125" custScaleY="137459" custRadScaleRad="102225">
        <dgm:presLayoutVars>
          <dgm:bulletEnabled val="1"/>
        </dgm:presLayoutVars>
      </dgm:prSet>
      <dgm:spPr/>
    </dgm:pt>
    <dgm:pt modelId="{8A8D2AD0-2DC1-48F5-B8F8-ABBACAA67222}" type="pres">
      <dgm:prSet presAssocID="{A7DA1A1E-6D75-4B3F-A1DA-E56666A9B486}" presName="dummy" presStyleCnt="0"/>
      <dgm:spPr/>
    </dgm:pt>
    <dgm:pt modelId="{45A08265-ABEE-4007-85B9-91CF3571ED5F}" type="pres">
      <dgm:prSet presAssocID="{BDEAA412-25F3-4EA9-B3A7-C90CFF84F3A9}" presName="sibTrans" presStyleLbl="sibTrans2D1" presStyleIdx="0" presStyleCnt="5" custLinFactNeighborX="-1055" custLinFactNeighborY="815"/>
      <dgm:spPr/>
    </dgm:pt>
    <dgm:pt modelId="{C988A514-3BDC-4969-937F-A33ECE35403B}" type="pres">
      <dgm:prSet presAssocID="{B9B0284A-F421-47CF-93FB-E3655533EF92}" presName="node" presStyleLbl="node1" presStyleIdx="1" presStyleCnt="5" custScaleX="147303" custScaleY="142777" custRadScaleRad="102083" custRadScaleInc="9213">
        <dgm:presLayoutVars>
          <dgm:bulletEnabled val="1"/>
        </dgm:presLayoutVars>
      </dgm:prSet>
      <dgm:spPr/>
    </dgm:pt>
    <dgm:pt modelId="{63164E87-5DB0-4CB3-AC4A-96BF133B9003}" type="pres">
      <dgm:prSet presAssocID="{B9B0284A-F421-47CF-93FB-E3655533EF92}" presName="dummy" presStyleCnt="0"/>
      <dgm:spPr/>
    </dgm:pt>
    <dgm:pt modelId="{205D8953-2F16-4EC8-A533-A5D269A1054E}" type="pres">
      <dgm:prSet presAssocID="{29B12E22-24A7-4222-8D40-34C4D970B46F}" presName="sibTrans" presStyleLbl="sibTrans2D1" presStyleIdx="1" presStyleCnt="5"/>
      <dgm:spPr/>
    </dgm:pt>
    <dgm:pt modelId="{73FB79C3-422D-4479-BF2F-123DD038CED3}" type="pres">
      <dgm:prSet presAssocID="{6987F29F-84C6-47C5-817A-349EC7CFB630}" presName="node" presStyleLbl="node1" presStyleIdx="2" presStyleCnt="5" custScaleX="150556" custScaleY="150810">
        <dgm:presLayoutVars>
          <dgm:bulletEnabled val="1"/>
        </dgm:presLayoutVars>
      </dgm:prSet>
      <dgm:spPr/>
    </dgm:pt>
    <dgm:pt modelId="{B3BA2BC4-0DF8-4051-8E27-5721117F79C7}" type="pres">
      <dgm:prSet presAssocID="{6987F29F-84C6-47C5-817A-349EC7CFB630}" presName="dummy" presStyleCnt="0"/>
      <dgm:spPr/>
    </dgm:pt>
    <dgm:pt modelId="{85B4F04D-6F56-465F-A9F8-77B5719E6F79}" type="pres">
      <dgm:prSet presAssocID="{8F392315-74B4-4D37-B093-2EEC9DB51C5B}" presName="sibTrans" presStyleLbl="sibTrans2D1" presStyleIdx="2" presStyleCnt="5"/>
      <dgm:spPr/>
    </dgm:pt>
    <dgm:pt modelId="{8968B3FC-8B07-4649-959B-D13A49FC5792}" type="pres">
      <dgm:prSet presAssocID="{14AFF182-2E10-4DA1-9521-65E04C4EAA4D}" presName="node" presStyleLbl="node1" presStyleIdx="3" presStyleCnt="5" custScaleX="153953" custScaleY="148874">
        <dgm:presLayoutVars>
          <dgm:bulletEnabled val="1"/>
        </dgm:presLayoutVars>
      </dgm:prSet>
      <dgm:spPr/>
    </dgm:pt>
    <dgm:pt modelId="{A7B2CABC-4B4E-4BE1-8326-C695B51DFF47}" type="pres">
      <dgm:prSet presAssocID="{14AFF182-2E10-4DA1-9521-65E04C4EAA4D}" presName="dummy" presStyleCnt="0"/>
      <dgm:spPr/>
    </dgm:pt>
    <dgm:pt modelId="{FCDC7A68-845D-4143-AE46-5D349F5D51EC}" type="pres">
      <dgm:prSet presAssocID="{9B67B5F9-1939-4B1A-9054-4398DD4890DF}" presName="sibTrans" presStyleLbl="sibTrans2D1" presStyleIdx="3" presStyleCnt="5"/>
      <dgm:spPr/>
    </dgm:pt>
    <dgm:pt modelId="{C6BBBDEC-64EB-45B6-BF99-1A2C906590B5}" type="pres">
      <dgm:prSet presAssocID="{0F7E98F9-B69C-4491-928C-138A0AA036D0}" presName="node" presStyleLbl="node1" presStyleIdx="4" presStyleCnt="5" custScaleX="145805" custScaleY="147444">
        <dgm:presLayoutVars>
          <dgm:bulletEnabled val="1"/>
        </dgm:presLayoutVars>
      </dgm:prSet>
      <dgm:spPr/>
    </dgm:pt>
    <dgm:pt modelId="{140D3E0E-C2B1-4E83-8A04-6A32A0E55622}" type="pres">
      <dgm:prSet presAssocID="{0F7E98F9-B69C-4491-928C-138A0AA036D0}" presName="dummy" presStyleCnt="0"/>
      <dgm:spPr/>
    </dgm:pt>
    <dgm:pt modelId="{EBD2AFBA-FB08-417B-A975-DA25FC9D942A}" type="pres">
      <dgm:prSet presAssocID="{687ED6E5-E69E-45A6-B6F7-24CB95F7CEA9}" presName="sibTrans" presStyleLbl="sibTrans2D1" presStyleIdx="4" presStyleCnt="5"/>
      <dgm:spPr/>
    </dgm:pt>
  </dgm:ptLst>
  <dgm:cxnLst>
    <dgm:cxn modelId="{E271170F-385B-402D-91AA-BAF154C785B6}" srcId="{E3A6CCE6-1776-4E58-B04F-7A658ADF247F}" destId="{0F7E98F9-B69C-4491-928C-138A0AA036D0}" srcOrd="4" destOrd="0" parTransId="{0AD24FFC-80CF-49B1-B17C-57706541968C}" sibTransId="{687ED6E5-E69E-45A6-B6F7-24CB95F7CEA9}"/>
    <dgm:cxn modelId="{E0F71E18-12D2-4A58-980D-850B822D3C21}" type="presOf" srcId="{BDEAA412-25F3-4EA9-B3A7-C90CFF84F3A9}" destId="{45A08265-ABEE-4007-85B9-91CF3571ED5F}" srcOrd="0" destOrd="0" presId="urn:microsoft.com/office/officeart/2005/8/layout/radial6"/>
    <dgm:cxn modelId="{E66C2B22-ED92-4D91-95F6-B43FC5BEB238}" type="presOf" srcId="{14AFF182-2E10-4DA1-9521-65E04C4EAA4D}" destId="{8968B3FC-8B07-4649-959B-D13A49FC5792}" srcOrd="0" destOrd="0" presId="urn:microsoft.com/office/officeart/2005/8/layout/radial6"/>
    <dgm:cxn modelId="{25E9B52A-FE89-4F2F-BFF7-034376A61850}" type="presOf" srcId="{0F7E98F9-B69C-4491-928C-138A0AA036D0}" destId="{C6BBBDEC-64EB-45B6-BF99-1A2C906590B5}" srcOrd="0" destOrd="0" presId="urn:microsoft.com/office/officeart/2005/8/layout/radial6"/>
    <dgm:cxn modelId="{72C7493B-0CE0-4F6F-B450-7366B70E5E53}" type="presOf" srcId="{B9B0284A-F421-47CF-93FB-E3655533EF92}" destId="{C988A514-3BDC-4969-937F-A33ECE35403B}" srcOrd="0" destOrd="0" presId="urn:microsoft.com/office/officeart/2005/8/layout/radial6"/>
    <dgm:cxn modelId="{18C0263C-04D2-43D6-920E-D8DA4E79259F}" srcId="{E3A6CCE6-1776-4E58-B04F-7A658ADF247F}" destId="{6987F29F-84C6-47C5-817A-349EC7CFB630}" srcOrd="2" destOrd="0" parTransId="{ADFEB523-797D-4EC4-B527-023F0A48A7B2}" sibTransId="{8F392315-74B4-4D37-B093-2EEC9DB51C5B}"/>
    <dgm:cxn modelId="{5C299440-B29A-4957-8EC6-1223C78DDA62}" srcId="{E3A6CCE6-1776-4E58-B04F-7A658ADF247F}" destId="{14AFF182-2E10-4DA1-9521-65E04C4EAA4D}" srcOrd="3" destOrd="0" parTransId="{90A3838D-7238-4F86-8267-6D3EC36ECEBC}" sibTransId="{9B67B5F9-1939-4B1A-9054-4398DD4890DF}"/>
    <dgm:cxn modelId="{02F1F444-C63F-4C16-BB6E-47FBB0BD844D}" srcId="{E3A6CCE6-1776-4E58-B04F-7A658ADF247F}" destId="{A7DA1A1E-6D75-4B3F-A1DA-E56666A9B486}" srcOrd="0" destOrd="0" parTransId="{5962C935-37C2-4831-B779-40F13764C585}" sibTransId="{BDEAA412-25F3-4EA9-B3A7-C90CFF84F3A9}"/>
    <dgm:cxn modelId="{1B9E9171-3A0E-4AB7-A1BD-B37D4E82EB69}" srcId="{AF96E776-07E4-40D4-B99C-1AB21D7B98B8}" destId="{E3A6CCE6-1776-4E58-B04F-7A658ADF247F}" srcOrd="0" destOrd="0" parTransId="{AFE503B8-CAD7-4C0C-8A47-E7C12CE47A75}" sibTransId="{5AB7A3F4-70DF-4B27-A4DF-01A9F880445D}"/>
    <dgm:cxn modelId="{47D40C79-3B61-445D-88B1-05ADB5B4D13D}" type="presOf" srcId="{6987F29F-84C6-47C5-817A-349EC7CFB630}" destId="{73FB79C3-422D-4479-BF2F-123DD038CED3}" srcOrd="0" destOrd="0" presId="urn:microsoft.com/office/officeart/2005/8/layout/radial6"/>
    <dgm:cxn modelId="{CBD1EF8B-B8EE-4065-8939-BBFC1E5FC878}" type="presOf" srcId="{A7DA1A1E-6D75-4B3F-A1DA-E56666A9B486}" destId="{AD60EA8C-936C-48CB-9B8E-675BEF1F6BAC}" srcOrd="0" destOrd="0" presId="urn:microsoft.com/office/officeart/2005/8/layout/radial6"/>
    <dgm:cxn modelId="{C431E28F-6620-4495-A369-006D6F58F8C2}" type="presOf" srcId="{687ED6E5-E69E-45A6-B6F7-24CB95F7CEA9}" destId="{EBD2AFBA-FB08-417B-A975-DA25FC9D942A}" srcOrd="0" destOrd="0" presId="urn:microsoft.com/office/officeart/2005/8/layout/radial6"/>
    <dgm:cxn modelId="{BAA78E92-81D9-4C60-9CCE-A2C9C1467C6D}" type="presOf" srcId="{E3A6CCE6-1776-4E58-B04F-7A658ADF247F}" destId="{14E5F989-49A7-4AFE-B17C-053CBB692D0C}" srcOrd="0" destOrd="0" presId="urn:microsoft.com/office/officeart/2005/8/layout/radial6"/>
    <dgm:cxn modelId="{91B5F2BA-65DA-463C-B9A7-5DC8B01D783A}" type="presOf" srcId="{29B12E22-24A7-4222-8D40-34C4D970B46F}" destId="{205D8953-2F16-4EC8-A533-A5D269A1054E}" srcOrd="0" destOrd="0" presId="urn:microsoft.com/office/officeart/2005/8/layout/radial6"/>
    <dgm:cxn modelId="{C9D259D2-A57E-4BF0-82F4-63BA96345770}" type="presOf" srcId="{AF96E776-07E4-40D4-B99C-1AB21D7B98B8}" destId="{10D52444-7044-4EA4-AF6A-188829A20FF4}" srcOrd="0" destOrd="0" presId="urn:microsoft.com/office/officeart/2005/8/layout/radial6"/>
    <dgm:cxn modelId="{F87A75D5-E8C1-4E37-831A-1251BD8B2E6C}" srcId="{E3A6CCE6-1776-4E58-B04F-7A658ADF247F}" destId="{B9B0284A-F421-47CF-93FB-E3655533EF92}" srcOrd="1" destOrd="0" parTransId="{FD37471F-F501-4BC4-A13F-4458EFD06ECB}" sibTransId="{29B12E22-24A7-4222-8D40-34C4D970B46F}"/>
    <dgm:cxn modelId="{D71CF0D5-CE79-4FD1-8711-C9A0D98D6729}" type="presOf" srcId="{8F392315-74B4-4D37-B093-2EEC9DB51C5B}" destId="{85B4F04D-6F56-465F-A9F8-77B5719E6F79}" srcOrd="0" destOrd="0" presId="urn:microsoft.com/office/officeart/2005/8/layout/radial6"/>
    <dgm:cxn modelId="{36DFDFEE-E667-443B-AEAA-DEF10C053C45}" type="presOf" srcId="{9B67B5F9-1939-4B1A-9054-4398DD4890DF}" destId="{FCDC7A68-845D-4143-AE46-5D349F5D51EC}" srcOrd="0" destOrd="0" presId="urn:microsoft.com/office/officeart/2005/8/layout/radial6"/>
    <dgm:cxn modelId="{91681E00-BA7B-42EC-9903-F644F2AAEA03}" type="presParOf" srcId="{10D52444-7044-4EA4-AF6A-188829A20FF4}" destId="{14E5F989-49A7-4AFE-B17C-053CBB692D0C}" srcOrd="0" destOrd="0" presId="urn:microsoft.com/office/officeart/2005/8/layout/radial6"/>
    <dgm:cxn modelId="{27E33362-3CC9-4DA3-A9E2-907C45275F0D}" type="presParOf" srcId="{10D52444-7044-4EA4-AF6A-188829A20FF4}" destId="{AD60EA8C-936C-48CB-9B8E-675BEF1F6BAC}" srcOrd="1" destOrd="0" presId="urn:microsoft.com/office/officeart/2005/8/layout/radial6"/>
    <dgm:cxn modelId="{14118556-7F21-43F3-A82E-572B891A39EC}" type="presParOf" srcId="{10D52444-7044-4EA4-AF6A-188829A20FF4}" destId="{8A8D2AD0-2DC1-48F5-B8F8-ABBACAA67222}" srcOrd="2" destOrd="0" presId="urn:microsoft.com/office/officeart/2005/8/layout/radial6"/>
    <dgm:cxn modelId="{84FF1E35-D574-4B64-85B8-665DC2F9FFC7}" type="presParOf" srcId="{10D52444-7044-4EA4-AF6A-188829A20FF4}" destId="{45A08265-ABEE-4007-85B9-91CF3571ED5F}" srcOrd="3" destOrd="0" presId="urn:microsoft.com/office/officeart/2005/8/layout/radial6"/>
    <dgm:cxn modelId="{6F6652B3-D972-4DE8-9DD8-3E009EBCA75B}" type="presParOf" srcId="{10D52444-7044-4EA4-AF6A-188829A20FF4}" destId="{C988A514-3BDC-4969-937F-A33ECE35403B}" srcOrd="4" destOrd="0" presId="urn:microsoft.com/office/officeart/2005/8/layout/radial6"/>
    <dgm:cxn modelId="{136C04D5-7722-4B9A-89EF-DDD28942C823}" type="presParOf" srcId="{10D52444-7044-4EA4-AF6A-188829A20FF4}" destId="{63164E87-5DB0-4CB3-AC4A-96BF133B9003}" srcOrd="5" destOrd="0" presId="urn:microsoft.com/office/officeart/2005/8/layout/radial6"/>
    <dgm:cxn modelId="{8B67A601-DE21-4612-97E2-420A7D9A3738}" type="presParOf" srcId="{10D52444-7044-4EA4-AF6A-188829A20FF4}" destId="{205D8953-2F16-4EC8-A533-A5D269A1054E}" srcOrd="6" destOrd="0" presId="urn:microsoft.com/office/officeart/2005/8/layout/radial6"/>
    <dgm:cxn modelId="{1640DFB7-85F5-4F0E-B41F-300BD52B7D7F}" type="presParOf" srcId="{10D52444-7044-4EA4-AF6A-188829A20FF4}" destId="{73FB79C3-422D-4479-BF2F-123DD038CED3}" srcOrd="7" destOrd="0" presId="urn:microsoft.com/office/officeart/2005/8/layout/radial6"/>
    <dgm:cxn modelId="{17391D66-D9C0-41DF-ACB2-F53B3A91E904}" type="presParOf" srcId="{10D52444-7044-4EA4-AF6A-188829A20FF4}" destId="{B3BA2BC4-0DF8-4051-8E27-5721117F79C7}" srcOrd="8" destOrd="0" presId="urn:microsoft.com/office/officeart/2005/8/layout/radial6"/>
    <dgm:cxn modelId="{357065C2-CEF8-4876-BBA2-1AE86323A3F9}" type="presParOf" srcId="{10D52444-7044-4EA4-AF6A-188829A20FF4}" destId="{85B4F04D-6F56-465F-A9F8-77B5719E6F79}" srcOrd="9" destOrd="0" presId="urn:microsoft.com/office/officeart/2005/8/layout/radial6"/>
    <dgm:cxn modelId="{81D33E9E-9F04-4A97-9DC6-0A59CBA1780B}" type="presParOf" srcId="{10D52444-7044-4EA4-AF6A-188829A20FF4}" destId="{8968B3FC-8B07-4649-959B-D13A49FC5792}" srcOrd="10" destOrd="0" presId="urn:microsoft.com/office/officeart/2005/8/layout/radial6"/>
    <dgm:cxn modelId="{4DCA4E92-2562-48BE-8AAD-85B1F3736F2C}" type="presParOf" srcId="{10D52444-7044-4EA4-AF6A-188829A20FF4}" destId="{A7B2CABC-4B4E-4BE1-8326-C695B51DFF47}" srcOrd="11" destOrd="0" presId="urn:microsoft.com/office/officeart/2005/8/layout/radial6"/>
    <dgm:cxn modelId="{DF2733EE-F26B-4DFC-99DC-1C4F7DAD804D}" type="presParOf" srcId="{10D52444-7044-4EA4-AF6A-188829A20FF4}" destId="{FCDC7A68-845D-4143-AE46-5D349F5D51EC}" srcOrd="12" destOrd="0" presId="urn:microsoft.com/office/officeart/2005/8/layout/radial6"/>
    <dgm:cxn modelId="{C9736E91-E14B-4237-A720-1D99D416E4F7}" type="presParOf" srcId="{10D52444-7044-4EA4-AF6A-188829A20FF4}" destId="{C6BBBDEC-64EB-45B6-BF99-1A2C906590B5}" srcOrd="13" destOrd="0" presId="urn:microsoft.com/office/officeart/2005/8/layout/radial6"/>
    <dgm:cxn modelId="{3F9133C0-0D81-404C-AEF9-C592C97A3FE4}" type="presParOf" srcId="{10D52444-7044-4EA4-AF6A-188829A20FF4}" destId="{140D3E0E-C2B1-4E83-8A04-6A32A0E55622}" srcOrd="14" destOrd="0" presId="urn:microsoft.com/office/officeart/2005/8/layout/radial6"/>
    <dgm:cxn modelId="{963461CC-276E-4BFC-AC01-6B4C33934538}" type="presParOf" srcId="{10D52444-7044-4EA4-AF6A-188829A20FF4}" destId="{EBD2AFBA-FB08-417B-A975-DA25FC9D942A}"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D2AFBA-FB08-417B-A975-DA25FC9D942A}">
      <dsp:nvSpPr>
        <dsp:cNvPr id="0" name=""/>
        <dsp:cNvSpPr/>
      </dsp:nvSpPr>
      <dsp:spPr>
        <a:xfrm>
          <a:off x="1420266" y="513166"/>
          <a:ext cx="3580809" cy="3580809"/>
        </a:xfrm>
        <a:prstGeom prst="blockArc">
          <a:avLst>
            <a:gd name="adj1" fmla="val 11880000"/>
            <a:gd name="adj2" fmla="val 16200000"/>
            <a:gd name="adj3" fmla="val 4640"/>
          </a:avLst>
        </a:prstGeom>
        <a:solidFill>
          <a:srgbClr val="92D050"/>
        </a:solidFill>
        <a:ln>
          <a:noFill/>
        </a:ln>
        <a:effectLst>
          <a:outerShdw blurRad="38100" dist="25400" dir="5400000" rotWithShape="0">
            <a:srgbClr val="000000">
              <a:alpha val="2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FCDC7A68-845D-4143-AE46-5D349F5D51EC}">
      <dsp:nvSpPr>
        <dsp:cNvPr id="0" name=""/>
        <dsp:cNvSpPr/>
      </dsp:nvSpPr>
      <dsp:spPr>
        <a:xfrm>
          <a:off x="1420266" y="513166"/>
          <a:ext cx="3580809" cy="3580809"/>
        </a:xfrm>
        <a:prstGeom prst="blockArc">
          <a:avLst>
            <a:gd name="adj1" fmla="val 7560000"/>
            <a:gd name="adj2" fmla="val 11880000"/>
            <a:gd name="adj3" fmla="val 4640"/>
          </a:avLst>
        </a:prstGeom>
        <a:solidFill>
          <a:schemeClr val="accent5">
            <a:hueOff val="0"/>
            <a:satOff val="0"/>
            <a:lumOff val="0"/>
            <a:alphaOff val="0"/>
          </a:schemeClr>
        </a:solidFill>
        <a:ln>
          <a:noFill/>
        </a:ln>
        <a:effectLst>
          <a:outerShdw blurRad="38100" dist="25400" dir="5400000" rotWithShape="0">
            <a:srgbClr val="000000">
              <a:alpha val="2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5B4F04D-6F56-465F-A9F8-77B5719E6F79}">
      <dsp:nvSpPr>
        <dsp:cNvPr id="0" name=""/>
        <dsp:cNvSpPr/>
      </dsp:nvSpPr>
      <dsp:spPr>
        <a:xfrm>
          <a:off x="1420266" y="513166"/>
          <a:ext cx="3580809" cy="3580809"/>
        </a:xfrm>
        <a:prstGeom prst="blockArc">
          <a:avLst>
            <a:gd name="adj1" fmla="val 3240000"/>
            <a:gd name="adj2" fmla="val 7560000"/>
            <a:gd name="adj3" fmla="val 4640"/>
          </a:avLst>
        </a:prstGeom>
        <a:solidFill>
          <a:schemeClr val="accent4">
            <a:hueOff val="0"/>
            <a:satOff val="0"/>
            <a:lumOff val="0"/>
            <a:alphaOff val="0"/>
          </a:schemeClr>
        </a:solidFill>
        <a:ln>
          <a:noFill/>
        </a:ln>
        <a:effectLst>
          <a:outerShdw blurRad="38100" dist="25400" dir="5400000" rotWithShape="0">
            <a:srgbClr val="000000">
              <a:alpha val="2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205D8953-2F16-4EC8-A533-A5D269A1054E}">
      <dsp:nvSpPr>
        <dsp:cNvPr id="0" name=""/>
        <dsp:cNvSpPr/>
      </dsp:nvSpPr>
      <dsp:spPr>
        <a:xfrm>
          <a:off x="1451837" y="490758"/>
          <a:ext cx="3580809" cy="3580809"/>
        </a:xfrm>
        <a:prstGeom prst="blockArc">
          <a:avLst>
            <a:gd name="adj1" fmla="val 20678167"/>
            <a:gd name="adj2" fmla="val 3316104"/>
            <a:gd name="adj3" fmla="val 4640"/>
          </a:avLst>
        </a:prstGeom>
        <a:solidFill>
          <a:schemeClr val="accent3">
            <a:hueOff val="0"/>
            <a:satOff val="0"/>
            <a:lumOff val="0"/>
            <a:alphaOff val="0"/>
          </a:schemeClr>
        </a:solidFill>
        <a:ln>
          <a:noFill/>
        </a:ln>
        <a:effectLst>
          <a:outerShdw blurRad="38100" dist="25400" dir="5400000" rotWithShape="0">
            <a:srgbClr val="000000">
              <a:alpha val="2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45A08265-ABEE-4007-85B9-91CF3571ED5F}">
      <dsp:nvSpPr>
        <dsp:cNvPr id="0" name=""/>
        <dsp:cNvSpPr/>
      </dsp:nvSpPr>
      <dsp:spPr>
        <a:xfrm>
          <a:off x="1420259" y="541942"/>
          <a:ext cx="3580809" cy="3580809"/>
        </a:xfrm>
        <a:prstGeom prst="blockArc">
          <a:avLst>
            <a:gd name="adj1" fmla="val 16125748"/>
            <a:gd name="adj2" fmla="val 20633237"/>
            <a:gd name="adj3" fmla="val 4640"/>
          </a:avLst>
        </a:prstGeom>
        <a:solidFill>
          <a:schemeClr val="accent2">
            <a:hueOff val="0"/>
            <a:satOff val="0"/>
            <a:lumOff val="0"/>
            <a:alphaOff val="0"/>
          </a:schemeClr>
        </a:solidFill>
        <a:ln>
          <a:noFill/>
        </a:ln>
        <a:effectLst>
          <a:outerShdw blurRad="38100" dist="25400" dir="5400000" rotWithShape="0">
            <a:srgbClr val="000000">
              <a:alpha val="2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14E5F989-49A7-4AFE-B17C-053CBB692D0C}">
      <dsp:nvSpPr>
        <dsp:cNvPr id="0" name=""/>
        <dsp:cNvSpPr/>
      </dsp:nvSpPr>
      <dsp:spPr>
        <a:xfrm>
          <a:off x="2386515" y="1479415"/>
          <a:ext cx="1648311" cy="1648311"/>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SOFTWARE DEVELOPMENT CYCLE</a:t>
          </a:r>
        </a:p>
      </dsp:txBody>
      <dsp:txXfrm>
        <a:off x="2627905" y="1720805"/>
        <a:ext cx="1165531" cy="1165531"/>
      </dsp:txXfrm>
    </dsp:sp>
    <dsp:sp modelId="{AD60EA8C-936C-48CB-9B8E-675BEF1F6BAC}">
      <dsp:nvSpPr>
        <dsp:cNvPr id="0" name=""/>
        <dsp:cNvSpPr/>
      </dsp:nvSpPr>
      <dsp:spPr>
        <a:xfrm>
          <a:off x="2298433" y="-238309"/>
          <a:ext cx="1824474" cy="1586026"/>
        </a:xfrm>
        <a:prstGeom prst="ellips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PLANNING AND ANALYSIS</a:t>
          </a:r>
        </a:p>
      </dsp:txBody>
      <dsp:txXfrm>
        <a:off x="2565621" y="-6041"/>
        <a:ext cx="1290098" cy="1121490"/>
      </dsp:txXfrm>
    </dsp:sp>
    <dsp:sp modelId="{C988A514-3BDC-4969-937F-A33ECE35403B}">
      <dsp:nvSpPr>
        <dsp:cNvPr id="0" name=""/>
        <dsp:cNvSpPr/>
      </dsp:nvSpPr>
      <dsp:spPr>
        <a:xfrm>
          <a:off x="4078805" y="994110"/>
          <a:ext cx="1699608" cy="1647386"/>
        </a:xfrm>
        <a:prstGeom prst="ellipse">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DEFINING REQUIREMENTS</a:t>
          </a:r>
        </a:p>
      </dsp:txBody>
      <dsp:txXfrm>
        <a:off x="4327707" y="1235364"/>
        <a:ext cx="1201804" cy="1164878"/>
      </dsp:txXfrm>
    </dsp:sp>
    <dsp:sp modelId="{73FB79C3-422D-4479-BF2F-123DD038CED3}">
      <dsp:nvSpPr>
        <dsp:cNvPr id="0" name=""/>
        <dsp:cNvSpPr/>
      </dsp:nvSpPr>
      <dsp:spPr>
        <a:xfrm>
          <a:off x="3370058" y="2848398"/>
          <a:ext cx="1737142" cy="1740072"/>
        </a:xfrm>
        <a:prstGeom prst="ellipse">
          <a:avLst/>
        </a:prstGeom>
        <a:solidFill>
          <a:srgbClr val="7F9164"/>
        </a:soli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DESIGNING THE FUNCTIONS</a:t>
          </a:r>
        </a:p>
      </dsp:txBody>
      <dsp:txXfrm>
        <a:off x="3624457" y="3103226"/>
        <a:ext cx="1228344" cy="1230416"/>
      </dsp:txXfrm>
    </dsp:sp>
    <dsp:sp modelId="{8968B3FC-8B07-4649-959B-D13A49FC5792}">
      <dsp:nvSpPr>
        <dsp:cNvPr id="0" name=""/>
        <dsp:cNvSpPr/>
      </dsp:nvSpPr>
      <dsp:spPr>
        <a:xfrm>
          <a:off x="1294543" y="2859567"/>
          <a:ext cx="1776337" cy="1717734"/>
        </a:xfrm>
        <a:prstGeom prst="ellipse">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BUILDING THE PROJECT</a:t>
          </a:r>
        </a:p>
      </dsp:txBody>
      <dsp:txXfrm>
        <a:off x="1554682" y="3111123"/>
        <a:ext cx="1256059" cy="1214622"/>
      </dsp:txXfrm>
    </dsp:sp>
    <dsp:sp modelId="{C6BBBDEC-64EB-45B6-BF99-1A2C906590B5}">
      <dsp:nvSpPr>
        <dsp:cNvPr id="0" name=""/>
        <dsp:cNvSpPr/>
      </dsp:nvSpPr>
      <dsp:spPr>
        <a:xfrm>
          <a:off x="706237" y="912524"/>
          <a:ext cx="1682324" cy="1701235"/>
        </a:xfrm>
        <a:prstGeom prst="ellipse">
          <a:avLst/>
        </a:prstGeom>
        <a:solidFill>
          <a:srgbClr val="92D050"/>
        </a:soli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TESTING THE PROJECT</a:t>
          </a:r>
        </a:p>
      </dsp:txBody>
      <dsp:txXfrm>
        <a:off x="952608" y="1161664"/>
        <a:ext cx="1189582" cy="1202955"/>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E8DA62-5CDF-48CA-8047-381B709B06BD}" type="datetimeFigureOut">
              <a:rPr lang="en-IN" smtClean="0"/>
              <a:t>08-03-2021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64FD7A-5CEC-46E2-B5B1-B5FF37122960}" type="slidenum">
              <a:rPr lang="en-IN" smtClean="0"/>
              <a:t>‹#›</a:t>
            </a:fld>
            <a:endParaRPr lang="en-IN"/>
          </a:p>
        </p:txBody>
      </p:sp>
    </p:spTree>
    <p:extLst>
      <p:ext uri="{BB962C8B-B14F-4D97-AF65-F5344CB8AC3E}">
        <p14:creationId xmlns:p14="http://schemas.microsoft.com/office/powerpoint/2010/main" val="640484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C64FD7A-5CEC-46E2-B5B1-B5FF37122960}" type="slidenum">
              <a:rPr lang="en-IN" smtClean="0"/>
              <a:t>4</a:t>
            </a:fld>
            <a:endParaRPr lang="en-IN"/>
          </a:p>
        </p:txBody>
      </p:sp>
    </p:spTree>
    <p:extLst>
      <p:ext uri="{BB962C8B-B14F-4D97-AF65-F5344CB8AC3E}">
        <p14:creationId xmlns:p14="http://schemas.microsoft.com/office/powerpoint/2010/main" val="678109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C64FD7A-5CEC-46E2-B5B1-B5FF37122960}" type="slidenum">
              <a:rPr lang="en-IN" smtClean="0"/>
              <a:t>6</a:t>
            </a:fld>
            <a:endParaRPr lang="en-IN"/>
          </a:p>
        </p:txBody>
      </p:sp>
    </p:spTree>
    <p:extLst>
      <p:ext uri="{BB962C8B-B14F-4D97-AF65-F5344CB8AC3E}">
        <p14:creationId xmlns:p14="http://schemas.microsoft.com/office/powerpoint/2010/main" val="996176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C64FD7A-5CEC-46E2-B5B1-B5FF37122960}" type="slidenum">
              <a:rPr lang="en-IN" smtClean="0"/>
              <a:t>8</a:t>
            </a:fld>
            <a:endParaRPr lang="en-IN"/>
          </a:p>
        </p:txBody>
      </p:sp>
    </p:spTree>
    <p:extLst>
      <p:ext uri="{BB962C8B-B14F-4D97-AF65-F5344CB8AC3E}">
        <p14:creationId xmlns:p14="http://schemas.microsoft.com/office/powerpoint/2010/main" val="1425759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4CAF6BF-B311-48E9-80F8-FB825EAF1B7A}" type="datetime1">
              <a:rPr lang="en-US" smtClean="0"/>
              <a:t>3/8/2021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E993B7E-DD04-4DCC-BECF-E2C0DED72646}" type="datetime1">
              <a:rPr lang="en-US" smtClean="0"/>
              <a:t>3/8/2021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50205F0-A566-4923-B663-989BEB93B6B2}" type="datetime1">
              <a:rPr lang="en-US" smtClean="0"/>
              <a:t>3/8/2021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933EDA45-4C04-4F50-A658-E26424313218}" type="datetime1">
              <a:rPr lang="en-US" smtClean="0"/>
              <a:t>3/8/2021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C1B2EE01-1165-4FB5-9BCE-57203CA9F6C2}" type="datetime1">
              <a:rPr lang="en-US" smtClean="0"/>
              <a:t>3/8/2021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DB2DF20-00E9-4C61-8BCA-5ECDDE0E0FA9}" type="datetime1">
              <a:rPr lang="en-US" smtClean="0"/>
              <a:t>3/8/2021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0B5E86A-5E46-4390-A58F-6CCDF39473B0}" type="datetime1">
              <a:rPr lang="en-US" smtClean="0"/>
              <a:t>3/8/2021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39CBF96-9E47-466B-B11D-3C5FDD0214B6}" type="datetime1">
              <a:rPr lang="en-US" smtClean="0"/>
              <a:t>3/8/2021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1C5E50A-4AE4-42FF-A509-C993F26F7DE2}" type="datetime1">
              <a:rPr lang="en-US" smtClean="0"/>
              <a:t>3/8/2021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80C9480-C5D4-415F-AAE2-7E18D373DAEF}" type="datetime1">
              <a:rPr lang="en-US" smtClean="0"/>
              <a:t>3/8/2021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A815E8D-4DBA-478F-97B1-12B6B441FAB3}" type="datetime1">
              <a:rPr lang="en-US" smtClean="0"/>
              <a:t>3/8/2021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DF9B92A-5A34-473A-AED8-D657821BF25D}" type="datetime1">
              <a:rPr lang="en-US" smtClean="0"/>
              <a:t>3/8/2021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3B58D81-0AC7-4942-A6BC-30333CC436C6}" type="datetime1">
              <a:rPr lang="en-US" smtClean="0"/>
              <a:t>3/8/2021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A7612B-2BFD-4C45-9643-C54A8446D1F9}" type="datetime1">
              <a:rPr lang="en-US" smtClean="0"/>
              <a:t>3/8/2021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027C0DF-B0DD-4608-B548-F40D109702C5}" type="datetime1">
              <a:rPr lang="en-US" smtClean="0"/>
              <a:t>3/8/2021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F59DBAD-90FF-419F-9BD7-E5922E1E98F5}" type="datetime1">
              <a:rPr lang="en-US" smtClean="0"/>
              <a:t>3/8/2021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6DDB34F-4777-4E3B-A466-3EC5B7B24A01}" type="datetime1">
              <a:rPr lang="en-US" smtClean="0"/>
              <a:t>3/8/2021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w3schools.com/python/" TargetMode="External"/><Relationship Id="rId2" Type="http://schemas.openxmlformats.org/officeDocument/2006/relationships/hyperlink" Target="https://wiki.python.org/moin/" TargetMode="External"/><Relationship Id="rId1" Type="http://schemas.openxmlformats.org/officeDocument/2006/relationships/slideLayout" Target="../slideLayouts/slideLayout2.xml"/><Relationship Id="rId5" Type="http://schemas.openxmlformats.org/officeDocument/2006/relationships/hyperlink" Target="https://stackoverflow.com/questions/35818873/pandas-series-creation-using-dataframe-columns-returns-nan-data-entries" TargetMode="External"/><Relationship Id="rId4" Type="http://schemas.openxmlformats.org/officeDocument/2006/relationships/hyperlink" Target="https://www.geeksforgeeks.org/python-pandas-dataframe-set_index/"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D139B-2DB4-8B43-A35A-07D4785EAAE2}"/>
              </a:ext>
            </a:extLst>
          </p:cNvPr>
          <p:cNvSpPr>
            <a:spLocks noGrp="1"/>
          </p:cNvSpPr>
          <p:nvPr>
            <p:ph type="ctrTitle"/>
          </p:nvPr>
        </p:nvSpPr>
        <p:spPr>
          <a:xfrm>
            <a:off x="1856726" y="2644252"/>
            <a:ext cx="8915399" cy="2559089"/>
          </a:xfrm>
        </p:spPr>
        <p:txBody>
          <a:bodyPr>
            <a:normAutofit fontScale="90000"/>
          </a:bodyPr>
          <a:lstStyle/>
          <a:p>
            <a:r>
              <a:rPr lang="en-US" sz="5400" b="1" dirty="0"/>
              <a:t>Extracting data from an Excel file with the concept of field value.</a:t>
            </a:r>
            <a:br>
              <a:rPr lang="en-US" sz="5400" b="1" dirty="0"/>
            </a:br>
            <a:endParaRPr lang="en-US" b="1" dirty="0"/>
          </a:p>
        </p:txBody>
      </p:sp>
      <p:sp>
        <p:nvSpPr>
          <p:cNvPr id="3" name="Subtitle 2">
            <a:extLst>
              <a:ext uri="{FF2B5EF4-FFF2-40B4-BE49-F238E27FC236}">
                <a16:creationId xmlns:a16="http://schemas.microsoft.com/office/drawing/2014/main" id="{8709A06B-3C10-FA4B-A2E2-F79046A545BE}"/>
              </a:ext>
            </a:extLst>
          </p:cNvPr>
          <p:cNvSpPr>
            <a:spLocks noGrp="1"/>
          </p:cNvSpPr>
          <p:nvPr>
            <p:ph type="subTitle" idx="1"/>
          </p:nvPr>
        </p:nvSpPr>
        <p:spPr>
          <a:xfrm>
            <a:off x="2002278" y="4541860"/>
            <a:ext cx="8915399" cy="1126283"/>
          </a:xfrm>
        </p:spPr>
        <p:txBody>
          <a:bodyPr>
            <a:normAutofit/>
          </a:bodyPr>
          <a:lstStyle/>
          <a:p>
            <a:r>
              <a:rPr lang="en-US" sz="3600" b="1" dirty="0"/>
              <a:t>GROUP 3</a:t>
            </a:r>
          </a:p>
        </p:txBody>
      </p:sp>
      <p:sp>
        <p:nvSpPr>
          <p:cNvPr id="4" name="Slide Number Placeholder 3">
            <a:extLst>
              <a:ext uri="{FF2B5EF4-FFF2-40B4-BE49-F238E27FC236}">
                <a16:creationId xmlns:a16="http://schemas.microsoft.com/office/drawing/2014/main" id="{8C474EA3-FD64-4B1C-BC04-221B784E8489}"/>
              </a:ext>
            </a:extLst>
          </p:cNvPr>
          <p:cNvSpPr>
            <a:spLocks noGrp="1"/>
          </p:cNvSpPr>
          <p:nvPr>
            <p:ph type="sldNum" sz="quarter" idx="12"/>
          </p:nvPr>
        </p:nvSpPr>
        <p:spPr/>
        <p:txBody>
          <a:bodyPr/>
          <a:lstStyle/>
          <a:p>
            <a:fld id="{D57F1E4F-1CFF-5643-939E-217C01CDF565}" type="slidenum">
              <a:rPr lang="en-US" b="1" smtClean="0">
                <a:solidFill>
                  <a:schemeClr val="tx1"/>
                </a:solidFill>
              </a:rPr>
              <a:pPr/>
              <a:t>1</a:t>
            </a:fld>
            <a:endParaRPr lang="en-US" b="1" dirty="0">
              <a:solidFill>
                <a:schemeClr val="tx1"/>
              </a:solidFill>
            </a:endParaRPr>
          </a:p>
        </p:txBody>
      </p:sp>
    </p:spTree>
    <p:extLst>
      <p:ext uri="{BB962C8B-B14F-4D97-AF65-F5344CB8AC3E}">
        <p14:creationId xmlns:p14="http://schemas.microsoft.com/office/powerpoint/2010/main" val="3244720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C8CCE-2E55-4D4B-ABF2-C9FA06C38B80}"/>
              </a:ext>
            </a:extLst>
          </p:cNvPr>
          <p:cNvSpPr>
            <a:spLocks noGrp="1"/>
          </p:cNvSpPr>
          <p:nvPr>
            <p:ph type="title"/>
          </p:nvPr>
        </p:nvSpPr>
        <p:spPr/>
        <p:txBody>
          <a:bodyPr/>
          <a:lstStyle/>
          <a:p>
            <a:r>
              <a:rPr lang="en-US" b="1" dirty="0"/>
              <a:t>REFERENCES: -</a:t>
            </a:r>
            <a:endParaRPr lang="en-IN" b="1" dirty="0"/>
          </a:p>
        </p:txBody>
      </p:sp>
      <p:sp>
        <p:nvSpPr>
          <p:cNvPr id="3" name="Content Placeholder 2">
            <a:extLst>
              <a:ext uri="{FF2B5EF4-FFF2-40B4-BE49-F238E27FC236}">
                <a16:creationId xmlns:a16="http://schemas.microsoft.com/office/drawing/2014/main" id="{153D43E1-F25D-47B2-A722-75FE4E7BE246}"/>
              </a:ext>
            </a:extLst>
          </p:cNvPr>
          <p:cNvSpPr>
            <a:spLocks noGrp="1"/>
          </p:cNvSpPr>
          <p:nvPr>
            <p:ph idx="1"/>
          </p:nvPr>
        </p:nvSpPr>
        <p:spPr/>
        <p:txBody>
          <a:bodyPr/>
          <a:lstStyle/>
          <a:p>
            <a:pPr marL="228600" marR="0">
              <a:lnSpc>
                <a:spcPct val="120000"/>
              </a:lnSpc>
              <a:spcBef>
                <a:spcPts val="0"/>
              </a:spcBef>
              <a:spcAft>
                <a:spcPts val="600"/>
              </a:spcAft>
            </a:pPr>
            <a:r>
              <a:rPr lang="en-GB" sz="1800" dirty="0">
                <a:solidFill>
                  <a:srgbClr val="111111"/>
                </a:solidFill>
                <a:effectLst/>
                <a:latin typeface="Cambria" panose="02040503050406030204" pitchFamily="18" charset="0"/>
                <a:ea typeface="Cambria" panose="02040503050406030204" pitchFamily="18" charset="0"/>
                <a:cs typeface="Cambria" panose="02040503050406030204" pitchFamily="18" charset="0"/>
              </a:rPr>
              <a:t>1) </a:t>
            </a:r>
            <a:r>
              <a:rPr lang="en-GB" sz="1800" u="sng" dirty="0">
                <a:solidFill>
                  <a:srgbClr val="707070"/>
                </a:solidFill>
                <a:effectLst/>
                <a:latin typeface="Cambria" panose="02040503050406030204" pitchFamily="18" charset="0"/>
                <a:ea typeface="Cambria" panose="02040503050406030204" pitchFamily="18" charset="0"/>
                <a:cs typeface="Cambria" panose="02040503050406030204" pitchFamily="18" charset="0"/>
                <a:hlinkClick r:id="rId2"/>
              </a:rPr>
              <a:t>https://wiki.python.org/moin/</a:t>
            </a:r>
            <a:endParaRPr lang="en-IN" sz="1100" dirty="0">
              <a:solidFill>
                <a:srgbClr val="707070"/>
              </a:solidFill>
              <a:effectLst/>
              <a:latin typeface="Cambria" panose="02040503050406030204" pitchFamily="18" charset="0"/>
              <a:ea typeface="Cambria" panose="02040503050406030204" pitchFamily="18" charset="0"/>
              <a:cs typeface="Angsana New" panose="02020603050405020304" pitchFamily="18" charset="-34"/>
            </a:endParaRPr>
          </a:p>
          <a:p>
            <a:pPr marL="228600" marR="0">
              <a:lnSpc>
                <a:spcPct val="120000"/>
              </a:lnSpc>
              <a:spcBef>
                <a:spcPts val="0"/>
              </a:spcBef>
              <a:spcAft>
                <a:spcPts val="600"/>
              </a:spcAft>
            </a:pPr>
            <a:r>
              <a:rPr lang="en-GB" sz="1800" dirty="0">
                <a:solidFill>
                  <a:srgbClr val="111111"/>
                </a:solidFill>
                <a:effectLst/>
                <a:latin typeface="Cambria" panose="02040503050406030204" pitchFamily="18" charset="0"/>
                <a:ea typeface="Cambria" panose="02040503050406030204" pitchFamily="18" charset="0"/>
                <a:cs typeface="Cambria" panose="02040503050406030204" pitchFamily="18" charset="0"/>
              </a:rPr>
              <a:t>2) </a:t>
            </a:r>
            <a:r>
              <a:rPr lang="en-GB" sz="1800" u="sng" dirty="0">
                <a:solidFill>
                  <a:srgbClr val="707070"/>
                </a:solidFill>
                <a:effectLst/>
                <a:latin typeface="Cambria" panose="02040503050406030204" pitchFamily="18" charset="0"/>
                <a:ea typeface="Cambria" panose="02040503050406030204" pitchFamily="18" charset="0"/>
                <a:cs typeface="Cambria" panose="02040503050406030204" pitchFamily="18" charset="0"/>
                <a:hlinkClick r:id="rId3"/>
              </a:rPr>
              <a:t>https://www.w3schools.com/python/</a:t>
            </a:r>
            <a:endParaRPr lang="en-IN" sz="1100" dirty="0">
              <a:solidFill>
                <a:srgbClr val="707070"/>
              </a:solidFill>
              <a:effectLst/>
              <a:latin typeface="Cambria" panose="02040503050406030204" pitchFamily="18" charset="0"/>
              <a:ea typeface="Cambria" panose="02040503050406030204" pitchFamily="18" charset="0"/>
              <a:cs typeface="Angsana New" panose="02020603050405020304" pitchFamily="18" charset="-34"/>
            </a:endParaRPr>
          </a:p>
          <a:p>
            <a:pPr marL="228600" marR="0">
              <a:lnSpc>
                <a:spcPct val="120000"/>
              </a:lnSpc>
              <a:spcBef>
                <a:spcPts val="0"/>
              </a:spcBef>
              <a:spcAft>
                <a:spcPts val="600"/>
              </a:spcAft>
            </a:pPr>
            <a:r>
              <a:rPr lang="en-GB" sz="1800" dirty="0">
                <a:solidFill>
                  <a:srgbClr val="111111"/>
                </a:solidFill>
                <a:effectLst/>
                <a:latin typeface="Cambria" panose="02040503050406030204" pitchFamily="18" charset="0"/>
                <a:ea typeface="Cambria" panose="02040503050406030204" pitchFamily="18" charset="0"/>
                <a:cs typeface="Cambria" panose="02040503050406030204" pitchFamily="18" charset="0"/>
              </a:rPr>
              <a:t>3) </a:t>
            </a:r>
            <a:r>
              <a:rPr lang="en-GB" sz="1800" dirty="0">
                <a:solidFill>
                  <a:srgbClr val="111111"/>
                </a:solidFill>
                <a:effectLst/>
                <a:latin typeface="Cambria" panose="02040503050406030204" pitchFamily="18" charset="0"/>
                <a:ea typeface="Cambria" panose="02040503050406030204" pitchFamily="18" charset="0"/>
                <a:cs typeface="Cambria" panose="02040503050406030204" pitchFamily="18" charset="0"/>
                <a:hlinkClick r:id="rId4"/>
              </a:rPr>
              <a:t>https://www.geeksforgeeks.org/python-pandas-dataframe-set_index/</a:t>
            </a:r>
            <a:endParaRPr lang="en-GB" sz="1800" dirty="0">
              <a:solidFill>
                <a:srgbClr val="111111"/>
              </a:solidFill>
              <a:effectLst/>
              <a:latin typeface="Cambria" panose="02040503050406030204" pitchFamily="18" charset="0"/>
              <a:ea typeface="Cambria" panose="02040503050406030204" pitchFamily="18" charset="0"/>
              <a:cs typeface="Cambria" panose="02040503050406030204" pitchFamily="18" charset="0"/>
            </a:endParaRPr>
          </a:p>
          <a:p>
            <a:pPr marL="228600" marR="0">
              <a:lnSpc>
                <a:spcPct val="120000"/>
              </a:lnSpc>
              <a:spcBef>
                <a:spcPts val="0"/>
              </a:spcBef>
              <a:spcAft>
                <a:spcPts val="600"/>
              </a:spcAft>
            </a:pPr>
            <a:r>
              <a:rPr lang="en-GB" dirty="0">
                <a:solidFill>
                  <a:srgbClr val="111111"/>
                </a:solidFill>
                <a:latin typeface="Cambria" panose="02040503050406030204" pitchFamily="18" charset="0"/>
                <a:ea typeface="Cambria" panose="02040503050406030204" pitchFamily="18" charset="0"/>
                <a:cs typeface="Cambria" panose="02040503050406030204" pitchFamily="18" charset="0"/>
              </a:rPr>
              <a:t>4) </a:t>
            </a:r>
            <a:r>
              <a:rPr lang="en-GB" dirty="0">
                <a:solidFill>
                  <a:srgbClr val="111111"/>
                </a:solidFill>
                <a:latin typeface="Cambria" panose="02040503050406030204" pitchFamily="18" charset="0"/>
                <a:ea typeface="Cambria" panose="02040503050406030204" pitchFamily="18" charset="0"/>
                <a:cs typeface="Cambria" panose="02040503050406030204" pitchFamily="18" charset="0"/>
                <a:hlinkClick r:id="rId5"/>
              </a:rPr>
              <a:t>https://stackoverflow.com/questions/35818873/pandas-series-creation-using-dataframe-columns-returns-nan-data-entries</a:t>
            </a:r>
            <a:endParaRPr lang="en-GB" dirty="0">
              <a:solidFill>
                <a:srgbClr val="111111"/>
              </a:solidFill>
              <a:latin typeface="Cambria" panose="02040503050406030204" pitchFamily="18" charset="0"/>
              <a:ea typeface="Cambria" panose="02040503050406030204" pitchFamily="18" charset="0"/>
              <a:cs typeface="Cambria" panose="02040503050406030204" pitchFamily="18" charset="0"/>
            </a:endParaRPr>
          </a:p>
          <a:p>
            <a:pPr marL="0" marR="0" indent="0">
              <a:lnSpc>
                <a:spcPct val="120000"/>
              </a:lnSpc>
              <a:spcBef>
                <a:spcPts val="0"/>
              </a:spcBef>
              <a:spcAft>
                <a:spcPts val="600"/>
              </a:spcAft>
              <a:buNone/>
            </a:pPr>
            <a:endParaRPr lang="en-GB" sz="1800" dirty="0">
              <a:solidFill>
                <a:srgbClr val="111111"/>
              </a:solidFill>
              <a:effectLst/>
              <a:latin typeface="Cambria" panose="02040503050406030204" pitchFamily="18" charset="0"/>
              <a:ea typeface="Cambria" panose="02040503050406030204" pitchFamily="18" charset="0"/>
              <a:cs typeface="Cambria" panose="02040503050406030204" pitchFamily="18" charset="0"/>
            </a:endParaRPr>
          </a:p>
          <a:p>
            <a:pPr marL="0" marR="0" indent="0">
              <a:lnSpc>
                <a:spcPct val="120000"/>
              </a:lnSpc>
              <a:spcBef>
                <a:spcPts val="0"/>
              </a:spcBef>
              <a:spcAft>
                <a:spcPts val="600"/>
              </a:spcAft>
              <a:buNone/>
            </a:pPr>
            <a:endParaRPr lang="en-IN" sz="1100" dirty="0">
              <a:solidFill>
                <a:srgbClr val="707070"/>
              </a:solidFill>
              <a:effectLst/>
              <a:latin typeface="Cambria" panose="02040503050406030204" pitchFamily="18" charset="0"/>
              <a:ea typeface="Cambria" panose="02040503050406030204" pitchFamily="18" charset="0"/>
              <a:cs typeface="Angsana New" panose="02020603050405020304" pitchFamily="18" charset="-34"/>
            </a:endParaRPr>
          </a:p>
          <a:p>
            <a:pPr marL="0" marR="0" indent="0">
              <a:lnSpc>
                <a:spcPct val="120000"/>
              </a:lnSpc>
              <a:spcBef>
                <a:spcPts val="0"/>
              </a:spcBef>
              <a:spcAft>
                <a:spcPts val="600"/>
              </a:spcAft>
              <a:buNone/>
            </a:pPr>
            <a:r>
              <a:rPr lang="en-GB" sz="1800" dirty="0">
                <a:solidFill>
                  <a:srgbClr val="111111"/>
                </a:solidFill>
                <a:effectLst/>
                <a:latin typeface="Cambria" panose="02040503050406030204" pitchFamily="18" charset="0"/>
                <a:ea typeface="Cambria" panose="02040503050406030204" pitchFamily="18" charset="0"/>
                <a:cs typeface="Cambria" panose="02040503050406030204" pitchFamily="18" charset="0"/>
              </a:rPr>
              <a:t> </a:t>
            </a:r>
            <a:endParaRPr lang="en-IN" sz="1100" dirty="0">
              <a:solidFill>
                <a:srgbClr val="707070"/>
              </a:solidFill>
              <a:effectLst/>
              <a:latin typeface="Cambria" panose="02040503050406030204" pitchFamily="18" charset="0"/>
              <a:ea typeface="Cambria" panose="02040503050406030204" pitchFamily="18" charset="0"/>
              <a:cs typeface="Angsana New" panose="02020603050405020304" pitchFamily="18" charset="-34"/>
            </a:endParaRPr>
          </a:p>
          <a:p>
            <a:endParaRPr lang="en-IN" dirty="0"/>
          </a:p>
        </p:txBody>
      </p:sp>
      <p:sp>
        <p:nvSpPr>
          <p:cNvPr id="4" name="Slide Number Placeholder 3">
            <a:extLst>
              <a:ext uri="{FF2B5EF4-FFF2-40B4-BE49-F238E27FC236}">
                <a16:creationId xmlns:a16="http://schemas.microsoft.com/office/drawing/2014/main" id="{42C9EE1E-1C1F-4582-8BA1-0F29F4FA11AE}"/>
              </a:ext>
            </a:extLst>
          </p:cNvPr>
          <p:cNvSpPr>
            <a:spLocks noGrp="1"/>
          </p:cNvSpPr>
          <p:nvPr>
            <p:ph type="sldNum" sz="quarter" idx="12"/>
          </p:nvPr>
        </p:nvSpPr>
        <p:spPr/>
        <p:txBody>
          <a:bodyPr/>
          <a:lstStyle/>
          <a:p>
            <a:fld id="{D57F1E4F-1CFF-5643-939E-217C01CDF565}" type="slidenum">
              <a:rPr lang="en-US" b="1" smtClean="0">
                <a:solidFill>
                  <a:schemeClr val="tx1"/>
                </a:solidFill>
              </a:rPr>
              <a:pPr/>
              <a:t>10</a:t>
            </a:fld>
            <a:endParaRPr lang="en-US" b="1" dirty="0">
              <a:solidFill>
                <a:schemeClr val="tx1"/>
              </a:solidFill>
            </a:endParaRPr>
          </a:p>
        </p:txBody>
      </p:sp>
    </p:spTree>
    <p:extLst>
      <p:ext uri="{BB962C8B-B14F-4D97-AF65-F5344CB8AC3E}">
        <p14:creationId xmlns:p14="http://schemas.microsoft.com/office/powerpoint/2010/main" val="4249070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97A58-33BF-AE4C-BF7A-9E2E6CBD719F}"/>
              </a:ext>
            </a:extLst>
          </p:cNvPr>
          <p:cNvSpPr>
            <a:spLocks noGrp="1"/>
          </p:cNvSpPr>
          <p:nvPr>
            <p:ph type="title"/>
          </p:nvPr>
        </p:nvSpPr>
        <p:spPr/>
        <p:txBody>
          <a:bodyPr/>
          <a:lstStyle/>
          <a:p>
            <a:r>
              <a:rPr lang="en-US" b="1"/>
              <a:t>CONCLUSION:-</a:t>
            </a:r>
          </a:p>
        </p:txBody>
      </p:sp>
      <p:sp>
        <p:nvSpPr>
          <p:cNvPr id="3" name="Content Placeholder 2">
            <a:extLst>
              <a:ext uri="{FF2B5EF4-FFF2-40B4-BE49-F238E27FC236}">
                <a16:creationId xmlns:a16="http://schemas.microsoft.com/office/drawing/2014/main" id="{0B7B24EA-94E5-564A-B9D5-BCECADB9AA43}"/>
              </a:ext>
            </a:extLst>
          </p:cNvPr>
          <p:cNvSpPr>
            <a:spLocks noGrp="1"/>
          </p:cNvSpPr>
          <p:nvPr>
            <p:ph idx="1"/>
          </p:nvPr>
        </p:nvSpPr>
        <p:spPr>
          <a:xfrm>
            <a:off x="2589212" y="1905000"/>
            <a:ext cx="8915400" cy="3777622"/>
          </a:xfrm>
        </p:spPr>
        <p:txBody>
          <a:bodyPr>
            <a:noAutofit/>
          </a:bodyPr>
          <a:lstStyle/>
          <a:p>
            <a:r>
              <a:rPr lang="en-US" sz="2000" dirty="0"/>
              <a:t>The project was completed successfully using different modules of python .</a:t>
            </a:r>
          </a:p>
          <a:p>
            <a:r>
              <a:rPr lang="en-US" sz="2000" dirty="0"/>
              <a:t> While working with the project, we became familiar with various new modules of Python and the methods and benefits of using those modules. </a:t>
            </a:r>
          </a:p>
          <a:p>
            <a:r>
              <a:rPr lang="en-US" sz="2000" dirty="0"/>
              <a:t>The project provided us with an opportunity to add to our knowledge of Python as a Programming Language. </a:t>
            </a:r>
          </a:p>
          <a:p>
            <a:pPr marL="0" indent="0">
              <a:buNone/>
            </a:pPr>
            <a:r>
              <a:rPr lang="en-US" sz="2000" dirty="0"/>
              <a:t>                                                 - </a:t>
            </a:r>
            <a:r>
              <a:rPr lang="en-US" sz="2400" dirty="0"/>
              <a:t>Thank You </a:t>
            </a:r>
          </a:p>
        </p:txBody>
      </p:sp>
      <p:sp>
        <p:nvSpPr>
          <p:cNvPr id="4" name="Slide Number Placeholder 3">
            <a:extLst>
              <a:ext uri="{FF2B5EF4-FFF2-40B4-BE49-F238E27FC236}">
                <a16:creationId xmlns:a16="http://schemas.microsoft.com/office/drawing/2014/main" id="{6DB920D7-5E88-4399-B0A0-E144AFF91B1A}"/>
              </a:ext>
            </a:extLst>
          </p:cNvPr>
          <p:cNvSpPr>
            <a:spLocks noGrp="1"/>
          </p:cNvSpPr>
          <p:nvPr>
            <p:ph type="sldNum" sz="quarter" idx="12"/>
          </p:nvPr>
        </p:nvSpPr>
        <p:spPr/>
        <p:txBody>
          <a:bodyPr/>
          <a:lstStyle/>
          <a:p>
            <a:fld id="{D57F1E4F-1CFF-5643-939E-217C01CDF565}" type="slidenum">
              <a:rPr lang="en-US" b="1" smtClean="0">
                <a:solidFill>
                  <a:schemeClr val="tx1"/>
                </a:solidFill>
              </a:rPr>
              <a:pPr/>
              <a:t>11</a:t>
            </a:fld>
            <a:endParaRPr lang="en-US" b="1" dirty="0">
              <a:solidFill>
                <a:schemeClr val="tx1"/>
              </a:solidFill>
            </a:endParaRPr>
          </a:p>
        </p:txBody>
      </p:sp>
    </p:spTree>
    <p:extLst>
      <p:ext uri="{BB962C8B-B14F-4D97-AF65-F5344CB8AC3E}">
        <p14:creationId xmlns:p14="http://schemas.microsoft.com/office/powerpoint/2010/main" val="1266920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CF96D-DDAB-144B-9B30-B2D1FA485C9C}"/>
              </a:ext>
            </a:extLst>
          </p:cNvPr>
          <p:cNvSpPr>
            <a:spLocks noGrp="1"/>
          </p:cNvSpPr>
          <p:nvPr>
            <p:ph type="title"/>
          </p:nvPr>
        </p:nvSpPr>
        <p:spPr>
          <a:xfrm>
            <a:off x="2328901" y="754266"/>
            <a:ext cx="8911687" cy="1280890"/>
          </a:xfrm>
        </p:spPr>
        <p:txBody>
          <a:bodyPr/>
          <a:lstStyle/>
          <a:p>
            <a:r>
              <a:rPr lang="en-US" b="1"/>
              <a:t>MEMBERS AND THEIR CONTRIBUTIONS:-</a:t>
            </a:r>
          </a:p>
        </p:txBody>
      </p:sp>
      <p:sp>
        <p:nvSpPr>
          <p:cNvPr id="3" name="Content Placeholder 2">
            <a:extLst>
              <a:ext uri="{FF2B5EF4-FFF2-40B4-BE49-F238E27FC236}">
                <a16:creationId xmlns:a16="http://schemas.microsoft.com/office/drawing/2014/main" id="{94E7AF8A-2C4C-3342-9189-705A90F0F6E4}"/>
              </a:ext>
            </a:extLst>
          </p:cNvPr>
          <p:cNvSpPr>
            <a:spLocks noGrp="1"/>
          </p:cNvSpPr>
          <p:nvPr>
            <p:ph idx="1"/>
          </p:nvPr>
        </p:nvSpPr>
        <p:spPr>
          <a:xfrm>
            <a:off x="2328901" y="1687811"/>
            <a:ext cx="9538895" cy="4257896"/>
          </a:xfrm>
        </p:spPr>
        <p:txBody>
          <a:bodyPr>
            <a:normAutofit/>
          </a:bodyPr>
          <a:lstStyle/>
          <a:p>
            <a:r>
              <a:rPr lang="en-US" sz="2000" b="1" dirty="0"/>
              <a:t>Piyush Kumar(13000219124) :-</a:t>
            </a:r>
            <a:r>
              <a:rPr lang="en-US" sz="2000" dirty="0"/>
              <a:t> Research for module used and help in code.</a:t>
            </a:r>
          </a:p>
          <a:p>
            <a:pPr marL="0" indent="0">
              <a:buNone/>
            </a:pPr>
            <a:endParaRPr lang="en-US" sz="2000" dirty="0"/>
          </a:p>
          <a:p>
            <a:r>
              <a:rPr lang="en-US" sz="2000" b="1" dirty="0"/>
              <a:t>Sejal Agarwal(13000219106) :-</a:t>
            </a:r>
            <a:r>
              <a:rPr lang="en-US" sz="2000" dirty="0"/>
              <a:t>  Writing the source code.</a:t>
            </a:r>
          </a:p>
          <a:p>
            <a:pPr marL="0" indent="0">
              <a:buNone/>
            </a:pPr>
            <a:endParaRPr lang="en-US" sz="2000" dirty="0"/>
          </a:p>
          <a:p>
            <a:r>
              <a:rPr lang="en-US" sz="2000" b="1" dirty="0"/>
              <a:t>Anurag Adarsh(13000219122)  :-</a:t>
            </a:r>
            <a:r>
              <a:rPr lang="en-US" sz="2000" dirty="0"/>
              <a:t> Framing the contents of Project Report.</a:t>
            </a:r>
          </a:p>
          <a:p>
            <a:pPr marL="0" indent="0">
              <a:buNone/>
            </a:pPr>
            <a:endParaRPr lang="en-US" sz="2000" dirty="0"/>
          </a:p>
          <a:p>
            <a:r>
              <a:rPr lang="en-US" sz="2000" b="1" dirty="0"/>
              <a:t>Pratyush Chand(13000219103):-</a:t>
            </a:r>
            <a:r>
              <a:rPr lang="en-US" sz="2000" dirty="0"/>
              <a:t> Preparation of the Project Report.</a:t>
            </a:r>
          </a:p>
          <a:p>
            <a:pPr marL="0" indent="0">
              <a:buNone/>
            </a:pPr>
            <a:endParaRPr lang="en-US" sz="2000" dirty="0"/>
          </a:p>
          <a:p>
            <a:r>
              <a:rPr lang="en-US" sz="2000" b="1" dirty="0"/>
              <a:t>Vishal Kumar Jha(13000219136):-</a:t>
            </a:r>
            <a:r>
              <a:rPr lang="en-US" sz="2000" dirty="0"/>
              <a:t> Preparation of the Project PPT. </a:t>
            </a:r>
          </a:p>
        </p:txBody>
      </p:sp>
      <p:sp>
        <p:nvSpPr>
          <p:cNvPr id="4" name="Slide Number Placeholder 3">
            <a:extLst>
              <a:ext uri="{FF2B5EF4-FFF2-40B4-BE49-F238E27FC236}">
                <a16:creationId xmlns:a16="http://schemas.microsoft.com/office/drawing/2014/main" id="{12E34158-66E3-4832-9619-8544D695F16B}"/>
              </a:ext>
            </a:extLst>
          </p:cNvPr>
          <p:cNvSpPr>
            <a:spLocks noGrp="1"/>
          </p:cNvSpPr>
          <p:nvPr>
            <p:ph type="sldNum" sz="quarter" idx="12"/>
          </p:nvPr>
        </p:nvSpPr>
        <p:spPr/>
        <p:txBody>
          <a:bodyPr/>
          <a:lstStyle/>
          <a:p>
            <a:fld id="{D57F1E4F-1CFF-5643-939E-217C01CDF565}" type="slidenum">
              <a:rPr lang="en-US" b="1" smtClean="0">
                <a:solidFill>
                  <a:schemeClr val="tx1"/>
                </a:solidFill>
              </a:rPr>
              <a:pPr/>
              <a:t>2</a:t>
            </a:fld>
            <a:endParaRPr lang="en-US" b="1" dirty="0">
              <a:solidFill>
                <a:schemeClr val="tx1"/>
              </a:solidFill>
            </a:endParaRPr>
          </a:p>
        </p:txBody>
      </p:sp>
    </p:spTree>
    <p:extLst>
      <p:ext uri="{BB962C8B-B14F-4D97-AF65-F5344CB8AC3E}">
        <p14:creationId xmlns:p14="http://schemas.microsoft.com/office/powerpoint/2010/main" val="3597459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77D97-32A0-B741-995F-F46F14ED3DFC}"/>
              </a:ext>
            </a:extLst>
          </p:cNvPr>
          <p:cNvSpPr>
            <a:spLocks noGrp="1"/>
          </p:cNvSpPr>
          <p:nvPr>
            <p:ph type="title"/>
          </p:nvPr>
        </p:nvSpPr>
        <p:spPr/>
        <p:txBody>
          <a:bodyPr/>
          <a:lstStyle/>
          <a:p>
            <a:r>
              <a:rPr lang="en-US" b="1"/>
              <a:t>PROJECT OVERVIEW:-</a:t>
            </a:r>
          </a:p>
        </p:txBody>
      </p:sp>
      <p:sp>
        <p:nvSpPr>
          <p:cNvPr id="3" name="Content Placeholder 2">
            <a:extLst>
              <a:ext uri="{FF2B5EF4-FFF2-40B4-BE49-F238E27FC236}">
                <a16:creationId xmlns:a16="http://schemas.microsoft.com/office/drawing/2014/main" id="{66F56251-4004-C74E-978A-AAAF233819BC}"/>
              </a:ext>
            </a:extLst>
          </p:cNvPr>
          <p:cNvSpPr>
            <a:spLocks noGrp="1"/>
          </p:cNvSpPr>
          <p:nvPr>
            <p:ph idx="1"/>
          </p:nvPr>
        </p:nvSpPr>
        <p:spPr>
          <a:xfrm>
            <a:off x="2589212" y="1683973"/>
            <a:ext cx="8915400" cy="3777622"/>
          </a:xfrm>
        </p:spPr>
        <p:txBody>
          <a:bodyPr>
            <a:noAutofit/>
          </a:bodyPr>
          <a:lstStyle/>
          <a:p>
            <a:r>
              <a:rPr lang="en-US" sz="2000" dirty="0"/>
              <a:t>The project requires extraction of data from a given excel file using the concept of field value </a:t>
            </a:r>
          </a:p>
          <a:p>
            <a:r>
              <a:rPr lang="en-US" sz="2000" dirty="0"/>
              <a:t>Using the concept of field value implies that the corresponding fields and their respective values will exist side by side in the excel file</a:t>
            </a:r>
          </a:p>
          <a:p>
            <a:r>
              <a:rPr lang="en-US" sz="2000" dirty="0"/>
              <a:t>Excel sheets are a very intuitive and user friendly way to manipulate large data sets</a:t>
            </a:r>
          </a:p>
          <a:p>
            <a:r>
              <a:rPr lang="en-US" sz="2000" dirty="0"/>
              <a:t>The idea behind the project is to ease the accessibility of data while working with excel files. Programmatically accessing the data proves beneficial as it allows to bring data from multiple sources into a single program</a:t>
            </a:r>
          </a:p>
          <a:p>
            <a:r>
              <a:rPr lang="en-US" sz="2000" dirty="0"/>
              <a:t>The project extracts and reads data from the provided excel sheet</a:t>
            </a:r>
          </a:p>
        </p:txBody>
      </p:sp>
      <p:sp>
        <p:nvSpPr>
          <p:cNvPr id="4" name="Slide Number Placeholder 3">
            <a:extLst>
              <a:ext uri="{FF2B5EF4-FFF2-40B4-BE49-F238E27FC236}">
                <a16:creationId xmlns:a16="http://schemas.microsoft.com/office/drawing/2014/main" id="{F9E59AA0-054A-4AC7-9707-12EFD4E01607}"/>
              </a:ext>
            </a:extLst>
          </p:cNvPr>
          <p:cNvSpPr>
            <a:spLocks noGrp="1"/>
          </p:cNvSpPr>
          <p:nvPr>
            <p:ph type="sldNum" sz="quarter" idx="12"/>
          </p:nvPr>
        </p:nvSpPr>
        <p:spPr/>
        <p:txBody>
          <a:bodyPr/>
          <a:lstStyle/>
          <a:p>
            <a:fld id="{D57F1E4F-1CFF-5643-939E-217C01CDF565}" type="slidenum">
              <a:rPr lang="en-US" b="1" smtClean="0">
                <a:solidFill>
                  <a:schemeClr val="tx1"/>
                </a:solidFill>
              </a:rPr>
              <a:pPr/>
              <a:t>3</a:t>
            </a:fld>
            <a:endParaRPr lang="en-US" b="1" dirty="0">
              <a:solidFill>
                <a:schemeClr val="tx1"/>
              </a:solidFill>
            </a:endParaRPr>
          </a:p>
        </p:txBody>
      </p:sp>
    </p:spTree>
    <p:extLst>
      <p:ext uri="{BB962C8B-B14F-4D97-AF65-F5344CB8AC3E}">
        <p14:creationId xmlns:p14="http://schemas.microsoft.com/office/powerpoint/2010/main" val="1273417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53C93C88-A4AE-491A-8EA7-AFBC77CF111C}"/>
              </a:ext>
            </a:extLst>
          </p:cNvPr>
          <p:cNvGraphicFramePr/>
          <p:nvPr>
            <p:extLst>
              <p:ext uri="{D42A27DB-BD31-4B8C-83A1-F6EECF244321}">
                <p14:modId xmlns:p14="http://schemas.microsoft.com/office/powerpoint/2010/main" val="2321053235"/>
              </p:ext>
            </p:extLst>
          </p:nvPr>
        </p:nvGraphicFramePr>
        <p:xfrm>
          <a:off x="2879386" y="1715983"/>
          <a:ext cx="6429984" cy="43501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extBox 13">
            <a:extLst>
              <a:ext uri="{FF2B5EF4-FFF2-40B4-BE49-F238E27FC236}">
                <a16:creationId xmlns:a16="http://schemas.microsoft.com/office/drawing/2014/main" id="{59251FC6-0A26-4289-8A91-FBCABEBA45A3}"/>
              </a:ext>
            </a:extLst>
          </p:cNvPr>
          <p:cNvSpPr txBox="1"/>
          <p:nvPr/>
        </p:nvSpPr>
        <p:spPr>
          <a:xfrm>
            <a:off x="7639402" y="361383"/>
            <a:ext cx="3500337" cy="830997"/>
          </a:xfrm>
          <a:prstGeom prst="rect">
            <a:avLst/>
          </a:prstGeom>
          <a:noFill/>
        </p:spPr>
        <p:txBody>
          <a:bodyPr wrap="square" rtlCol="0">
            <a:spAutoFit/>
          </a:bodyPr>
          <a:lstStyle/>
          <a:p>
            <a:r>
              <a:rPr lang="en-IN" sz="1600" b="1" dirty="0">
                <a:solidFill>
                  <a:srgbClr val="002060"/>
                </a:solidFill>
              </a:rPr>
              <a:t>This first stage comprised of the analysis and planning for the requirements of the project.</a:t>
            </a:r>
          </a:p>
        </p:txBody>
      </p:sp>
      <p:sp>
        <p:nvSpPr>
          <p:cNvPr id="17" name="TextBox 16">
            <a:extLst>
              <a:ext uri="{FF2B5EF4-FFF2-40B4-BE49-F238E27FC236}">
                <a16:creationId xmlns:a16="http://schemas.microsoft.com/office/drawing/2014/main" id="{4992901E-EFB0-4D0F-8D2B-545E709CF3A6}"/>
              </a:ext>
            </a:extLst>
          </p:cNvPr>
          <p:cNvSpPr txBox="1"/>
          <p:nvPr/>
        </p:nvSpPr>
        <p:spPr>
          <a:xfrm>
            <a:off x="9309370" y="2011811"/>
            <a:ext cx="2944237" cy="1077218"/>
          </a:xfrm>
          <a:prstGeom prst="rect">
            <a:avLst/>
          </a:prstGeom>
          <a:noFill/>
        </p:spPr>
        <p:txBody>
          <a:bodyPr wrap="square" rtlCol="0">
            <a:spAutoFit/>
          </a:bodyPr>
          <a:lstStyle/>
          <a:p>
            <a:r>
              <a:rPr lang="en-IN" sz="1600" b="1" dirty="0">
                <a:solidFill>
                  <a:srgbClr val="002060"/>
                </a:solidFill>
              </a:rPr>
              <a:t>The second stage comprised of structuring the requirements and finalising the working methodology.</a:t>
            </a:r>
            <a:endParaRPr lang="en-IN" b="1" dirty="0">
              <a:solidFill>
                <a:srgbClr val="002060"/>
              </a:solidFill>
            </a:endParaRPr>
          </a:p>
        </p:txBody>
      </p:sp>
      <p:sp>
        <p:nvSpPr>
          <p:cNvPr id="18" name="TextBox 17">
            <a:extLst>
              <a:ext uri="{FF2B5EF4-FFF2-40B4-BE49-F238E27FC236}">
                <a16:creationId xmlns:a16="http://schemas.microsoft.com/office/drawing/2014/main" id="{9288709C-1572-4377-9319-2C84D3B6C306}"/>
              </a:ext>
            </a:extLst>
          </p:cNvPr>
          <p:cNvSpPr txBox="1"/>
          <p:nvPr/>
        </p:nvSpPr>
        <p:spPr>
          <a:xfrm>
            <a:off x="9050169" y="4311403"/>
            <a:ext cx="3086910" cy="1354217"/>
          </a:xfrm>
          <a:prstGeom prst="rect">
            <a:avLst/>
          </a:prstGeom>
          <a:noFill/>
        </p:spPr>
        <p:txBody>
          <a:bodyPr wrap="square" rtlCol="0">
            <a:spAutoFit/>
          </a:bodyPr>
          <a:lstStyle/>
          <a:p>
            <a:r>
              <a:rPr lang="en-IN" sz="1600" b="1" dirty="0">
                <a:solidFill>
                  <a:srgbClr val="002060"/>
                </a:solidFill>
              </a:rPr>
              <a:t>The third stage comprised of deciding the modules and framing the user defined functions to be used in the project</a:t>
            </a:r>
            <a:r>
              <a:rPr lang="en-IN" dirty="0"/>
              <a:t>.</a:t>
            </a:r>
          </a:p>
        </p:txBody>
      </p:sp>
      <p:sp>
        <p:nvSpPr>
          <p:cNvPr id="19" name="TextBox 18">
            <a:extLst>
              <a:ext uri="{FF2B5EF4-FFF2-40B4-BE49-F238E27FC236}">
                <a16:creationId xmlns:a16="http://schemas.microsoft.com/office/drawing/2014/main" id="{710AFC82-CCB7-4A38-BD46-0245C55FB06D}"/>
              </a:ext>
            </a:extLst>
          </p:cNvPr>
          <p:cNvSpPr txBox="1"/>
          <p:nvPr/>
        </p:nvSpPr>
        <p:spPr>
          <a:xfrm>
            <a:off x="247922" y="4171566"/>
            <a:ext cx="2881009" cy="1077218"/>
          </a:xfrm>
          <a:prstGeom prst="rect">
            <a:avLst/>
          </a:prstGeom>
          <a:noFill/>
        </p:spPr>
        <p:txBody>
          <a:bodyPr wrap="square" rtlCol="0">
            <a:spAutoFit/>
          </a:bodyPr>
          <a:lstStyle/>
          <a:p>
            <a:r>
              <a:rPr lang="en-IN" sz="1600" b="1" dirty="0">
                <a:solidFill>
                  <a:srgbClr val="002060"/>
                </a:solidFill>
              </a:rPr>
              <a:t>The fourth stage comprised of using all the functions and writing the final source code</a:t>
            </a:r>
            <a:r>
              <a:rPr lang="en-IN" sz="1600" dirty="0">
                <a:solidFill>
                  <a:srgbClr val="002060"/>
                </a:solidFill>
              </a:rPr>
              <a:t>.</a:t>
            </a:r>
            <a:endParaRPr lang="en-IN" dirty="0">
              <a:solidFill>
                <a:srgbClr val="002060"/>
              </a:solidFill>
            </a:endParaRPr>
          </a:p>
        </p:txBody>
      </p:sp>
      <p:sp>
        <p:nvSpPr>
          <p:cNvPr id="20" name="TextBox 19">
            <a:extLst>
              <a:ext uri="{FF2B5EF4-FFF2-40B4-BE49-F238E27FC236}">
                <a16:creationId xmlns:a16="http://schemas.microsoft.com/office/drawing/2014/main" id="{44567F7C-389C-4C0B-8BF5-1C1CFAC4F153}"/>
              </a:ext>
            </a:extLst>
          </p:cNvPr>
          <p:cNvSpPr txBox="1"/>
          <p:nvPr/>
        </p:nvSpPr>
        <p:spPr>
          <a:xfrm>
            <a:off x="115972" y="2011811"/>
            <a:ext cx="2881009" cy="1077218"/>
          </a:xfrm>
          <a:prstGeom prst="rect">
            <a:avLst/>
          </a:prstGeom>
          <a:noFill/>
        </p:spPr>
        <p:txBody>
          <a:bodyPr wrap="square" rtlCol="0">
            <a:spAutoFit/>
          </a:bodyPr>
          <a:lstStyle/>
          <a:p>
            <a:r>
              <a:rPr lang="en-IN" sz="1600" b="1" dirty="0">
                <a:solidFill>
                  <a:srgbClr val="002060"/>
                </a:solidFill>
              </a:rPr>
              <a:t>The final stage comprised of testing the project with the test cases from sample sheet.</a:t>
            </a:r>
            <a:endParaRPr lang="en-IN" dirty="0">
              <a:solidFill>
                <a:srgbClr val="002060"/>
              </a:solidFill>
            </a:endParaRPr>
          </a:p>
        </p:txBody>
      </p:sp>
      <p:sp>
        <p:nvSpPr>
          <p:cNvPr id="23" name="Arrow: Right 22">
            <a:extLst>
              <a:ext uri="{FF2B5EF4-FFF2-40B4-BE49-F238E27FC236}">
                <a16:creationId xmlns:a16="http://schemas.microsoft.com/office/drawing/2014/main" id="{BF4EB236-3B10-4BD2-A548-418CBA51D07A}"/>
              </a:ext>
            </a:extLst>
          </p:cNvPr>
          <p:cNvSpPr/>
          <p:nvPr/>
        </p:nvSpPr>
        <p:spPr>
          <a:xfrm rot="19417779">
            <a:off x="6887343" y="1436038"/>
            <a:ext cx="605236" cy="203962"/>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35014E89-3782-4447-90CF-7D616F93D807}"/>
              </a:ext>
            </a:extLst>
          </p:cNvPr>
          <p:cNvSpPr/>
          <p:nvPr/>
        </p:nvSpPr>
        <p:spPr>
          <a:xfrm rot="19417779">
            <a:off x="8697216" y="3068938"/>
            <a:ext cx="605236" cy="185773"/>
          </a:xfrm>
          <a:prstGeom prst="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Right 24">
            <a:extLst>
              <a:ext uri="{FF2B5EF4-FFF2-40B4-BE49-F238E27FC236}">
                <a16:creationId xmlns:a16="http://schemas.microsoft.com/office/drawing/2014/main" id="{275AFE46-ACC5-4F02-82E4-8E052C8CACE9}"/>
              </a:ext>
            </a:extLst>
          </p:cNvPr>
          <p:cNvSpPr/>
          <p:nvPr/>
        </p:nvSpPr>
        <p:spPr>
          <a:xfrm rot="19417779">
            <a:off x="8232439" y="5146803"/>
            <a:ext cx="605236" cy="203962"/>
          </a:xfrm>
          <a:prstGeom prst="rightArrow">
            <a:avLst/>
          </a:prstGeom>
          <a:solidFill>
            <a:srgbClr val="7F91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Right 25">
            <a:extLst>
              <a:ext uri="{FF2B5EF4-FFF2-40B4-BE49-F238E27FC236}">
                <a16:creationId xmlns:a16="http://schemas.microsoft.com/office/drawing/2014/main" id="{452ED752-35DE-4964-8684-62AE7ED9D7E9}"/>
              </a:ext>
            </a:extLst>
          </p:cNvPr>
          <p:cNvSpPr/>
          <p:nvPr/>
        </p:nvSpPr>
        <p:spPr>
          <a:xfrm rot="13051925">
            <a:off x="2892903" y="2694135"/>
            <a:ext cx="605236" cy="203962"/>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Right 26">
            <a:extLst>
              <a:ext uri="{FF2B5EF4-FFF2-40B4-BE49-F238E27FC236}">
                <a16:creationId xmlns:a16="http://schemas.microsoft.com/office/drawing/2014/main" id="{3D96BF14-6F03-4599-BA17-2DB7C43CD131}"/>
              </a:ext>
            </a:extLst>
          </p:cNvPr>
          <p:cNvSpPr/>
          <p:nvPr/>
        </p:nvSpPr>
        <p:spPr>
          <a:xfrm rot="13051925">
            <a:off x="3177765" y="5143144"/>
            <a:ext cx="605236" cy="203962"/>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C74824B5-DC52-467C-8C16-70D8DF6DD1A0}"/>
              </a:ext>
            </a:extLst>
          </p:cNvPr>
          <p:cNvSpPr txBox="1"/>
          <p:nvPr/>
        </p:nvSpPr>
        <p:spPr>
          <a:xfrm>
            <a:off x="247922" y="313721"/>
            <a:ext cx="5772734" cy="523220"/>
          </a:xfrm>
          <a:prstGeom prst="rect">
            <a:avLst/>
          </a:prstGeom>
          <a:noFill/>
        </p:spPr>
        <p:txBody>
          <a:bodyPr wrap="none" rtlCol="0">
            <a:spAutoFit/>
          </a:bodyPr>
          <a:lstStyle/>
          <a:p>
            <a:r>
              <a:rPr lang="en-IN" sz="2800" b="1" dirty="0"/>
              <a:t>SOFTWARE DEVELOPMENT CYCLE</a:t>
            </a:r>
          </a:p>
        </p:txBody>
      </p:sp>
      <p:sp>
        <p:nvSpPr>
          <p:cNvPr id="2" name="Slide Number Placeholder 1">
            <a:extLst>
              <a:ext uri="{FF2B5EF4-FFF2-40B4-BE49-F238E27FC236}">
                <a16:creationId xmlns:a16="http://schemas.microsoft.com/office/drawing/2014/main" id="{68238066-CC4D-4632-93AE-9AB1EE7E0731}"/>
              </a:ext>
            </a:extLst>
          </p:cNvPr>
          <p:cNvSpPr>
            <a:spLocks noGrp="1"/>
          </p:cNvSpPr>
          <p:nvPr>
            <p:ph type="sldNum" sz="quarter" idx="12"/>
          </p:nvPr>
        </p:nvSpPr>
        <p:spPr/>
        <p:txBody>
          <a:bodyPr/>
          <a:lstStyle/>
          <a:p>
            <a:fld id="{D57F1E4F-1CFF-5643-939E-217C01CDF565}" type="slidenum">
              <a:rPr lang="en-US" b="1" smtClean="0">
                <a:solidFill>
                  <a:schemeClr val="tx1"/>
                </a:solidFill>
              </a:rPr>
              <a:pPr/>
              <a:t>4</a:t>
            </a:fld>
            <a:endParaRPr lang="en-US" b="1" dirty="0">
              <a:solidFill>
                <a:schemeClr val="tx1"/>
              </a:solidFill>
            </a:endParaRPr>
          </a:p>
        </p:txBody>
      </p:sp>
    </p:spTree>
    <p:extLst>
      <p:ext uri="{BB962C8B-B14F-4D97-AF65-F5344CB8AC3E}">
        <p14:creationId xmlns:p14="http://schemas.microsoft.com/office/powerpoint/2010/main" val="1120802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2A7E1-DE6A-8548-BF19-7761552FCDFF}"/>
              </a:ext>
            </a:extLst>
          </p:cNvPr>
          <p:cNvSpPr>
            <a:spLocks noGrp="1"/>
          </p:cNvSpPr>
          <p:nvPr>
            <p:ph type="title"/>
          </p:nvPr>
        </p:nvSpPr>
        <p:spPr/>
        <p:txBody>
          <a:bodyPr/>
          <a:lstStyle/>
          <a:p>
            <a:r>
              <a:rPr lang="en-US" b="1"/>
              <a:t>Modules Used :-</a:t>
            </a:r>
          </a:p>
        </p:txBody>
      </p:sp>
      <p:sp>
        <p:nvSpPr>
          <p:cNvPr id="3" name="Content Placeholder 2">
            <a:extLst>
              <a:ext uri="{FF2B5EF4-FFF2-40B4-BE49-F238E27FC236}">
                <a16:creationId xmlns:a16="http://schemas.microsoft.com/office/drawing/2014/main" id="{580ECDA7-2C1A-3C4B-BBA0-64CF25B717B2}"/>
              </a:ext>
            </a:extLst>
          </p:cNvPr>
          <p:cNvSpPr>
            <a:spLocks noGrp="1"/>
          </p:cNvSpPr>
          <p:nvPr>
            <p:ph idx="1"/>
          </p:nvPr>
        </p:nvSpPr>
        <p:spPr>
          <a:xfrm>
            <a:off x="2589212" y="1540189"/>
            <a:ext cx="8915400" cy="3777622"/>
          </a:xfrm>
        </p:spPr>
        <p:txBody>
          <a:bodyPr>
            <a:noAutofit/>
          </a:bodyPr>
          <a:lstStyle/>
          <a:p>
            <a:pPr marL="0" indent="0">
              <a:buNone/>
            </a:pPr>
            <a:r>
              <a:rPr lang="en-US" sz="2000" b="1" dirty="0"/>
              <a:t>Pandas :- </a:t>
            </a:r>
          </a:p>
          <a:p>
            <a:pPr lvl="1"/>
            <a:r>
              <a:rPr lang="en-US" sz="1800" dirty="0"/>
              <a:t>Pandas is a python library used to analyze data and to work with data sets  </a:t>
            </a:r>
          </a:p>
          <a:p>
            <a:pPr lvl="1"/>
            <a:r>
              <a:rPr lang="en-US" sz="1800" dirty="0"/>
              <a:t>It has functions for analyzing, cleaning, exploring and manipulating data </a:t>
            </a:r>
          </a:p>
          <a:p>
            <a:pPr lvl="1"/>
            <a:r>
              <a:rPr lang="en-US" sz="1800" dirty="0"/>
              <a:t>The name “Pandas” has a reference to both “Panel Data”, and “Python Data Analysis”</a:t>
            </a:r>
          </a:p>
          <a:p>
            <a:pPr marL="0" indent="0">
              <a:buNone/>
            </a:pPr>
            <a:r>
              <a:rPr lang="en-US" sz="2000" b="1" dirty="0"/>
              <a:t>Sys :- </a:t>
            </a:r>
          </a:p>
          <a:p>
            <a:pPr lvl="1"/>
            <a:r>
              <a:rPr lang="en-US" sz="1800" dirty="0"/>
              <a:t>The sys module provides functions and variables used to manipulate different parts of the Python runtime environment</a:t>
            </a:r>
          </a:p>
          <a:p>
            <a:pPr lvl="1"/>
            <a:r>
              <a:rPr lang="en-US" sz="1800" dirty="0"/>
              <a:t>Furthermore, the sys module provides information about constants, functions and methods of the Python interpreter </a:t>
            </a:r>
            <a:endParaRPr lang="en-US" sz="1800" b="1" dirty="0"/>
          </a:p>
        </p:txBody>
      </p:sp>
      <p:sp>
        <p:nvSpPr>
          <p:cNvPr id="4" name="Slide Number Placeholder 3">
            <a:extLst>
              <a:ext uri="{FF2B5EF4-FFF2-40B4-BE49-F238E27FC236}">
                <a16:creationId xmlns:a16="http://schemas.microsoft.com/office/drawing/2014/main" id="{5B8A26F2-EC03-4B67-A004-6BD13B6B1E40}"/>
              </a:ext>
            </a:extLst>
          </p:cNvPr>
          <p:cNvSpPr>
            <a:spLocks noGrp="1"/>
          </p:cNvSpPr>
          <p:nvPr>
            <p:ph type="sldNum" sz="quarter" idx="12"/>
          </p:nvPr>
        </p:nvSpPr>
        <p:spPr/>
        <p:txBody>
          <a:bodyPr/>
          <a:lstStyle/>
          <a:p>
            <a:fld id="{D57F1E4F-1CFF-5643-939E-217C01CDF565}" type="slidenum">
              <a:rPr lang="en-US" b="1" smtClean="0">
                <a:solidFill>
                  <a:schemeClr val="tx1"/>
                </a:solidFill>
              </a:rPr>
              <a:pPr/>
              <a:t>5</a:t>
            </a:fld>
            <a:endParaRPr lang="en-US" b="1" dirty="0">
              <a:solidFill>
                <a:schemeClr val="tx1"/>
              </a:solidFill>
            </a:endParaRPr>
          </a:p>
        </p:txBody>
      </p:sp>
    </p:spTree>
    <p:extLst>
      <p:ext uri="{BB962C8B-B14F-4D97-AF65-F5344CB8AC3E}">
        <p14:creationId xmlns:p14="http://schemas.microsoft.com/office/powerpoint/2010/main" val="872174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51F8C2-2B21-4A8F-8EA9-FAF29C78AC37}"/>
              </a:ext>
            </a:extLst>
          </p:cNvPr>
          <p:cNvSpPr>
            <a:spLocks noGrp="1"/>
          </p:cNvSpPr>
          <p:nvPr>
            <p:ph type="title"/>
          </p:nvPr>
        </p:nvSpPr>
        <p:spPr>
          <a:xfrm>
            <a:off x="1790475" y="680093"/>
            <a:ext cx="7661418" cy="414313"/>
          </a:xfrm>
        </p:spPr>
        <p:txBody>
          <a:bodyPr>
            <a:normAutofit fontScale="90000"/>
          </a:bodyPr>
          <a:lstStyle/>
          <a:p>
            <a:r>
              <a:rPr lang="en-US" b="1" dirty="0"/>
              <a:t>Functions</a:t>
            </a:r>
            <a:r>
              <a:rPr lang="en-US" dirty="0"/>
              <a:t> </a:t>
            </a:r>
            <a:r>
              <a:rPr lang="en-US" b="1" dirty="0"/>
              <a:t>Used :-</a:t>
            </a:r>
            <a:endParaRPr lang="en-IN" b="1" dirty="0"/>
          </a:p>
        </p:txBody>
      </p:sp>
      <p:sp>
        <p:nvSpPr>
          <p:cNvPr id="8" name="Text Placeholder 7">
            <a:extLst>
              <a:ext uri="{FF2B5EF4-FFF2-40B4-BE49-F238E27FC236}">
                <a16:creationId xmlns:a16="http://schemas.microsoft.com/office/drawing/2014/main" id="{DD0363DA-9D11-4E30-81EE-9681856CFA0A}"/>
              </a:ext>
            </a:extLst>
          </p:cNvPr>
          <p:cNvSpPr>
            <a:spLocks noGrp="1"/>
          </p:cNvSpPr>
          <p:nvPr>
            <p:ph type="body" idx="1"/>
          </p:nvPr>
        </p:nvSpPr>
        <p:spPr>
          <a:xfrm>
            <a:off x="831683" y="4224485"/>
            <a:ext cx="3858683" cy="485680"/>
          </a:xfrm>
        </p:spPr>
        <p:txBody>
          <a:bodyPr/>
          <a:lstStyle/>
          <a:p>
            <a:pPr marL="285750" indent="-285750">
              <a:buFont typeface="Arial" panose="020B0604020202020204" pitchFamily="34" charset="0"/>
              <a:buChar char="•"/>
            </a:pPr>
            <a:r>
              <a:rPr lang="en-US" sz="1600" b="1" dirty="0"/>
              <a:t>read_OneSheet()function to read data from one sheet using a DataFrame object and store it in a log file.</a:t>
            </a:r>
            <a:endParaRPr lang="en-IN" sz="1600" b="1" dirty="0"/>
          </a:p>
        </p:txBody>
      </p:sp>
      <p:pic>
        <p:nvPicPr>
          <p:cNvPr id="16" name="Picture 15">
            <a:extLst>
              <a:ext uri="{FF2B5EF4-FFF2-40B4-BE49-F238E27FC236}">
                <a16:creationId xmlns:a16="http://schemas.microsoft.com/office/drawing/2014/main" id="{25817F91-D4D2-45B2-9910-286356BAFF08}"/>
              </a:ext>
            </a:extLst>
          </p:cNvPr>
          <p:cNvPicPr>
            <a:picLocks noChangeAspect="1"/>
          </p:cNvPicPr>
          <p:nvPr/>
        </p:nvPicPr>
        <p:blipFill>
          <a:blip r:embed="rId3"/>
          <a:stretch>
            <a:fillRect/>
          </a:stretch>
        </p:blipFill>
        <p:spPr>
          <a:xfrm>
            <a:off x="5962150" y="1477624"/>
            <a:ext cx="6229850" cy="3232541"/>
          </a:xfrm>
          <a:prstGeom prst="rect">
            <a:avLst/>
          </a:prstGeom>
        </p:spPr>
      </p:pic>
      <p:sp>
        <p:nvSpPr>
          <p:cNvPr id="20" name="TextBox 19">
            <a:extLst>
              <a:ext uri="{FF2B5EF4-FFF2-40B4-BE49-F238E27FC236}">
                <a16:creationId xmlns:a16="http://schemas.microsoft.com/office/drawing/2014/main" id="{ADA80B85-EA50-457E-92FD-E33FA8060636}"/>
              </a:ext>
            </a:extLst>
          </p:cNvPr>
          <p:cNvSpPr txBox="1"/>
          <p:nvPr/>
        </p:nvSpPr>
        <p:spPr>
          <a:xfrm>
            <a:off x="6952033" y="5132810"/>
            <a:ext cx="4456922"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Execution screenshot of the read_OneSheet() function</a:t>
            </a:r>
            <a:r>
              <a:rPr lang="en-US" dirty="0"/>
              <a:t>.</a:t>
            </a:r>
            <a:endParaRPr lang="en-IN" dirty="0"/>
          </a:p>
        </p:txBody>
      </p:sp>
      <p:sp>
        <p:nvSpPr>
          <p:cNvPr id="2" name="Slide Number Placeholder 1">
            <a:extLst>
              <a:ext uri="{FF2B5EF4-FFF2-40B4-BE49-F238E27FC236}">
                <a16:creationId xmlns:a16="http://schemas.microsoft.com/office/drawing/2014/main" id="{44CBF447-28A0-4B10-88E1-3471C3D77632}"/>
              </a:ext>
            </a:extLst>
          </p:cNvPr>
          <p:cNvSpPr>
            <a:spLocks noGrp="1"/>
          </p:cNvSpPr>
          <p:nvPr>
            <p:ph type="sldNum" sz="quarter" idx="12"/>
          </p:nvPr>
        </p:nvSpPr>
        <p:spPr/>
        <p:txBody>
          <a:bodyPr/>
          <a:lstStyle/>
          <a:p>
            <a:fld id="{D57F1E4F-1CFF-5643-939E-217C01CDF565}" type="slidenum">
              <a:rPr lang="en-US" b="1" smtClean="0">
                <a:solidFill>
                  <a:schemeClr val="tx1"/>
                </a:solidFill>
              </a:rPr>
              <a:pPr/>
              <a:t>6</a:t>
            </a:fld>
            <a:endParaRPr lang="en-US" b="1" dirty="0">
              <a:solidFill>
                <a:schemeClr val="tx1"/>
              </a:solidFill>
            </a:endParaRPr>
          </a:p>
        </p:txBody>
      </p:sp>
      <p:pic>
        <p:nvPicPr>
          <p:cNvPr id="6" name="Content Placeholder 5">
            <a:extLst>
              <a:ext uri="{FF2B5EF4-FFF2-40B4-BE49-F238E27FC236}">
                <a16:creationId xmlns:a16="http://schemas.microsoft.com/office/drawing/2014/main" id="{8B1109D5-F48C-48B3-8638-F1197350FE50}"/>
              </a:ext>
            </a:extLst>
          </p:cNvPr>
          <p:cNvPicPr>
            <a:picLocks noGrp="1" noChangeAspect="1"/>
          </p:cNvPicPr>
          <p:nvPr>
            <p:ph sz="half" idx="2"/>
          </p:nvPr>
        </p:nvPicPr>
        <p:blipFill>
          <a:blip r:embed="rId4"/>
          <a:stretch>
            <a:fillRect/>
          </a:stretch>
        </p:blipFill>
        <p:spPr>
          <a:xfrm>
            <a:off x="801448" y="1546575"/>
            <a:ext cx="4989608" cy="17563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18380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F2E045D-F85C-4435-B8EF-DD18EFAA7247}"/>
              </a:ext>
            </a:extLst>
          </p:cNvPr>
          <p:cNvPicPr>
            <a:picLocks noGrp="1" noChangeAspect="1"/>
          </p:cNvPicPr>
          <p:nvPr>
            <p:ph sz="half" idx="2"/>
          </p:nvPr>
        </p:nvPicPr>
        <p:blipFill>
          <a:blip r:embed="rId2"/>
          <a:stretch>
            <a:fillRect/>
          </a:stretch>
        </p:blipFill>
        <p:spPr>
          <a:xfrm>
            <a:off x="7348243" y="576782"/>
            <a:ext cx="4325982" cy="4265806"/>
          </a:xfrm>
          <a:prstGeom prst="rect">
            <a:avLst/>
          </a:prstGeom>
        </p:spPr>
      </p:pic>
      <p:sp>
        <p:nvSpPr>
          <p:cNvPr id="8" name="TextBox 7">
            <a:extLst>
              <a:ext uri="{FF2B5EF4-FFF2-40B4-BE49-F238E27FC236}">
                <a16:creationId xmlns:a16="http://schemas.microsoft.com/office/drawing/2014/main" id="{A9F5E214-2A9D-420A-A743-3FA0DA4FE07D}"/>
              </a:ext>
            </a:extLst>
          </p:cNvPr>
          <p:cNvSpPr txBox="1"/>
          <p:nvPr/>
        </p:nvSpPr>
        <p:spPr>
          <a:xfrm>
            <a:off x="1245827" y="4409710"/>
            <a:ext cx="4697963" cy="1477328"/>
          </a:xfrm>
          <a:prstGeom prst="rect">
            <a:avLst/>
          </a:prstGeom>
          <a:noFill/>
        </p:spPr>
        <p:txBody>
          <a:bodyPr wrap="square" rtlCol="0">
            <a:spAutoFit/>
          </a:bodyPr>
          <a:lstStyle/>
          <a:p>
            <a:pPr marL="285750" indent="-285750">
              <a:buFont typeface="Arial" panose="020B0604020202020204" pitchFamily="34" charset="0"/>
              <a:buChar char="•"/>
            </a:pPr>
            <a:r>
              <a:rPr lang="en-US" sz="1800" b="1" dirty="0"/>
              <a:t>read_allSheet() function to read data from all the sheets using a DataFrame object inside a for loop</a:t>
            </a:r>
            <a:r>
              <a:rPr lang="en-US" b="1" dirty="0"/>
              <a:t> and store it in a log file</a:t>
            </a:r>
            <a:endParaRPr lang="en-IN" sz="1800" b="1" dirty="0"/>
          </a:p>
          <a:p>
            <a:endParaRPr lang="en-IN" dirty="0"/>
          </a:p>
        </p:txBody>
      </p:sp>
      <p:sp>
        <p:nvSpPr>
          <p:cNvPr id="9" name="TextBox 8">
            <a:extLst>
              <a:ext uri="{FF2B5EF4-FFF2-40B4-BE49-F238E27FC236}">
                <a16:creationId xmlns:a16="http://schemas.microsoft.com/office/drawing/2014/main" id="{7286EB64-F487-4507-9A91-414D9815F889}"/>
              </a:ext>
            </a:extLst>
          </p:cNvPr>
          <p:cNvSpPr txBox="1"/>
          <p:nvPr/>
        </p:nvSpPr>
        <p:spPr>
          <a:xfrm>
            <a:off x="7348243" y="5029857"/>
            <a:ext cx="4456922"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Execution screenshot of the read_allSheet() function</a:t>
            </a:r>
            <a:endParaRPr lang="en-IN" dirty="0"/>
          </a:p>
        </p:txBody>
      </p:sp>
      <p:sp>
        <p:nvSpPr>
          <p:cNvPr id="2" name="Slide Number Placeholder 1">
            <a:extLst>
              <a:ext uri="{FF2B5EF4-FFF2-40B4-BE49-F238E27FC236}">
                <a16:creationId xmlns:a16="http://schemas.microsoft.com/office/drawing/2014/main" id="{58DB590C-362E-4A74-99C0-01D0F24A2365}"/>
              </a:ext>
            </a:extLst>
          </p:cNvPr>
          <p:cNvSpPr>
            <a:spLocks noGrp="1"/>
          </p:cNvSpPr>
          <p:nvPr>
            <p:ph type="sldNum" sz="quarter" idx="12"/>
          </p:nvPr>
        </p:nvSpPr>
        <p:spPr/>
        <p:txBody>
          <a:bodyPr/>
          <a:lstStyle/>
          <a:p>
            <a:fld id="{D57F1E4F-1CFF-5643-939E-217C01CDF565}" type="slidenum">
              <a:rPr lang="en-US" b="1" smtClean="0">
                <a:solidFill>
                  <a:schemeClr val="tx1"/>
                </a:solidFill>
              </a:rPr>
              <a:pPr/>
              <a:t>7</a:t>
            </a:fld>
            <a:endParaRPr lang="en-US" b="1" dirty="0">
              <a:solidFill>
                <a:schemeClr val="tx1"/>
              </a:solidFill>
            </a:endParaRPr>
          </a:p>
        </p:txBody>
      </p:sp>
      <p:pic>
        <p:nvPicPr>
          <p:cNvPr id="10" name="Content Placeholder 9">
            <a:extLst>
              <a:ext uri="{FF2B5EF4-FFF2-40B4-BE49-F238E27FC236}">
                <a16:creationId xmlns:a16="http://schemas.microsoft.com/office/drawing/2014/main" id="{733B3936-3407-40CB-920A-8D2727D2B611}"/>
              </a:ext>
            </a:extLst>
          </p:cNvPr>
          <p:cNvPicPr>
            <a:picLocks noGrp="1" noChangeAspect="1"/>
          </p:cNvPicPr>
          <p:nvPr>
            <p:ph sz="half" idx="1"/>
          </p:nvPr>
        </p:nvPicPr>
        <p:blipFill>
          <a:blip r:embed="rId3"/>
          <a:stretch>
            <a:fillRect/>
          </a:stretch>
        </p:blipFill>
        <p:spPr>
          <a:xfrm>
            <a:off x="1245827" y="1476660"/>
            <a:ext cx="4590929" cy="25992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06559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E8C7BC8-4ACF-49AB-9A22-8A3D6E2BC1DD}"/>
              </a:ext>
            </a:extLst>
          </p:cNvPr>
          <p:cNvPicPr>
            <a:picLocks noGrp="1" noChangeAspect="1"/>
          </p:cNvPicPr>
          <p:nvPr>
            <p:ph sz="half" idx="2"/>
          </p:nvPr>
        </p:nvPicPr>
        <p:blipFill>
          <a:blip r:embed="rId3"/>
          <a:stretch>
            <a:fillRect/>
          </a:stretch>
        </p:blipFill>
        <p:spPr>
          <a:xfrm>
            <a:off x="6409261" y="1492251"/>
            <a:ext cx="5039460" cy="1570541"/>
          </a:xfrm>
          <a:prstGeom prst="rect">
            <a:avLst/>
          </a:prstGeom>
        </p:spPr>
      </p:pic>
      <p:pic>
        <p:nvPicPr>
          <p:cNvPr id="7" name="Picture 6">
            <a:extLst>
              <a:ext uri="{FF2B5EF4-FFF2-40B4-BE49-F238E27FC236}">
                <a16:creationId xmlns:a16="http://schemas.microsoft.com/office/drawing/2014/main" id="{F215F6BB-0C77-4781-894F-4FF067A7821E}"/>
              </a:ext>
            </a:extLst>
          </p:cNvPr>
          <p:cNvPicPr>
            <a:picLocks noChangeAspect="1"/>
          </p:cNvPicPr>
          <p:nvPr/>
        </p:nvPicPr>
        <p:blipFill>
          <a:blip r:embed="rId4"/>
          <a:stretch>
            <a:fillRect/>
          </a:stretch>
        </p:blipFill>
        <p:spPr>
          <a:xfrm>
            <a:off x="6392483" y="3579958"/>
            <a:ext cx="5056238" cy="1570541"/>
          </a:xfrm>
          <a:prstGeom prst="rect">
            <a:avLst/>
          </a:prstGeom>
        </p:spPr>
      </p:pic>
      <p:sp>
        <p:nvSpPr>
          <p:cNvPr id="8" name="TextBox 7">
            <a:extLst>
              <a:ext uri="{FF2B5EF4-FFF2-40B4-BE49-F238E27FC236}">
                <a16:creationId xmlns:a16="http://schemas.microsoft.com/office/drawing/2014/main" id="{983D90B5-09D3-443F-8549-08E560B8E6AD}"/>
              </a:ext>
            </a:extLst>
          </p:cNvPr>
          <p:cNvSpPr txBox="1"/>
          <p:nvPr/>
        </p:nvSpPr>
        <p:spPr>
          <a:xfrm>
            <a:off x="1347390" y="4695969"/>
            <a:ext cx="4557462" cy="2308324"/>
          </a:xfrm>
          <a:prstGeom prst="rect">
            <a:avLst/>
          </a:prstGeom>
          <a:noFill/>
        </p:spPr>
        <p:txBody>
          <a:bodyPr wrap="square" rtlCol="0">
            <a:spAutoFit/>
          </a:bodyPr>
          <a:lstStyle/>
          <a:p>
            <a:pPr marL="285750" indent="-285750">
              <a:buFont typeface="Arial" panose="020B0604020202020204" pitchFamily="34" charset="0"/>
              <a:buChar char="•"/>
            </a:pPr>
            <a:r>
              <a:rPr lang="en-GB" sz="1800" b="1" dirty="0">
                <a:effectLst/>
                <a:latin typeface="Century Gothic" panose="020B0502020202020204" pitchFamily="34" charset="0"/>
                <a:ea typeface="Microsoft YaHei" panose="020B0503020204020204" pitchFamily="34" charset="-122"/>
              </a:rPr>
              <a:t>field_value()function to firstly read the sheet data into a DataFrame object and then using the set_index() and Series() methods to store and print the values of the field entered by the user and store in log file.</a:t>
            </a:r>
            <a:endParaRPr lang="en-IN" sz="1800" b="1" dirty="0">
              <a:effectLst/>
              <a:latin typeface="Times New Roman" panose="02020603050405020304" pitchFamily="18" charset="0"/>
              <a:ea typeface="Microsoft YaHei" panose="020B0503020204020204" pitchFamily="34" charset="-122"/>
            </a:endParaRPr>
          </a:p>
          <a:p>
            <a:endParaRPr lang="en-IN" dirty="0"/>
          </a:p>
        </p:txBody>
      </p:sp>
      <p:sp>
        <p:nvSpPr>
          <p:cNvPr id="9" name="TextBox 8">
            <a:extLst>
              <a:ext uri="{FF2B5EF4-FFF2-40B4-BE49-F238E27FC236}">
                <a16:creationId xmlns:a16="http://schemas.microsoft.com/office/drawing/2014/main" id="{783B4E38-0EDA-4AF6-9BB6-57F6179DECB8}"/>
              </a:ext>
            </a:extLst>
          </p:cNvPr>
          <p:cNvSpPr txBox="1"/>
          <p:nvPr/>
        </p:nvSpPr>
        <p:spPr>
          <a:xfrm>
            <a:off x="6611124" y="5365749"/>
            <a:ext cx="4456922"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Execution screenshot of the field_value() function</a:t>
            </a:r>
            <a:r>
              <a:rPr lang="en-US" dirty="0"/>
              <a:t>.</a:t>
            </a:r>
            <a:endParaRPr lang="en-IN" dirty="0"/>
          </a:p>
        </p:txBody>
      </p:sp>
      <p:sp>
        <p:nvSpPr>
          <p:cNvPr id="2" name="Slide Number Placeholder 1">
            <a:extLst>
              <a:ext uri="{FF2B5EF4-FFF2-40B4-BE49-F238E27FC236}">
                <a16:creationId xmlns:a16="http://schemas.microsoft.com/office/drawing/2014/main" id="{0ED87C06-C611-4230-B266-5BA1E53263A3}"/>
              </a:ext>
            </a:extLst>
          </p:cNvPr>
          <p:cNvSpPr>
            <a:spLocks noGrp="1"/>
          </p:cNvSpPr>
          <p:nvPr>
            <p:ph type="sldNum" sz="quarter" idx="12"/>
          </p:nvPr>
        </p:nvSpPr>
        <p:spPr>
          <a:xfrm>
            <a:off x="492902" y="787782"/>
            <a:ext cx="779767" cy="365125"/>
          </a:xfrm>
        </p:spPr>
        <p:txBody>
          <a:bodyPr/>
          <a:lstStyle/>
          <a:p>
            <a:fld id="{D57F1E4F-1CFF-5643-939E-217C01CDF565}" type="slidenum">
              <a:rPr lang="en-US" b="1" smtClean="0">
                <a:solidFill>
                  <a:schemeClr val="tx1"/>
                </a:solidFill>
              </a:rPr>
              <a:pPr/>
              <a:t>8</a:t>
            </a:fld>
            <a:endParaRPr lang="en-US" b="1" dirty="0">
              <a:solidFill>
                <a:schemeClr val="tx1"/>
              </a:solidFill>
            </a:endParaRPr>
          </a:p>
        </p:txBody>
      </p:sp>
      <p:pic>
        <p:nvPicPr>
          <p:cNvPr id="11" name="Content Placeholder 10">
            <a:extLst>
              <a:ext uri="{FF2B5EF4-FFF2-40B4-BE49-F238E27FC236}">
                <a16:creationId xmlns:a16="http://schemas.microsoft.com/office/drawing/2014/main" id="{8BA29B3C-CAB1-404E-AB52-4F32349005B4}"/>
              </a:ext>
            </a:extLst>
          </p:cNvPr>
          <p:cNvPicPr>
            <a:picLocks noGrp="1" noChangeAspect="1"/>
          </p:cNvPicPr>
          <p:nvPr>
            <p:ph sz="half" idx="1"/>
          </p:nvPr>
        </p:nvPicPr>
        <p:blipFill>
          <a:blip r:embed="rId5"/>
          <a:stretch>
            <a:fillRect/>
          </a:stretch>
        </p:blipFill>
        <p:spPr>
          <a:xfrm>
            <a:off x="1347390" y="1357188"/>
            <a:ext cx="4313237" cy="29186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62102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C6571-4C52-4D74-A5F3-E7F4B4936F94}"/>
              </a:ext>
            </a:extLst>
          </p:cNvPr>
          <p:cNvSpPr>
            <a:spLocks noGrp="1"/>
          </p:cNvSpPr>
          <p:nvPr>
            <p:ph type="title"/>
          </p:nvPr>
        </p:nvSpPr>
        <p:spPr>
          <a:xfrm>
            <a:off x="1999537" y="512462"/>
            <a:ext cx="8911687" cy="1280890"/>
          </a:xfrm>
        </p:spPr>
        <p:txBody>
          <a:bodyPr>
            <a:normAutofit/>
          </a:bodyPr>
          <a:lstStyle/>
          <a:p>
            <a:r>
              <a:rPr lang="en-IN" sz="2400" b="1" dirty="0"/>
              <a:t>LOG FILE DATA STORAGE</a:t>
            </a:r>
          </a:p>
        </p:txBody>
      </p:sp>
      <p:pic>
        <p:nvPicPr>
          <p:cNvPr id="6" name="Content Placeholder 5">
            <a:extLst>
              <a:ext uri="{FF2B5EF4-FFF2-40B4-BE49-F238E27FC236}">
                <a16:creationId xmlns:a16="http://schemas.microsoft.com/office/drawing/2014/main" id="{56B1AF7C-ECED-4177-B42D-4E148EACB8B5}"/>
              </a:ext>
            </a:extLst>
          </p:cNvPr>
          <p:cNvPicPr>
            <a:picLocks noGrp="1" noChangeAspect="1"/>
          </p:cNvPicPr>
          <p:nvPr>
            <p:ph idx="1"/>
          </p:nvPr>
        </p:nvPicPr>
        <p:blipFill>
          <a:blip r:embed="rId2"/>
          <a:stretch>
            <a:fillRect/>
          </a:stretch>
        </p:blipFill>
        <p:spPr>
          <a:xfrm>
            <a:off x="7473476" y="1402173"/>
            <a:ext cx="3951391" cy="27306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Slide Number Placeholder 3">
            <a:extLst>
              <a:ext uri="{FF2B5EF4-FFF2-40B4-BE49-F238E27FC236}">
                <a16:creationId xmlns:a16="http://schemas.microsoft.com/office/drawing/2014/main" id="{DE1663A8-A593-4563-BA1E-223A3C524416}"/>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10" name="Picture 9">
            <a:extLst>
              <a:ext uri="{FF2B5EF4-FFF2-40B4-BE49-F238E27FC236}">
                <a16:creationId xmlns:a16="http://schemas.microsoft.com/office/drawing/2014/main" id="{3F535A10-6D96-4684-9096-BDCF04F67666}"/>
              </a:ext>
            </a:extLst>
          </p:cNvPr>
          <p:cNvPicPr>
            <a:picLocks noChangeAspect="1"/>
          </p:cNvPicPr>
          <p:nvPr/>
        </p:nvPicPr>
        <p:blipFill>
          <a:blip r:embed="rId3"/>
          <a:stretch>
            <a:fillRect/>
          </a:stretch>
        </p:blipFill>
        <p:spPr>
          <a:xfrm>
            <a:off x="3079767" y="1440334"/>
            <a:ext cx="3637165" cy="22424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11">
            <a:extLst>
              <a:ext uri="{FF2B5EF4-FFF2-40B4-BE49-F238E27FC236}">
                <a16:creationId xmlns:a16="http://schemas.microsoft.com/office/drawing/2014/main" id="{A1A765E6-F15A-4CBF-8456-92E844FBE236}"/>
              </a:ext>
            </a:extLst>
          </p:cNvPr>
          <p:cNvSpPr txBox="1"/>
          <p:nvPr/>
        </p:nvSpPr>
        <p:spPr>
          <a:xfrm>
            <a:off x="2937753" y="4483810"/>
            <a:ext cx="4873558" cy="646331"/>
          </a:xfrm>
          <a:prstGeom prst="rect">
            <a:avLst/>
          </a:prstGeom>
          <a:noFill/>
        </p:spPr>
        <p:txBody>
          <a:bodyPr wrap="square" rtlCol="0">
            <a:spAutoFit/>
          </a:bodyPr>
          <a:lstStyle/>
          <a:p>
            <a:pPr marL="285750" indent="-285750">
              <a:buFont typeface="Arial" panose="020B0604020202020204" pitchFamily="34" charset="0"/>
              <a:buChar char="•"/>
            </a:pPr>
            <a:r>
              <a:rPr lang="en-IN" dirty="0"/>
              <a:t>Storage of data in the log file after extraction from the excel file.</a:t>
            </a:r>
          </a:p>
        </p:txBody>
      </p:sp>
    </p:spTree>
    <p:extLst>
      <p:ext uri="{BB962C8B-B14F-4D97-AF65-F5344CB8AC3E}">
        <p14:creationId xmlns:p14="http://schemas.microsoft.com/office/powerpoint/2010/main" val="162073351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1319</TotalTime>
  <Words>658</Words>
  <Application>Microsoft Office PowerPoint</Application>
  <PresentationFormat>Widescreen</PresentationFormat>
  <Paragraphs>74</Paragraphs>
  <Slides>11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Cambria</vt:lpstr>
      <vt:lpstr>Century Gothic</vt:lpstr>
      <vt:lpstr>Times New Roman</vt:lpstr>
      <vt:lpstr>Wingdings 3</vt:lpstr>
      <vt:lpstr>Wisp</vt:lpstr>
      <vt:lpstr>Extracting data from an Excel file with the concept of field value. </vt:lpstr>
      <vt:lpstr>MEMBERS AND THEIR CONTRIBUTIONS:-</vt:lpstr>
      <vt:lpstr>PROJECT OVERVIEW:-</vt:lpstr>
      <vt:lpstr>PowerPoint Presentation</vt:lpstr>
      <vt:lpstr>Modules Used :-</vt:lpstr>
      <vt:lpstr>Functions Used :-</vt:lpstr>
      <vt:lpstr>PowerPoint Presentation</vt:lpstr>
      <vt:lpstr>PowerPoint Presentation</vt:lpstr>
      <vt:lpstr>LOG FILE DATA STORAGE</vt:lpstr>
      <vt:lpstr>REFERENCES: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PROJECT</dc:title>
  <dc:creator>Unknown User</dc:creator>
  <cp:lastModifiedBy>Vishal Jha</cp:lastModifiedBy>
  <cp:revision>31</cp:revision>
  <dcterms:created xsi:type="dcterms:W3CDTF">2021-03-02T10:27:55Z</dcterms:created>
  <dcterms:modified xsi:type="dcterms:W3CDTF">2021-03-08T18:14:00Z</dcterms:modified>
</cp:coreProperties>
</file>