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62" r:id="rId7"/>
    <p:sldId id="263" r:id="rId8"/>
    <p:sldId id="264" r:id="rId9"/>
    <p:sldId id="265" r:id="rId10"/>
    <p:sldId id="266" r:id="rId11"/>
    <p:sldId id="268" r:id="rId12"/>
    <p:sldId id="270" r:id="rId13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07-05-2023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00" y="332656"/>
            <a:ext cx="9144000" cy="1785416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3346D7-404C-D730-E035-01F235E43E97}"/>
              </a:ext>
            </a:extLst>
          </p:cNvPr>
          <p:cNvSpPr txBox="1"/>
          <p:nvPr/>
        </p:nvSpPr>
        <p:spPr>
          <a:xfrm>
            <a:off x="191344" y="5963120"/>
            <a:ext cx="11737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Guided by</a:t>
            </a:r>
          </a:p>
          <a:p>
            <a:pPr algn="ctr"/>
            <a:r>
              <a:rPr lang="en-US" sz="2800" dirty="0"/>
              <a:t>Varadharajan</a:t>
            </a:r>
            <a:r>
              <a:rPr lang="en-US" sz="2800" dirty="0"/>
              <a:t> sir</a:t>
            </a:r>
            <a:endParaRPr lang="en-IN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26B6673-4750-AEFE-FB7D-3237FB8B690A}"/>
              </a:ext>
            </a:extLst>
          </p:cNvPr>
          <p:cNvSpPr txBox="1">
            <a:spLocks/>
          </p:cNvSpPr>
          <p:nvPr/>
        </p:nvSpPr>
        <p:spPr>
          <a:xfrm>
            <a:off x="1847528" y="332656"/>
            <a:ext cx="9144000" cy="1872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Laptop Shop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6"/>
          <a:stretch/>
        </p:blipFill>
        <p:spPr>
          <a:xfrm>
            <a:off x="2711624" y="3429000"/>
            <a:ext cx="7127776" cy="2082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3346D7-404C-D730-E035-01F235E43E97}"/>
              </a:ext>
            </a:extLst>
          </p:cNvPr>
          <p:cNvSpPr txBox="1"/>
          <p:nvPr/>
        </p:nvSpPr>
        <p:spPr>
          <a:xfrm>
            <a:off x="0" y="2314642"/>
            <a:ext cx="11737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 smtClean="0"/>
              <a:t>Team Leader :  </a:t>
            </a:r>
            <a:r>
              <a:rPr lang="en-IN" sz="2800" dirty="0" smtClean="0"/>
              <a:t>Tushar</a:t>
            </a:r>
            <a:r>
              <a:rPr lang="en-IN" sz="2800" dirty="0" smtClean="0"/>
              <a:t> </a:t>
            </a:r>
            <a:r>
              <a:rPr lang="en-IN" sz="2800" dirty="0" smtClean="0"/>
              <a:t>Kudave</a:t>
            </a:r>
            <a:r>
              <a:rPr lang="en-IN" sz="2800" dirty="0" smtClean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85453"/>
              </p:ext>
            </p:extLst>
          </p:nvPr>
        </p:nvGraphicFramePr>
        <p:xfrm>
          <a:off x="2032000" y="2132856"/>
          <a:ext cx="8127999" cy="35283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Expected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Pass/Fail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/ create account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able to create new account and login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New Product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is able to admin new product and user is able to see product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Order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and Admin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both are able to see status of order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6299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 Details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able to add product  to cart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virtual assistants: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website with virtual assistants like Google Assistant or Amazon Alexa, enabling customers to easily place orders through voice commands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customer support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Offering live chat support and personalized customer service to ensure customer satisfaction and resolve any issues that may arise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Tracker : Integrating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tracking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order tracking.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digital era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aptop  Shop web application is useful for peoples. They can find all types of laptop at one place 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made in such a way that it is easy to use/ handle for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user-friendly. Anyone can use project no need to having any technical knowledge.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Laptop Shop Web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cart/ Order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Products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Module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Details 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40768"/>
            <a:ext cx="11089232" cy="48021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 is bridge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gap between shopping and buying, so having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extremely important on your website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Cart details are useful to user if any product they want to buy later they can add that product to cart.</a:t>
            </a:r>
          </a:p>
          <a:p>
            <a:pPr algn="just">
              <a:lnSpc>
                <a:spcPct val="10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only useful for </a:t>
            </a:r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just">
              <a:lnSpc>
                <a:spcPct val="10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Order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 -This module stores the information regarding order to both user and admin.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Details Of user 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Status of order (placed, delivered)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Amount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1.Admin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8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Payment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06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cart if user want to buy any product we need complete payment procedure to place order.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 supports various types of payments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debit card, scanner 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,…,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only for user.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3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28800"/>
            <a:ext cx="914501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628800"/>
            <a:ext cx="78486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825625"/>
            <a:ext cx="878497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) Dependencies issue</a:t>
            </a:r>
            <a:endParaRPr lang="en-US" dirty="0"/>
          </a:p>
          <a:p>
            <a:r>
              <a:rPr lang="en-US" dirty="0"/>
              <a:t>2</a:t>
            </a:r>
            <a:r>
              <a:rPr lang="en-US" dirty="0" smtClean="0"/>
              <a:t>) While creating angular project changes not reflecting in output.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359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Laptop Shop Web Application</vt:lpstr>
      <vt:lpstr>Module 1: Cart Details  </vt:lpstr>
      <vt:lpstr>Module 2: Order Details</vt:lpstr>
      <vt:lpstr>Module 3: Payment</vt:lpstr>
      <vt:lpstr>Project overview</vt:lpstr>
      <vt:lpstr>Tech architecture  </vt:lpstr>
      <vt:lpstr>Dataflow diagram</vt:lpstr>
      <vt:lpstr>Challenging issues</vt:lpstr>
      <vt:lpstr>Testing </vt:lpstr>
      <vt:lpstr>Future enhancement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Aditya</dc:creator>
  <cp:lastModifiedBy>Rohan</cp:lastModifiedBy>
  <cp:revision>23</cp:revision>
  <dcterms:modified xsi:type="dcterms:W3CDTF">2023-05-07T19:36:54Z</dcterms:modified>
</cp:coreProperties>
</file>