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2" r:id="rId2"/>
    <p:sldId id="273" r:id="rId3"/>
    <p:sldId id="259" r:id="rId4"/>
    <p:sldId id="278" r:id="rId5"/>
    <p:sldId id="261" r:id="rId6"/>
    <p:sldId id="262" r:id="rId7"/>
    <p:sldId id="263" r:id="rId8"/>
    <p:sldId id="264" r:id="rId9"/>
    <p:sldId id="279" r:id="rId10"/>
    <p:sldId id="284" r:id="rId11"/>
    <p:sldId id="285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3E35"/>
    <a:srgbClr val="D1D8B7"/>
    <a:srgbClr val="A09D79"/>
    <a:srgbClr val="AD5C4D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>
        <p:scale>
          <a:sx n="75" d="100"/>
          <a:sy n="75" d="100"/>
        </p:scale>
        <p:origin x="974" y="2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jal Narkhede" userId="ee3f539657d94506" providerId="LiveId" clId="{4D3C60C8-293F-4DE1-85CD-A6B51E08E2E0}"/>
    <pc:docChg chg="undo redo custSel addSld delSld modSld sldOrd">
      <pc:chgData name="Sejal Narkhede" userId="ee3f539657d94506" providerId="LiveId" clId="{4D3C60C8-293F-4DE1-85CD-A6B51E08E2E0}" dt="2023-06-16T16:04:23.592" v="1936" actId="113"/>
      <pc:docMkLst>
        <pc:docMk/>
      </pc:docMkLst>
      <pc:sldChg chg="delSp modSp mod">
        <pc:chgData name="Sejal Narkhede" userId="ee3f539657d94506" providerId="LiveId" clId="{4D3C60C8-293F-4DE1-85CD-A6B51E08E2E0}" dt="2023-06-16T14:44:00.886" v="649" actId="478"/>
        <pc:sldMkLst>
          <pc:docMk/>
          <pc:sldMk cId="3435077016" sldId="259"/>
        </pc:sldMkLst>
        <pc:spChg chg="del">
          <ac:chgData name="Sejal Narkhede" userId="ee3f539657d94506" providerId="LiveId" clId="{4D3C60C8-293F-4DE1-85CD-A6B51E08E2E0}" dt="2023-06-16T14:43:57.278" v="648" actId="478"/>
          <ac:spMkLst>
            <pc:docMk/>
            <pc:sldMk cId="3435077016" sldId="259"/>
            <ac:spMk id="2" creationId="{DA884D8B-635B-7402-1437-04A104C24B54}"/>
          </ac:spMkLst>
        </pc:spChg>
        <pc:spChg chg="del">
          <ac:chgData name="Sejal Narkhede" userId="ee3f539657d94506" providerId="LiveId" clId="{4D3C60C8-293F-4DE1-85CD-A6B51E08E2E0}" dt="2023-06-16T14:44:00.886" v="649" actId="478"/>
          <ac:spMkLst>
            <pc:docMk/>
            <pc:sldMk cId="3435077016" sldId="259"/>
            <ac:spMk id="3" creationId="{FAD9BE9C-B5EA-5DA0-9156-6E05D3882992}"/>
          </ac:spMkLst>
        </pc:spChg>
        <pc:spChg chg="mod">
          <ac:chgData name="Sejal Narkhede" userId="ee3f539657d94506" providerId="LiveId" clId="{4D3C60C8-293F-4DE1-85CD-A6B51E08E2E0}" dt="2023-06-16T14:43:49.045" v="647" actId="122"/>
          <ac:spMkLst>
            <pc:docMk/>
            <pc:sldMk cId="3435077016" sldId="259"/>
            <ac:spMk id="4" creationId="{3324E804-5D73-9996-1913-1EF77F2E53C5}"/>
          </ac:spMkLst>
        </pc:spChg>
        <pc:spChg chg="mod">
          <ac:chgData name="Sejal Narkhede" userId="ee3f539657d94506" providerId="LiveId" clId="{4D3C60C8-293F-4DE1-85CD-A6B51E08E2E0}" dt="2023-06-16T13:57:06.768" v="37" actId="2711"/>
          <ac:spMkLst>
            <pc:docMk/>
            <pc:sldMk cId="3435077016" sldId="259"/>
            <ac:spMk id="26" creationId="{70BA96D9-2E56-3DBD-6315-048A1B2800FB}"/>
          </ac:spMkLst>
        </pc:spChg>
      </pc:sldChg>
      <pc:sldChg chg="addSp delSp modSp mod">
        <pc:chgData name="Sejal Narkhede" userId="ee3f539657d94506" providerId="LiveId" clId="{4D3C60C8-293F-4DE1-85CD-A6B51E08E2E0}" dt="2023-06-16T14:58:43.852" v="1224" actId="255"/>
        <pc:sldMkLst>
          <pc:docMk/>
          <pc:sldMk cId="1699088621" sldId="261"/>
        </pc:sldMkLst>
        <pc:spChg chg="add mod">
          <ac:chgData name="Sejal Narkhede" userId="ee3f539657d94506" providerId="LiveId" clId="{4D3C60C8-293F-4DE1-85CD-A6B51E08E2E0}" dt="2023-06-16T14:58:43.852" v="1224" actId="255"/>
          <ac:spMkLst>
            <pc:docMk/>
            <pc:sldMk cId="1699088621" sldId="261"/>
            <ac:spMk id="3" creationId="{1E851EE7-6A70-D904-C98F-D0A7927E23D9}"/>
          </ac:spMkLst>
        </pc:spChg>
        <pc:spChg chg="mod">
          <ac:chgData name="Sejal Narkhede" userId="ee3f539657d94506" providerId="LiveId" clId="{4D3C60C8-293F-4DE1-85CD-A6B51E08E2E0}" dt="2023-06-16T13:57:28.867" v="40" actId="207"/>
          <ac:spMkLst>
            <pc:docMk/>
            <pc:sldMk cId="1699088621" sldId="261"/>
            <ac:spMk id="4" creationId="{BCD1D6FF-1122-B11D-0CE3-E62BA27376FA}"/>
          </ac:spMkLst>
        </pc:spChg>
        <pc:spChg chg="del mod">
          <ac:chgData name="Sejal Narkhede" userId="ee3f539657d94506" providerId="LiveId" clId="{4D3C60C8-293F-4DE1-85CD-A6B51E08E2E0}" dt="2023-06-16T14:00:26.169" v="112" actId="478"/>
          <ac:spMkLst>
            <pc:docMk/>
            <pc:sldMk cId="1699088621" sldId="261"/>
            <ac:spMk id="5" creationId="{623087F1-0A22-4E04-6B3F-B1DDA246A111}"/>
          </ac:spMkLst>
        </pc:spChg>
        <pc:spChg chg="del mod">
          <ac:chgData name="Sejal Narkhede" userId="ee3f539657d94506" providerId="LiveId" clId="{4D3C60C8-293F-4DE1-85CD-A6B51E08E2E0}" dt="2023-06-16T14:00:17.804" v="107" actId="478"/>
          <ac:spMkLst>
            <pc:docMk/>
            <pc:sldMk cId="1699088621" sldId="261"/>
            <ac:spMk id="7" creationId="{8FD92B98-444C-00D2-3246-91E7E1BFB673}"/>
          </ac:spMkLst>
        </pc:spChg>
        <pc:spChg chg="mod">
          <ac:chgData name="Sejal Narkhede" userId="ee3f539657d94506" providerId="LiveId" clId="{4D3C60C8-293F-4DE1-85CD-A6B51E08E2E0}" dt="2023-06-16T14:43:26.559" v="643" actId="122"/>
          <ac:spMkLst>
            <pc:docMk/>
            <pc:sldMk cId="1699088621" sldId="261"/>
            <ac:spMk id="9" creationId="{CFCF8520-CF3A-DEEA-6A9F-571CC04E7ADA}"/>
          </ac:spMkLst>
        </pc:spChg>
        <pc:graphicFrameChg chg="del mod">
          <ac:chgData name="Sejal Narkhede" userId="ee3f539657d94506" providerId="LiveId" clId="{4D3C60C8-293F-4DE1-85CD-A6B51E08E2E0}" dt="2023-06-16T13:54:24.432" v="27" actId="478"/>
          <ac:graphicFrameMkLst>
            <pc:docMk/>
            <pc:sldMk cId="1699088621" sldId="261"/>
            <ac:graphicFrameMk id="8" creationId="{19FBC95D-B600-B1AC-D5BA-3F204E3FE1DF}"/>
          </ac:graphicFrameMkLst>
        </pc:graphicFrameChg>
      </pc:sldChg>
      <pc:sldChg chg="addSp delSp modSp mod">
        <pc:chgData name="Sejal Narkhede" userId="ee3f539657d94506" providerId="LiveId" clId="{4D3C60C8-293F-4DE1-85CD-A6B51E08E2E0}" dt="2023-06-16T16:01:27.306" v="1926" actId="122"/>
        <pc:sldMkLst>
          <pc:docMk/>
          <pc:sldMk cId="2752853293" sldId="262"/>
        </pc:sldMkLst>
        <pc:spChg chg="mod">
          <ac:chgData name="Sejal Narkhede" userId="ee3f539657d94506" providerId="LiveId" clId="{4D3C60C8-293F-4DE1-85CD-A6B51E08E2E0}" dt="2023-06-16T16:01:27.306" v="1926" actId="122"/>
          <ac:spMkLst>
            <pc:docMk/>
            <pc:sldMk cId="2752853293" sldId="262"/>
            <ac:spMk id="3" creationId="{79D4ADC4-01B6-AA8C-9B56-49464B100BE3}"/>
          </ac:spMkLst>
        </pc:spChg>
        <pc:spChg chg="del">
          <ac:chgData name="Sejal Narkhede" userId="ee3f539657d94506" providerId="LiveId" clId="{4D3C60C8-293F-4DE1-85CD-A6B51E08E2E0}" dt="2023-06-16T14:00:43.978" v="117" actId="478"/>
          <ac:spMkLst>
            <pc:docMk/>
            <pc:sldMk cId="2752853293" sldId="262"/>
            <ac:spMk id="4" creationId="{D74CC35A-169D-2E87-6515-5E6B9D8F47EF}"/>
          </ac:spMkLst>
        </pc:spChg>
        <pc:spChg chg="add mod">
          <ac:chgData name="Sejal Narkhede" userId="ee3f539657d94506" providerId="LiveId" clId="{4D3C60C8-293F-4DE1-85CD-A6B51E08E2E0}" dt="2023-06-16T16:01:24.654" v="1925" actId="1076"/>
          <ac:spMkLst>
            <pc:docMk/>
            <pc:sldMk cId="2752853293" sldId="262"/>
            <ac:spMk id="5" creationId="{23D1FDA1-1694-B553-5FCC-9A7518B91CA2}"/>
          </ac:spMkLst>
        </pc:spChg>
        <pc:spChg chg="del">
          <ac:chgData name="Sejal Narkhede" userId="ee3f539657d94506" providerId="LiveId" clId="{4D3C60C8-293F-4DE1-85CD-A6B51E08E2E0}" dt="2023-06-16T14:00:40.834" v="116" actId="478"/>
          <ac:spMkLst>
            <pc:docMk/>
            <pc:sldMk cId="2752853293" sldId="262"/>
            <ac:spMk id="6" creationId="{8F9C73CF-CD73-39D0-D208-17D75BEB817B}"/>
          </ac:spMkLst>
        </pc:spChg>
        <pc:spChg chg="mod">
          <ac:chgData name="Sejal Narkhede" userId="ee3f539657d94506" providerId="LiveId" clId="{4D3C60C8-293F-4DE1-85CD-A6B51E08E2E0}" dt="2023-06-16T14:43:14.869" v="642" actId="122"/>
          <ac:spMkLst>
            <pc:docMk/>
            <pc:sldMk cId="2752853293" sldId="262"/>
            <ac:spMk id="8" creationId="{4F0540EB-6A4B-28A8-564F-BC45DFDE0883}"/>
          </ac:spMkLst>
        </pc:spChg>
        <pc:graphicFrameChg chg="del modGraphic">
          <ac:chgData name="Sejal Narkhede" userId="ee3f539657d94506" providerId="LiveId" clId="{4D3C60C8-293F-4DE1-85CD-A6B51E08E2E0}" dt="2023-06-16T13:57:43.988" v="48" actId="478"/>
          <ac:graphicFrameMkLst>
            <pc:docMk/>
            <pc:sldMk cId="2752853293" sldId="262"/>
            <ac:graphicFrameMk id="9" creationId="{599C0C9D-9A88-B612-EE50-DB2991538472}"/>
          </ac:graphicFrameMkLst>
        </pc:graphicFrameChg>
      </pc:sldChg>
      <pc:sldChg chg="delSp modSp mod">
        <pc:chgData name="Sejal Narkhede" userId="ee3f539657d94506" providerId="LiveId" clId="{4D3C60C8-293F-4DE1-85CD-A6B51E08E2E0}" dt="2023-06-16T16:03:26.827" v="1934" actId="20577"/>
        <pc:sldMkLst>
          <pc:docMk/>
          <pc:sldMk cId="1096717490" sldId="263"/>
        </pc:sldMkLst>
        <pc:spChg chg="del mod">
          <ac:chgData name="Sejal Narkhede" userId="ee3f539657d94506" providerId="LiveId" clId="{4D3C60C8-293F-4DE1-85CD-A6B51E08E2E0}" dt="2023-06-16T14:01:07.590" v="123" actId="478"/>
          <ac:spMkLst>
            <pc:docMk/>
            <pc:sldMk cId="1096717490" sldId="263"/>
            <ac:spMk id="2" creationId="{E9350B43-2FC6-DBFA-2920-C8265C1C6A48}"/>
          </ac:spMkLst>
        </pc:spChg>
        <pc:spChg chg="del">
          <ac:chgData name="Sejal Narkhede" userId="ee3f539657d94506" providerId="LiveId" clId="{4D3C60C8-293F-4DE1-85CD-A6B51E08E2E0}" dt="2023-06-16T14:01:02.209" v="121" actId="478"/>
          <ac:spMkLst>
            <pc:docMk/>
            <pc:sldMk cId="1096717490" sldId="263"/>
            <ac:spMk id="3" creationId="{B1EFDBE1-8C88-4D39-6BA3-537373DFA091}"/>
          </ac:spMkLst>
        </pc:spChg>
        <pc:spChg chg="mod">
          <ac:chgData name="Sejal Narkhede" userId="ee3f539657d94506" providerId="LiveId" clId="{4D3C60C8-293F-4DE1-85CD-A6B51E08E2E0}" dt="2023-06-16T14:43:07.535" v="640" actId="122"/>
          <ac:spMkLst>
            <pc:docMk/>
            <pc:sldMk cId="1096717490" sldId="263"/>
            <ac:spMk id="4" creationId="{6D91CF39-6540-5B9E-8E6C-4310213A7FEF}"/>
          </ac:spMkLst>
        </pc:spChg>
        <pc:spChg chg="mod">
          <ac:chgData name="Sejal Narkhede" userId="ee3f539657d94506" providerId="LiveId" clId="{4D3C60C8-293F-4DE1-85CD-A6B51E08E2E0}" dt="2023-06-16T13:59:37.858" v="84" actId="207"/>
          <ac:spMkLst>
            <pc:docMk/>
            <pc:sldMk cId="1096717490" sldId="263"/>
            <ac:spMk id="14" creationId="{F5768EFB-B317-47EA-C969-D365EB136882}"/>
          </ac:spMkLst>
        </pc:spChg>
        <pc:spChg chg="mod">
          <ac:chgData name="Sejal Narkhede" userId="ee3f539657d94506" providerId="LiveId" clId="{4D3C60C8-293F-4DE1-85CD-A6B51E08E2E0}" dt="2023-06-16T16:03:26.827" v="1934" actId="20577"/>
          <ac:spMkLst>
            <pc:docMk/>
            <pc:sldMk cId="1096717490" sldId="263"/>
            <ac:spMk id="16" creationId="{BB801EE7-C3C0-5B30-EB9B-2C995032EE99}"/>
          </ac:spMkLst>
        </pc:spChg>
      </pc:sldChg>
      <pc:sldChg chg="addSp delSp modSp mod">
        <pc:chgData name="Sejal Narkhede" userId="ee3f539657d94506" providerId="LiveId" clId="{4D3C60C8-293F-4DE1-85CD-A6B51E08E2E0}" dt="2023-06-16T15:59:53.800" v="1922" actId="5793"/>
        <pc:sldMkLst>
          <pc:docMk/>
          <pc:sldMk cId="1002104821" sldId="264"/>
        </pc:sldMkLst>
        <pc:spChg chg="del">
          <ac:chgData name="Sejal Narkhede" userId="ee3f539657d94506" providerId="LiveId" clId="{4D3C60C8-293F-4DE1-85CD-A6B51E08E2E0}" dt="2023-06-16T14:04:36.838" v="169" actId="478"/>
          <ac:spMkLst>
            <pc:docMk/>
            <pc:sldMk cId="1002104821" sldId="264"/>
            <ac:spMk id="2" creationId="{EB170A85-84B6-5E89-7F16-4811AE5FD44B}"/>
          </ac:spMkLst>
        </pc:spChg>
        <pc:spChg chg="del">
          <ac:chgData name="Sejal Narkhede" userId="ee3f539657d94506" providerId="LiveId" clId="{4D3C60C8-293F-4DE1-85CD-A6B51E08E2E0}" dt="2023-06-16T14:04:41.230" v="170" actId="478"/>
          <ac:spMkLst>
            <pc:docMk/>
            <pc:sldMk cId="1002104821" sldId="264"/>
            <ac:spMk id="3" creationId="{A29B6800-D0C2-8D9D-7F2C-5D0E41F51909}"/>
          </ac:spMkLst>
        </pc:spChg>
        <pc:spChg chg="del mod">
          <ac:chgData name="Sejal Narkhede" userId="ee3f539657d94506" providerId="LiveId" clId="{4D3C60C8-293F-4DE1-85CD-A6B51E08E2E0}" dt="2023-06-16T14:04:51.333" v="173" actId="478"/>
          <ac:spMkLst>
            <pc:docMk/>
            <pc:sldMk cId="1002104821" sldId="264"/>
            <ac:spMk id="4" creationId="{9099A4E0-99CC-34E8-536B-35867E7C5AF2}"/>
          </ac:spMkLst>
        </pc:spChg>
        <pc:spChg chg="add del mod">
          <ac:chgData name="Sejal Narkhede" userId="ee3f539657d94506" providerId="LiveId" clId="{4D3C60C8-293F-4DE1-85CD-A6B51E08E2E0}" dt="2023-06-16T14:04:51.333" v="173" actId="478"/>
          <ac:spMkLst>
            <pc:docMk/>
            <pc:sldMk cId="1002104821" sldId="264"/>
            <ac:spMk id="6" creationId="{A65B6DC7-BAE0-C1B0-662D-D09447840D0D}"/>
          </ac:spMkLst>
        </pc:spChg>
        <pc:spChg chg="add del mod">
          <ac:chgData name="Sejal Narkhede" userId="ee3f539657d94506" providerId="LiveId" clId="{4D3C60C8-293F-4DE1-85CD-A6B51E08E2E0}" dt="2023-06-16T14:04:51.333" v="173" actId="478"/>
          <ac:spMkLst>
            <pc:docMk/>
            <pc:sldMk cId="1002104821" sldId="264"/>
            <ac:spMk id="8" creationId="{D5E08837-D69E-6AF3-9B54-EAA4723A690C}"/>
          </ac:spMkLst>
        </pc:spChg>
        <pc:spChg chg="add mod">
          <ac:chgData name="Sejal Narkhede" userId="ee3f539657d94506" providerId="LiveId" clId="{4D3C60C8-293F-4DE1-85CD-A6B51E08E2E0}" dt="2023-06-16T14:06:29.084" v="193" actId="1076"/>
          <ac:spMkLst>
            <pc:docMk/>
            <pc:sldMk cId="1002104821" sldId="264"/>
            <ac:spMk id="10" creationId="{5EF63604-8063-107E-C3CB-134DC49D8A9C}"/>
          </ac:spMkLst>
        </pc:spChg>
        <pc:spChg chg="add del mod">
          <ac:chgData name="Sejal Narkhede" userId="ee3f539657d94506" providerId="LiveId" clId="{4D3C60C8-293F-4DE1-85CD-A6B51E08E2E0}" dt="2023-06-16T14:04:53.575" v="174" actId="478"/>
          <ac:spMkLst>
            <pc:docMk/>
            <pc:sldMk cId="1002104821" sldId="264"/>
            <ac:spMk id="12" creationId="{1EA6D3EF-167D-C5E5-8EDA-AA3CD57888D6}"/>
          </ac:spMkLst>
        </pc:spChg>
        <pc:spChg chg="add del mod">
          <ac:chgData name="Sejal Narkhede" userId="ee3f539657d94506" providerId="LiveId" clId="{4D3C60C8-293F-4DE1-85CD-A6B51E08E2E0}" dt="2023-06-16T14:04:55.239" v="175" actId="478"/>
          <ac:spMkLst>
            <pc:docMk/>
            <pc:sldMk cId="1002104821" sldId="264"/>
            <ac:spMk id="14" creationId="{E74C6755-A70A-A572-DC81-51F0E2AE2BAA}"/>
          </ac:spMkLst>
        </pc:spChg>
        <pc:spChg chg="add del mod">
          <ac:chgData name="Sejal Narkhede" userId="ee3f539657d94506" providerId="LiveId" clId="{4D3C60C8-293F-4DE1-85CD-A6B51E08E2E0}" dt="2023-06-16T14:05:22.039" v="180" actId="478"/>
          <ac:spMkLst>
            <pc:docMk/>
            <pc:sldMk cId="1002104821" sldId="264"/>
            <ac:spMk id="16" creationId="{5ABE680A-D478-D5B0-E406-8D8112B5A1EF}"/>
          </ac:spMkLst>
        </pc:spChg>
        <pc:spChg chg="add del mod">
          <ac:chgData name="Sejal Narkhede" userId="ee3f539657d94506" providerId="LiveId" clId="{4D3C60C8-293F-4DE1-85CD-A6B51E08E2E0}" dt="2023-06-16T14:05:24.194" v="181" actId="478"/>
          <ac:spMkLst>
            <pc:docMk/>
            <pc:sldMk cId="1002104821" sldId="264"/>
            <ac:spMk id="18" creationId="{DF8190D3-0897-14A7-8DB5-29301FC852FA}"/>
          </ac:spMkLst>
        </pc:spChg>
        <pc:spChg chg="add del mod">
          <ac:chgData name="Sejal Narkhede" userId="ee3f539657d94506" providerId="LiveId" clId="{4D3C60C8-293F-4DE1-85CD-A6B51E08E2E0}" dt="2023-06-16T14:04:59.373" v="176" actId="478"/>
          <ac:spMkLst>
            <pc:docMk/>
            <pc:sldMk cId="1002104821" sldId="264"/>
            <ac:spMk id="20" creationId="{4A5C0944-1416-F610-61E9-7C128E5FCF78}"/>
          </ac:spMkLst>
        </pc:spChg>
        <pc:spChg chg="add del mod">
          <ac:chgData name="Sejal Narkhede" userId="ee3f539657d94506" providerId="LiveId" clId="{4D3C60C8-293F-4DE1-85CD-A6B51E08E2E0}" dt="2023-06-16T14:05:09.776" v="178" actId="478"/>
          <ac:spMkLst>
            <pc:docMk/>
            <pc:sldMk cId="1002104821" sldId="264"/>
            <ac:spMk id="22" creationId="{FB523A95-12F9-4501-AF93-8583DC26C8ED}"/>
          </ac:spMkLst>
        </pc:spChg>
        <pc:spChg chg="add mod">
          <ac:chgData name="Sejal Narkhede" userId="ee3f539657d94506" providerId="LiveId" clId="{4D3C60C8-293F-4DE1-85CD-A6B51E08E2E0}" dt="2023-06-16T15:59:53.800" v="1922" actId="5793"/>
          <ac:spMkLst>
            <pc:docMk/>
            <pc:sldMk cId="1002104821" sldId="264"/>
            <ac:spMk id="24" creationId="{AA0FAF07-5A9B-7AF1-B8BF-F72C3A5D9D59}"/>
          </ac:spMkLst>
        </pc:spChg>
        <pc:spChg chg="del">
          <ac:chgData name="Sejal Narkhede" userId="ee3f539657d94506" providerId="LiveId" clId="{4D3C60C8-293F-4DE1-85CD-A6B51E08E2E0}" dt="2023-06-16T14:04:51.333" v="173" actId="478"/>
          <ac:spMkLst>
            <pc:docMk/>
            <pc:sldMk cId="1002104821" sldId="264"/>
            <ac:spMk id="26" creationId="{F237C2FF-8AE7-02AF-7E17-D62F80F65FAA}"/>
          </ac:spMkLst>
        </pc:spChg>
        <pc:spChg chg="del">
          <ac:chgData name="Sejal Narkhede" userId="ee3f539657d94506" providerId="LiveId" clId="{4D3C60C8-293F-4DE1-85CD-A6B51E08E2E0}" dt="2023-06-16T14:04:51.333" v="173" actId="478"/>
          <ac:spMkLst>
            <pc:docMk/>
            <pc:sldMk cId="1002104821" sldId="264"/>
            <ac:spMk id="27" creationId="{00C27F86-4C80-C4F3-6CE8-D40C84F64932}"/>
          </ac:spMkLst>
        </pc:spChg>
        <pc:spChg chg="del">
          <ac:chgData name="Sejal Narkhede" userId="ee3f539657d94506" providerId="LiveId" clId="{4D3C60C8-293F-4DE1-85CD-A6B51E08E2E0}" dt="2023-06-16T14:04:51.333" v="173" actId="478"/>
          <ac:spMkLst>
            <pc:docMk/>
            <pc:sldMk cId="1002104821" sldId="264"/>
            <ac:spMk id="28" creationId="{437F270A-5AE8-3D7C-4649-C8CE5C3BBE73}"/>
          </ac:spMkLst>
        </pc:spChg>
        <pc:spChg chg="del">
          <ac:chgData name="Sejal Narkhede" userId="ee3f539657d94506" providerId="LiveId" clId="{4D3C60C8-293F-4DE1-85CD-A6B51E08E2E0}" dt="2023-06-16T14:04:51.333" v="173" actId="478"/>
          <ac:spMkLst>
            <pc:docMk/>
            <pc:sldMk cId="1002104821" sldId="264"/>
            <ac:spMk id="29" creationId="{88C30139-2108-5DD5-D7B5-F4C5CA6CCBF3}"/>
          </ac:spMkLst>
        </pc:spChg>
        <pc:spChg chg="del">
          <ac:chgData name="Sejal Narkhede" userId="ee3f539657d94506" providerId="LiveId" clId="{4D3C60C8-293F-4DE1-85CD-A6B51E08E2E0}" dt="2023-06-16T14:04:51.333" v="173" actId="478"/>
          <ac:spMkLst>
            <pc:docMk/>
            <pc:sldMk cId="1002104821" sldId="264"/>
            <ac:spMk id="30" creationId="{7E1DA776-AFFE-AE39-7F7B-59EB501D7E5F}"/>
          </ac:spMkLst>
        </pc:spChg>
        <pc:spChg chg="del">
          <ac:chgData name="Sejal Narkhede" userId="ee3f539657d94506" providerId="LiveId" clId="{4D3C60C8-293F-4DE1-85CD-A6B51E08E2E0}" dt="2023-06-16T14:04:51.333" v="173" actId="478"/>
          <ac:spMkLst>
            <pc:docMk/>
            <pc:sldMk cId="1002104821" sldId="264"/>
            <ac:spMk id="31" creationId="{1F74C8AB-F847-F58A-7B89-FC1F3E125FB9}"/>
          </ac:spMkLst>
        </pc:spChg>
        <pc:spChg chg="del">
          <ac:chgData name="Sejal Narkhede" userId="ee3f539657d94506" providerId="LiveId" clId="{4D3C60C8-293F-4DE1-85CD-A6B51E08E2E0}" dt="2023-06-16T14:04:51.333" v="173" actId="478"/>
          <ac:spMkLst>
            <pc:docMk/>
            <pc:sldMk cId="1002104821" sldId="264"/>
            <ac:spMk id="32" creationId="{0A4B179D-6ECE-CDC7-80E3-5E1843793A1D}"/>
          </ac:spMkLst>
        </pc:spChg>
        <pc:spChg chg="add mod">
          <ac:chgData name="Sejal Narkhede" userId="ee3f539657d94506" providerId="LiveId" clId="{4D3C60C8-293F-4DE1-85CD-A6B51E08E2E0}" dt="2023-06-16T14:43:01.393" v="639" actId="1076"/>
          <ac:spMkLst>
            <pc:docMk/>
            <pc:sldMk cId="1002104821" sldId="264"/>
            <ac:spMk id="33" creationId="{14514C6C-702D-58FC-8FF7-38033C6824F1}"/>
          </ac:spMkLst>
        </pc:spChg>
        <pc:spChg chg="del">
          <ac:chgData name="Sejal Narkhede" userId="ee3f539657d94506" providerId="LiveId" clId="{4D3C60C8-293F-4DE1-85CD-A6B51E08E2E0}" dt="2023-06-16T14:04:51.333" v="173" actId="478"/>
          <ac:spMkLst>
            <pc:docMk/>
            <pc:sldMk cId="1002104821" sldId="264"/>
            <ac:spMk id="34" creationId="{20510531-78E7-6DD4-B8ED-F8484240C2E1}"/>
          </ac:spMkLst>
        </pc:spChg>
        <pc:spChg chg="add del mod">
          <ac:chgData name="Sejal Narkhede" userId="ee3f539657d94506" providerId="LiveId" clId="{4D3C60C8-293F-4DE1-85CD-A6B51E08E2E0}" dt="2023-06-16T14:05:05.544" v="177" actId="478"/>
          <ac:spMkLst>
            <pc:docMk/>
            <pc:sldMk cId="1002104821" sldId="264"/>
            <ac:spMk id="36" creationId="{C1C4B1F0-4FCF-1533-9679-4D9327A63784}"/>
          </ac:spMkLst>
        </pc:spChg>
        <pc:spChg chg="del">
          <ac:chgData name="Sejal Narkhede" userId="ee3f539657d94506" providerId="LiveId" clId="{4D3C60C8-293F-4DE1-85CD-A6B51E08E2E0}" dt="2023-06-16T14:04:51.333" v="173" actId="478"/>
          <ac:spMkLst>
            <pc:docMk/>
            <pc:sldMk cId="1002104821" sldId="264"/>
            <ac:spMk id="38" creationId="{BE14C3C8-CE39-133E-31F8-E2A69DFA914D}"/>
          </ac:spMkLst>
        </pc:spChg>
        <pc:spChg chg="add del mod">
          <ac:chgData name="Sejal Narkhede" userId="ee3f539657d94506" providerId="LiveId" clId="{4D3C60C8-293F-4DE1-85CD-A6B51E08E2E0}" dt="2023-06-16T14:05:12.891" v="179" actId="478"/>
          <ac:spMkLst>
            <pc:docMk/>
            <pc:sldMk cId="1002104821" sldId="264"/>
            <ac:spMk id="39" creationId="{92CB588D-87FE-09E5-2500-7C45B6FF011B}"/>
          </ac:spMkLst>
        </pc:spChg>
        <pc:picChg chg="del">
          <ac:chgData name="Sejal Narkhede" userId="ee3f539657d94506" providerId="LiveId" clId="{4D3C60C8-293F-4DE1-85CD-A6B51E08E2E0}" dt="2023-06-16T14:04:45.068" v="171" actId="478"/>
          <ac:picMkLst>
            <pc:docMk/>
            <pc:sldMk cId="1002104821" sldId="264"/>
            <ac:picMk id="45" creationId="{BF83E8E2-2284-9684-FCF6-1A6EA943A1FB}"/>
          </ac:picMkLst>
        </pc:picChg>
        <pc:picChg chg="del">
          <ac:chgData name="Sejal Narkhede" userId="ee3f539657d94506" providerId="LiveId" clId="{4D3C60C8-293F-4DE1-85CD-A6B51E08E2E0}" dt="2023-06-16T14:04:46.826" v="172" actId="478"/>
          <ac:picMkLst>
            <pc:docMk/>
            <pc:sldMk cId="1002104821" sldId="264"/>
            <ac:picMk id="48" creationId="{B0AC71BE-6C36-5953-EF84-04DB27D399EF}"/>
          </ac:picMkLst>
        </pc:picChg>
        <pc:picChg chg="del">
          <ac:chgData name="Sejal Narkhede" userId="ee3f539657d94506" providerId="LiveId" clId="{4D3C60C8-293F-4DE1-85CD-A6B51E08E2E0}" dt="2023-06-16T14:04:51.333" v="173" actId="478"/>
          <ac:picMkLst>
            <pc:docMk/>
            <pc:sldMk cId="1002104821" sldId="264"/>
            <ac:picMk id="51" creationId="{E67A1306-8387-8408-FEAF-520A43BB1D8D}"/>
          </ac:picMkLst>
        </pc:picChg>
        <pc:picChg chg="del">
          <ac:chgData name="Sejal Narkhede" userId="ee3f539657d94506" providerId="LiveId" clId="{4D3C60C8-293F-4DE1-85CD-A6B51E08E2E0}" dt="2023-06-16T14:04:51.333" v="173" actId="478"/>
          <ac:picMkLst>
            <pc:docMk/>
            <pc:sldMk cId="1002104821" sldId="264"/>
            <ac:picMk id="58" creationId="{A5E932A8-FB95-D4B9-7C31-E32737B02106}"/>
          </ac:picMkLst>
        </pc:picChg>
      </pc:sldChg>
      <pc:sldChg chg="addSp delSp modSp del mod">
        <pc:chgData name="Sejal Narkhede" userId="ee3f539657d94506" providerId="LiveId" clId="{4D3C60C8-293F-4DE1-85CD-A6B51E08E2E0}" dt="2023-06-16T14:20:43.566" v="362" actId="47"/>
        <pc:sldMkLst>
          <pc:docMk/>
          <pc:sldMk cId="1234133501" sldId="266"/>
        </pc:sldMkLst>
        <pc:spChg chg="del">
          <ac:chgData name="Sejal Narkhede" userId="ee3f539657d94506" providerId="LiveId" clId="{4D3C60C8-293F-4DE1-85CD-A6B51E08E2E0}" dt="2023-06-16T14:08:33.728" v="228" actId="478"/>
          <ac:spMkLst>
            <pc:docMk/>
            <pc:sldMk cId="1234133501" sldId="266"/>
            <ac:spMk id="3" creationId="{F4461112-1314-1F15-2239-5EFCF120CB67}"/>
          </ac:spMkLst>
        </pc:spChg>
        <pc:spChg chg="del">
          <ac:chgData name="Sejal Narkhede" userId="ee3f539657d94506" providerId="LiveId" clId="{4D3C60C8-293F-4DE1-85CD-A6B51E08E2E0}" dt="2023-06-16T14:08:33.728" v="228" actId="478"/>
          <ac:spMkLst>
            <pc:docMk/>
            <pc:sldMk cId="1234133501" sldId="266"/>
            <ac:spMk id="4" creationId="{33D4406C-089C-C2FF-4CED-A1744760FE3A}"/>
          </ac:spMkLst>
        </pc:spChg>
        <pc:spChg chg="add mod">
          <ac:chgData name="Sejal Narkhede" userId="ee3f539657d94506" providerId="LiveId" clId="{4D3C60C8-293F-4DE1-85CD-A6B51E08E2E0}" dt="2023-06-16T14:08:33.728" v="228" actId="478"/>
          <ac:spMkLst>
            <pc:docMk/>
            <pc:sldMk cId="1234133501" sldId="266"/>
            <ac:spMk id="5" creationId="{9051E3B6-4066-DD68-6871-2A162361640F}"/>
          </ac:spMkLst>
        </pc:spChg>
        <pc:spChg chg="del">
          <ac:chgData name="Sejal Narkhede" userId="ee3f539657d94506" providerId="LiveId" clId="{4D3C60C8-293F-4DE1-85CD-A6B51E08E2E0}" dt="2023-06-16T14:08:33.728" v="228" actId="478"/>
          <ac:spMkLst>
            <pc:docMk/>
            <pc:sldMk cId="1234133501" sldId="266"/>
            <ac:spMk id="6" creationId="{2705CC93-7672-B278-4A84-0AB0F7221F04}"/>
          </ac:spMkLst>
        </pc:spChg>
        <pc:spChg chg="add mod">
          <ac:chgData name="Sejal Narkhede" userId="ee3f539657d94506" providerId="LiveId" clId="{4D3C60C8-293F-4DE1-85CD-A6B51E08E2E0}" dt="2023-06-16T14:08:33.728" v="228" actId="478"/>
          <ac:spMkLst>
            <pc:docMk/>
            <pc:sldMk cId="1234133501" sldId="266"/>
            <ac:spMk id="8" creationId="{90AC4285-F0AF-C616-630C-4781FEA978CB}"/>
          </ac:spMkLst>
        </pc:spChg>
        <pc:spChg chg="del">
          <ac:chgData name="Sejal Narkhede" userId="ee3f539657d94506" providerId="LiveId" clId="{4D3C60C8-293F-4DE1-85CD-A6B51E08E2E0}" dt="2023-06-16T14:08:33.728" v="228" actId="478"/>
          <ac:spMkLst>
            <pc:docMk/>
            <pc:sldMk cId="1234133501" sldId="266"/>
            <ac:spMk id="10" creationId="{9645BD6E-D504-0AAE-E7AB-615D99588185}"/>
          </ac:spMkLst>
        </pc:spChg>
        <pc:graphicFrameChg chg="del mod">
          <ac:chgData name="Sejal Narkhede" userId="ee3f539657d94506" providerId="LiveId" clId="{4D3C60C8-293F-4DE1-85CD-A6B51E08E2E0}" dt="2023-06-16T14:08:33.728" v="228" actId="478"/>
          <ac:graphicFrameMkLst>
            <pc:docMk/>
            <pc:sldMk cId="1234133501" sldId="266"/>
            <ac:graphicFrameMk id="14" creationId="{8B282638-605F-AABF-CB34-2453951B1089}"/>
          </ac:graphicFrameMkLst>
        </pc:graphicFrameChg>
      </pc:sldChg>
      <pc:sldChg chg="addSp delSp modSp del mod">
        <pc:chgData name="Sejal Narkhede" userId="ee3f539657d94506" providerId="LiveId" clId="{4D3C60C8-293F-4DE1-85CD-A6B51E08E2E0}" dt="2023-06-16T14:20:17.118" v="361" actId="47"/>
        <pc:sldMkLst>
          <pc:docMk/>
          <pc:sldMk cId="327257719" sldId="267"/>
        </pc:sldMkLst>
        <pc:spChg chg="add del">
          <ac:chgData name="Sejal Narkhede" userId="ee3f539657d94506" providerId="LiveId" clId="{4D3C60C8-293F-4DE1-85CD-A6B51E08E2E0}" dt="2023-06-16T14:08:47.792" v="233" actId="478"/>
          <ac:spMkLst>
            <pc:docMk/>
            <pc:sldMk cId="327257719" sldId="267"/>
            <ac:spMk id="2" creationId="{BFD7679D-DC49-184B-33D7-D460C700C85D}"/>
          </ac:spMkLst>
        </pc:spChg>
        <pc:spChg chg="add del mod">
          <ac:chgData name="Sejal Narkhede" userId="ee3f539657d94506" providerId="LiveId" clId="{4D3C60C8-293F-4DE1-85CD-A6B51E08E2E0}" dt="2023-06-16T14:08:48.006" v="234" actId="478"/>
          <ac:spMkLst>
            <pc:docMk/>
            <pc:sldMk cId="327257719" sldId="267"/>
            <ac:spMk id="4" creationId="{BADAE6C4-6278-DE5D-C45D-01FBE1AB7426}"/>
          </ac:spMkLst>
        </pc:spChg>
        <pc:spChg chg="add del mod">
          <ac:chgData name="Sejal Narkhede" userId="ee3f539657d94506" providerId="LiveId" clId="{4D3C60C8-293F-4DE1-85CD-A6B51E08E2E0}" dt="2023-06-16T14:08:48.006" v="234" actId="478"/>
          <ac:spMkLst>
            <pc:docMk/>
            <pc:sldMk cId="327257719" sldId="267"/>
            <ac:spMk id="6" creationId="{3474B283-4FF2-3F37-8592-B177F8BFC678}"/>
          </ac:spMkLst>
        </pc:spChg>
        <pc:spChg chg="add del">
          <ac:chgData name="Sejal Narkhede" userId="ee3f539657d94506" providerId="LiveId" clId="{4D3C60C8-293F-4DE1-85CD-A6B51E08E2E0}" dt="2023-06-16T14:08:47.792" v="233" actId="478"/>
          <ac:spMkLst>
            <pc:docMk/>
            <pc:sldMk cId="327257719" sldId="267"/>
            <ac:spMk id="8" creationId="{955CC3A7-DD9A-E887-A929-DE6D4C1E47B9}"/>
          </ac:spMkLst>
        </pc:spChg>
        <pc:spChg chg="add del">
          <ac:chgData name="Sejal Narkhede" userId="ee3f539657d94506" providerId="LiveId" clId="{4D3C60C8-293F-4DE1-85CD-A6B51E08E2E0}" dt="2023-06-16T14:08:47.792" v="233" actId="478"/>
          <ac:spMkLst>
            <pc:docMk/>
            <pc:sldMk cId="327257719" sldId="267"/>
            <ac:spMk id="9" creationId="{EE754D37-3AA6-7249-76D8-52F85F4C158A}"/>
          </ac:spMkLst>
        </pc:spChg>
        <pc:spChg chg="add del mod">
          <ac:chgData name="Sejal Narkhede" userId="ee3f539657d94506" providerId="LiveId" clId="{4D3C60C8-293F-4DE1-85CD-A6B51E08E2E0}" dt="2023-06-16T14:08:48.006" v="234" actId="478"/>
          <ac:spMkLst>
            <pc:docMk/>
            <pc:sldMk cId="327257719" sldId="267"/>
            <ac:spMk id="10" creationId="{D1A7B224-8AB0-D155-3690-BC429AFCC5E5}"/>
          </ac:spMkLst>
        </pc:spChg>
        <pc:spChg chg="add del mod">
          <ac:chgData name="Sejal Narkhede" userId="ee3f539657d94506" providerId="LiveId" clId="{4D3C60C8-293F-4DE1-85CD-A6B51E08E2E0}" dt="2023-06-16T14:08:48.006" v="234" actId="478"/>
          <ac:spMkLst>
            <pc:docMk/>
            <pc:sldMk cId="327257719" sldId="267"/>
            <ac:spMk id="12" creationId="{F64A29AC-4DCC-5B26-22B7-FF22306222D1}"/>
          </ac:spMkLst>
        </pc:spChg>
        <pc:spChg chg="add del mod">
          <ac:chgData name="Sejal Narkhede" userId="ee3f539657d94506" providerId="LiveId" clId="{4D3C60C8-293F-4DE1-85CD-A6B51E08E2E0}" dt="2023-06-16T14:08:48.006" v="234" actId="478"/>
          <ac:spMkLst>
            <pc:docMk/>
            <pc:sldMk cId="327257719" sldId="267"/>
            <ac:spMk id="14" creationId="{CB73E181-387B-10F8-E1CC-9C9E7B99C690}"/>
          </ac:spMkLst>
        </pc:spChg>
        <pc:spChg chg="add del mod">
          <ac:chgData name="Sejal Narkhede" userId="ee3f539657d94506" providerId="LiveId" clId="{4D3C60C8-293F-4DE1-85CD-A6B51E08E2E0}" dt="2023-06-16T14:08:48.006" v="234" actId="478"/>
          <ac:spMkLst>
            <pc:docMk/>
            <pc:sldMk cId="327257719" sldId="267"/>
            <ac:spMk id="16" creationId="{648983C8-59F2-58E0-B994-70A4B5F42BE0}"/>
          </ac:spMkLst>
        </pc:spChg>
        <pc:spChg chg="add del">
          <ac:chgData name="Sejal Narkhede" userId="ee3f539657d94506" providerId="LiveId" clId="{4D3C60C8-293F-4DE1-85CD-A6B51E08E2E0}" dt="2023-06-16T14:08:47.792" v="233" actId="478"/>
          <ac:spMkLst>
            <pc:docMk/>
            <pc:sldMk cId="327257719" sldId="267"/>
            <ac:spMk id="17" creationId="{21A076CC-9414-293E-8AB1-B8C2EA1C5FEE}"/>
          </ac:spMkLst>
        </pc:spChg>
        <pc:spChg chg="add del">
          <ac:chgData name="Sejal Narkhede" userId="ee3f539657d94506" providerId="LiveId" clId="{4D3C60C8-293F-4DE1-85CD-A6B51E08E2E0}" dt="2023-06-16T14:08:47.792" v="233" actId="478"/>
          <ac:spMkLst>
            <pc:docMk/>
            <pc:sldMk cId="327257719" sldId="267"/>
            <ac:spMk id="18" creationId="{871694C6-64CB-2042-D079-8D98D610EDB0}"/>
          </ac:spMkLst>
        </pc:spChg>
        <pc:spChg chg="add del">
          <ac:chgData name="Sejal Narkhede" userId="ee3f539657d94506" providerId="LiveId" clId="{4D3C60C8-293F-4DE1-85CD-A6B51E08E2E0}" dt="2023-06-16T14:08:47.792" v="233" actId="478"/>
          <ac:spMkLst>
            <pc:docMk/>
            <pc:sldMk cId="327257719" sldId="267"/>
            <ac:spMk id="26" creationId="{FFCA4FA2-1095-105E-5606-3D90E73136C3}"/>
          </ac:spMkLst>
        </pc:spChg>
      </pc:sldChg>
      <pc:sldChg chg="addSp delSp modSp del mod">
        <pc:chgData name="Sejal Narkhede" userId="ee3f539657d94506" providerId="LiveId" clId="{4D3C60C8-293F-4DE1-85CD-A6B51E08E2E0}" dt="2023-06-16T14:59:08.356" v="1226" actId="47"/>
        <pc:sldMkLst>
          <pc:docMk/>
          <pc:sldMk cId="2759600390" sldId="268"/>
        </pc:sldMkLst>
        <pc:spChg chg="del">
          <ac:chgData name="Sejal Narkhede" userId="ee3f539657d94506" providerId="LiveId" clId="{4D3C60C8-293F-4DE1-85CD-A6B51E08E2E0}" dt="2023-06-16T14:08:53.647" v="236" actId="478"/>
          <ac:spMkLst>
            <pc:docMk/>
            <pc:sldMk cId="2759600390" sldId="268"/>
            <ac:spMk id="2" creationId="{6C47DC31-1488-8091-935A-1B03A14A5CD8}"/>
          </ac:spMkLst>
        </pc:spChg>
        <pc:spChg chg="del mod">
          <ac:chgData name="Sejal Narkhede" userId="ee3f539657d94506" providerId="LiveId" clId="{4D3C60C8-293F-4DE1-85CD-A6B51E08E2E0}" dt="2023-06-16T14:08:53.647" v="236" actId="478"/>
          <ac:spMkLst>
            <pc:docMk/>
            <pc:sldMk cId="2759600390" sldId="268"/>
            <ac:spMk id="3" creationId="{62F50689-D84C-7977-0A2B-2F0FFFB2014E}"/>
          </ac:spMkLst>
        </pc:spChg>
        <pc:spChg chg="del">
          <ac:chgData name="Sejal Narkhede" userId="ee3f539657d94506" providerId="LiveId" clId="{4D3C60C8-293F-4DE1-85CD-A6B51E08E2E0}" dt="2023-06-16T14:08:53.647" v="236" actId="478"/>
          <ac:spMkLst>
            <pc:docMk/>
            <pc:sldMk cId="2759600390" sldId="268"/>
            <ac:spMk id="4" creationId="{45A9ECAA-48CB-8CE7-4844-AA2C77D9E359}"/>
          </ac:spMkLst>
        </pc:spChg>
        <pc:spChg chg="del">
          <ac:chgData name="Sejal Narkhede" userId="ee3f539657d94506" providerId="LiveId" clId="{4D3C60C8-293F-4DE1-85CD-A6B51E08E2E0}" dt="2023-06-16T14:08:53.647" v="236" actId="478"/>
          <ac:spMkLst>
            <pc:docMk/>
            <pc:sldMk cId="2759600390" sldId="268"/>
            <ac:spMk id="5" creationId="{E7B10A79-E2EE-5230-2C2A-E6884B5125B1}"/>
          </ac:spMkLst>
        </pc:spChg>
        <pc:spChg chg="del">
          <ac:chgData name="Sejal Narkhede" userId="ee3f539657d94506" providerId="LiveId" clId="{4D3C60C8-293F-4DE1-85CD-A6B51E08E2E0}" dt="2023-06-16T14:08:53.647" v="236" actId="478"/>
          <ac:spMkLst>
            <pc:docMk/>
            <pc:sldMk cId="2759600390" sldId="268"/>
            <ac:spMk id="7" creationId="{BD1C6792-93C5-DED1-0872-50E165128229}"/>
          </ac:spMkLst>
        </pc:spChg>
        <pc:spChg chg="del">
          <ac:chgData name="Sejal Narkhede" userId="ee3f539657d94506" providerId="LiveId" clId="{4D3C60C8-293F-4DE1-85CD-A6B51E08E2E0}" dt="2023-06-16T14:08:53.647" v="236" actId="478"/>
          <ac:spMkLst>
            <pc:docMk/>
            <pc:sldMk cId="2759600390" sldId="268"/>
            <ac:spMk id="8" creationId="{3B8B492D-0778-C859-9200-08161ABEBFE5}"/>
          </ac:spMkLst>
        </pc:spChg>
        <pc:spChg chg="del">
          <ac:chgData name="Sejal Narkhede" userId="ee3f539657d94506" providerId="LiveId" clId="{4D3C60C8-293F-4DE1-85CD-A6B51E08E2E0}" dt="2023-06-16T14:08:53.647" v="236" actId="478"/>
          <ac:spMkLst>
            <pc:docMk/>
            <pc:sldMk cId="2759600390" sldId="268"/>
            <ac:spMk id="9" creationId="{B1185DEE-1419-7DB6-949B-929195894BC8}"/>
          </ac:spMkLst>
        </pc:spChg>
        <pc:spChg chg="del">
          <ac:chgData name="Sejal Narkhede" userId="ee3f539657d94506" providerId="LiveId" clId="{4D3C60C8-293F-4DE1-85CD-A6B51E08E2E0}" dt="2023-06-16T14:08:53.647" v="236" actId="478"/>
          <ac:spMkLst>
            <pc:docMk/>
            <pc:sldMk cId="2759600390" sldId="268"/>
            <ac:spMk id="10" creationId="{A9210D02-BD78-856B-08E2-820032AC6B71}"/>
          </ac:spMkLst>
        </pc:spChg>
        <pc:spChg chg="add del mod">
          <ac:chgData name="Sejal Narkhede" userId="ee3f539657d94506" providerId="LiveId" clId="{4D3C60C8-293F-4DE1-85CD-A6B51E08E2E0}" dt="2023-06-16T14:08:55.134" v="237" actId="478"/>
          <ac:spMkLst>
            <pc:docMk/>
            <pc:sldMk cId="2759600390" sldId="268"/>
            <ac:spMk id="11" creationId="{40D0D84E-08C4-8A53-D526-08038184F894}"/>
          </ac:spMkLst>
        </pc:spChg>
        <pc:spChg chg="add del mod">
          <ac:chgData name="Sejal Narkhede" userId="ee3f539657d94506" providerId="LiveId" clId="{4D3C60C8-293F-4DE1-85CD-A6B51E08E2E0}" dt="2023-06-16T14:08:55.134" v="237" actId="478"/>
          <ac:spMkLst>
            <pc:docMk/>
            <pc:sldMk cId="2759600390" sldId="268"/>
            <ac:spMk id="13" creationId="{AE3BD1AD-F980-E6B5-59A6-AEF8271F20E8}"/>
          </ac:spMkLst>
        </pc:spChg>
        <pc:spChg chg="add del mod">
          <ac:chgData name="Sejal Narkhede" userId="ee3f539657d94506" providerId="LiveId" clId="{4D3C60C8-293F-4DE1-85CD-A6B51E08E2E0}" dt="2023-06-16T14:08:55.134" v="237" actId="478"/>
          <ac:spMkLst>
            <pc:docMk/>
            <pc:sldMk cId="2759600390" sldId="268"/>
            <ac:spMk id="15" creationId="{8974366E-4657-A9FA-B4CD-AF79DFEE18C1}"/>
          </ac:spMkLst>
        </pc:spChg>
        <pc:spChg chg="add del mod">
          <ac:chgData name="Sejal Narkhede" userId="ee3f539657d94506" providerId="LiveId" clId="{4D3C60C8-293F-4DE1-85CD-A6B51E08E2E0}" dt="2023-06-16T14:08:55.134" v="237" actId="478"/>
          <ac:spMkLst>
            <pc:docMk/>
            <pc:sldMk cId="2759600390" sldId="268"/>
            <ac:spMk id="17" creationId="{6DC690CC-31D4-AB8B-B3BE-4ED22DB4A54D}"/>
          </ac:spMkLst>
        </pc:spChg>
        <pc:spChg chg="add del mod">
          <ac:chgData name="Sejal Narkhede" userId="ee3f539657d94506" providerId="LiveId" clId="{4D3C60C8-293F-4DE1-85CD-A6B51E08E2E0}" dt="2023-06-16T14:08:55.134" v="237" actId="478"/>
          <ac:spMkLst>
            <pc:docMk/>
            <pc:sldMk cId="2759600390" sldId="268"/>
            <ac:spMk id="19" creationId="{790295CD-889E-7509-EDA1-500D0C7480F6}"/>
          </ac:spMkLst>
        </pc:spChg>
        <pc:spChg chg="add mod">
          <ac:chgData name="Sejal Narkhede" userId="ee3f539657d94506" providerId="LiveId" clId="{4D3C60C8-293F-4DE1-85CD-A6B51E08E2E0}" dt="2023-06-16T14:18:36.692" v="357" actId="14100"/>
          <ac:spMkLst>
            <pc:docMk/>
            <pc:sldMk cId="2759600390" sldId="268"/>
            <ac:spMk id="23" creationId="{0413F60A-E25B-1DB6-2AA0-3F1DB4D6FB9D}"/>
          </ac:spMkLst>
        </pc:spChg>
        <pc:spChg chg="add mod">
          <ac:chgData name="Sejal Narkhede" userId="ee3f539657d94506" providerId="LiveId" clId="{4D3C60C8-293F-4DE1-85CD-A6B51E08E2E0}" dt="2023-06-16T14:21:59.966" v="382" actId="1076"/>
          <ac:spMkLst>
            <pc:docMk/>
            <pc:sldMk cId="2759600390" sldId="268"/>
            <ac:spMk id="25" creationId="{9332FE01-FEFB-2BA7-552D-DF683830F599}"/>
          </ac:spMkLst>
        </pc:spChg>
        <pc:picChg chg="add del mod">
          <ac:chgData name="Sejal Narkhede" userId="ee3f539657d94506" providerId="LiveId" clId="{4D3C60C8-293F-4DE1-85CD-A6B51E08E2E0}" dt="2023-06-16T14:18:12.866" v="353" actId="478"/>
          <ac:picMkLst>
            <pc:docMk/>
            <pc:sldMk cId="2759600390" sldId="268"/>
            <ac:picMk id="21" creationId="{7536EAD9-B463-C45C-7C2E-A2CD1AFB167F}"/>
          </ac:picMkLst>
        </pc:picChg>
      </pc:sldChg>
      <pc:sldChg chg="modSp mod">
        <pc:chgData name="Sejal Narkhede" userId="ee3f539657d94506" providerId="LiveId" clId="{4D3C60C8-293F-4DE1-85CD-A6B51E08E2E0}" dt="2023-06-16T16:03:51.373" v="1935" actId="20577"/>
        <pc:sldMkLst>
          <pc:docMk/>
          <pc:sldMk cId="3474133943" sldId="273"/>
        </pc:sldMkLst>
        <pc:spChg chg="mod">
          <ac:chgData name="Sejal Narkhede" userId="ee3f539657d94506" providerId="LiveId" clId="{4D3C60C8-293F-4DE1-85CD-A6B51E08E2E0}" dt="2023-06-16T15:40:37.735" v="1617" actId="403"/>
          <ac:spMkLst>
            <pc:docMk/>
            <pc:sldMk cId="3474133943" sldId="273"/>
            <ac:spMk id="4" creationId="{45878135-3F5C-BB53-0082-122956799B79}"/>
          </ac:spMkLst>
        </pc:spChg>
        <pc:graphicFrameChg chg="mod modGraphic">
          <ac:chgData name="Sejal Narkhede" userId="ee3f539657d94506" providerId="LiveId" clId="{4D3C60C8-293F-4DE1-85CD-A6B51E08E2E0}" dt="2023-06-16T16:03:51.373" v="1935" actId="20577"/>
          <ac:graphicFrameMkLst>
            <pc:docMk/>
            <pc:sldMk cId="3474133943" sldId="273"/>
            <ac:graphicFrameMk id="7" creationId="{A0CBE60F-663E-42AB-1CE5-88C23B96F03A}"/>
          </ac:graphicFrameMkLst>
        </pc:graphicFrameChg>
      </pc:sldChg>
      <pc:sldChg chg="addSp modSp mod">
        <pc:chgData name="Sejal Narkhede" userId="ee3f539657d94506" providerId="LiveId" clId="{4D3C60C8-293F-4DE1-85CD-A6B51E08E2E0}" dt="2023-06-16T14:01:27.716" v="124" actId="403"/>
        <pc:sldMkLst>
          <pc:docMk/>
          <pc:sldMk cId="520000563" sldId="278"/>
        </pc:sldMkLst>
        <pc:spChg chg="mod">
          <ac:chgData name="Sejal Narkhede" userId="ee3f539657d94506" providerId="LiveId" clId="{4D3C60C8-293F-4DE1-85CD-A6B51E08E2E0}" dt="2023-06-16T13:57:12.688" v="38" actId="5793"/>
          <ac:spMkLst>
            <pc:docMk/>
            <pc:sldMk cId="520000563" sldId="278"/>
            <ac:spMk id="3" creationId="{61377AF6-2477-81EC-D1BC-43FD72DF18F6}"/>
          </ac:spMkLst>
        </pc:spChg>
        <pc:spChg chg="add mod">
          <ac:chgData name="Sejal Narkhede" userId="ee3f539657d94506" providerId="LiveId" clId="{4D3C60C8-293F-4DE1-85CD-A6B51E08E2E0}" dt="2023-06-16T14:01:27.716" v="124" actId="403"/>
          <ac:spMkLst>
            <pc:docMk/>
            <pc:sldMk cId="520000563" sldId="278"/>
            <ac:spMk id="10" creationId="{3423D2F2-4C41-EA85-5A7F-B0EA9B819796}"/>
          </ac:spMkLst>
        </pc:spChg>
      </pc:sldChg>
      <pc:sldChg chg="addSp delSp modSp mod">
        <pc:chgData name="Sejal Narkhede" userId="ee3f539657d94506" providerId="LiveId" clId="{4D3C60C8-293F-4DE1-85CD-A6B51E08E2E0}" dt="2023-06-16T14:33:35.435" v="583" actId="13822"/>
        <pc:sldMkLst>
          <pc:docMk/>
          <pc:sldMk cId="1445010188" sldId="279"/>
        </pc:sldMkLst>
        <pc:spChg chg="add del mod">
          <ac:chgData name="Sejal Narkhede" userId="ee3f539657d94506" providerId="LiveId" clId="{4D3C60C8-293F-4DE1-85CD-A6B51E08E2E0}" dt="2023-06-16T14:07:09.139" v="202" actId="478"/>
          <ac:spMkLst>
            <pc:docMk/>
            <pc:sldMk cId="1445010188" sldId="279"/>
            <ac:spMk id="3" creationId="{2699F34B-1F1C-5D5D-CBD2-439A8D90310A}"/>
          </ac:spMkLst>
        </pc:spChg>
        <pc:spChg chg="add del mod">
          <ac:chgData name="Sejal Narkhede" userId="ee3f539657d94506" providerId="LiveId" clId="{4D3C60C8-293F-4DE1-85CD-A6B51E08E2E0}" dt="2023-06-16T14:07:11.979" v="204" actId="478"/>
          <ac:spMkLst>
            <pc:docMk/>
            <pc:sldMk cId="1445010188" sldId="279"/>
            <ac:spMk id="5" creationId="{78C74F39-7013-C160-B85B-771F25CFA6C3}"/>
          </ac:spMkLst>
        </pc:spChg>
        <pc:spChg chg="add del mod">
          <ac:chgData name="Sejal Narkhede" userId="ee3f539657d94506" providerId="LiveId" clId="{4D3C60C8-293F-4DE1-85CD-A6B51E08E2E0}" dt="2023-06-16T14:07:15.149" v="206" actId="478"/>
          <ac:spMkLst>
            <pc:docMk/>
            <pc:sldMk cId="1445010188" sldId="279"/>
            <ac:spMk id="7" creationId="{0D82D1CF-F9E6-5167-AD87-3D2FE3CF46E4}"/>
          </ac:spMkLst>
        </pc:spChg>
        <pc:spChg chg="add del mod">
          <ac:chgData name="Sejal Narkhede" userId="ee3f539657d94506" providerId="LiveId" clId="{4D3C60C8-293F-4DE1-85CD-A6B51E08E2E0}" dt="2023-06-16T14:07:18.706" v="208" actId="478"/>
          <ac:spMkLst>
            <pc:docMk/>
            <pc:sldMk cId="1445010188" sldId="279"/>
            <ac:spMk id="9" creationId="{368C4B68-DCA9-82DD-9201-0170C7CACB31}"/>
          </ac:spMkLst>
        </pc:spChg>
        <pc:spChg chg="add del mod">
          <ac:chgData name="Sejal Narkhede" userId="ee3f539657d94506" providerId="LiveId" clId="{4D3C60C8-293F-4DE1-85CD-A6B51E08E2E0}" dt="2023-06-16T14:07:31.544" v="211" actId="478"/>
          <ac:spMkLst>
            <pc:docMk/>
            <pc:sldMk cId="1445010188" sldId="279"/>
            <ac:spMk id="11" creationId="{BCC7A757-AE3B-5E0A-E410-CB5FE8A550F9}"/>
          </ac:spMkLst>
        </pc:spChg>
        <pc:spChg chg="add del mod">
          <ac:chgData name="Sejal Narkhede" userId="ee3f539657d94506" providerId="LiveId" clId="{4D3C60C8-293F-4DE1-85CD-A6B51E08E2E0}" dt="2023-06-16T14:07:41.468" v="213" actId="478"/>
          <ac:spMkLst>
            <pc:docMk/>
            <pc:sldMk cId="1445010188" sldId="279"/>
            <ac:spMk id="13" creationId="{486DD9A0-EEC5-5268-DE84-7F0122D24B82}"/>
          </ac:spMkLst>
        </pc:spChg>
        <pc:spChg chg="add del mod">
          <ac:chgData name="Sejal Narkhede" userId="ee3f539657d94506" providerId="LiveId" clId="{4D3C60C8-293F-4DE1-85CD-A6B51E08E2E0}" dt="2023-06-16T14:07:50.130" v="217" actId="478"/>
          <ac:spMkLst>
            <pc:docMk/>
            <pc:sldMk cId="1445010188" sldId="279"/>
            <ac:spMk id="15" creationId="{F7F73C05-E923-FA89-F303-9993D2F5EB4B}"/>
          </ac:spMkLst>
        </pc:spChg>
        <pc:spChg chg="add del mod">
          <ac:chgData name="Sejal Narkhede" userId="ee3f539657d94506" providerId="LiveId" clId="{4D3C60C8-293F-4DE1-85CD-A6B51E08E2E0}" dt="2023-06-16T14:07:46.552" v="216" actId="478"/>
          <ac:spMkLst>
            <pc:docMk/>
            <pc:sldMk cId="1445010188" sldId="279"/>
            <ac:spMk id="17" creationId="{F35DA14D-C3B2-6A05-1BAC-2978D6ADE366}"/>
          </ac:spMkLst>
        </pc:spChg>
        <pc:spChg chg="add del mod">
          <ac:chgData name="Sejal Narkhede" userId="ee3f539657d94506" providerId="LiveId" clId="{4D3C60C8-293F-4DE1-85CD-A6B51E08E2E0}" dt="2023-06-16T14:07:52.974" v="218" actId="478"/>
          <ac:spMkLst>
            <pc:docMk/>
            <pc:sldMk cId="1445010188" sldId="279"/>
            <ac:spMk id="21" creationId="{881E701C-3660-0D56-2A26-2F90BD621972}"/>
          </ac:spMkLst>
        </pc:spChg>
        <pc:spChg chg="add del mod">
          <ac:chgData name="Sejal Narkhede" userId="ee3f539657d94506" providerId="LiveId" clId="{4D3C60C8-293F-4DE1-85CD-A6B51E08E2E0}" dt="2023-06-16T14:07:52.974" v="218" actId="478"/>
          <ac:spMkLst>
            <pc:docMk/>
            <pc:sldMk cId="1445010188" sldId="279"/>
            <ac:spMk id="25" creationId="{E17E6935-359E-FA1B-24A5-6D4C1FC56862}"/>
          </ac:spMkLst>
        </pc:spChg>
        <pc:spChg chg="del">
          <ac:chgData name="Sejal Narkhede" userId="ee3f539657d94506" providerId="LiveId" clId="{4D3C60C8-293F-4DE1-85CD-A6B51E08E2E0}" dt="2023-06-16T14:07:50.130" v="217" actId="478"/>
          <ac:spMkLst>
            <pc:docMk/>
            <pc:sldMk cId="1445010188" sldId="279"/>
            <ac:spMk id="26" creationId="{F237C2FF-8AE7-02AF-7E17-D62F80F65FAA}"/>
          </ac:spMkLst>
        </pc:spChg>
        <pc:spChg chg="del">
          <ac:chgData name="Sejal Narkhede" userId="ee3f539657d94506" providerId="LiveId" clId="{4D3C60C8-293F-4DE1-85CD-A6B51E08E2E0}" dt="2023-06-16T14:07:50.130" v="217" actId="478"/>
          <ac:spMkLst>
            <pc:docMk/>
            <pc:sldMk cId="1445010188" sldId="279"/>
            <ac:spMk id="27" creationId="{00C27F86-4C80-C4F3-6CE8-D40C84F64932}"/>
          </ac:spMkLst>
        </pc:spChg>
        <pc:spChg chg="del">
          <ac:chgData name="Sejal Narkhede" userId="ee3f539657d94506" providerId="LiveId" clId="{4D3C60C8-293F-4DE1-85CD-A6B51E08E2E0}" dt="2023-06-16T14:07:44.659" v="214" actId="478"/>
          <ac:spMkLst>
            <pc:docMk/>
            <pc:sldMk cId="1445010188" sldId="279"/>
            <ac:spMk id="28" creationId="{437F270A-5AE8-3D7C-4649-C8CE5C3BBE73}"/>
          </ac:spMkLst>
        </pc:spChg>
        <pc:spChg chg="del">
          <ac:chgData name="Sejal Narkhede" userId="ee3f539657d94506" providerId="LiveId" clId="{4D3C60C8-293F-4DE1-85CD-A6B51E08E2E0}" dt="2023-06-16T14:07:37.823" v="212" actId="478"/>
          <ac:spMkLst>
            <pc:docMk/>
            <pc:sldMk cId="1445010188" sldId="279"/>
            <ac:spMk id="29" creationId="{88C30139-2108-5DD5-D7B5-F4C5CA6CCBF3}"/>
          </ac:spMkLst>
        </pc:spChg>
        <pc:spChg chg="del">
          <ac:chgData name="Sejal Narkhede" userId="ee3f539657d94506" providerId="LiveId" clId="{4D3C60C8-293F-4DE1-85CD-A6B51E08E2E0}" dt="2023-06-16T14:07:50.130" v="217" actId="478"/>
          <ac:spMkLst>
            <pc:docMk/>
            <pc:sldMk cId="1445010188" sldId="279"/>
            <ac:spMk id="30" creationId="{7E1DA776-AFFE-AE39-7F7B-59EB501D7E5F}"/>
          </ac:spMkLst>
        </pc:spChg>
        <pc:spChg chg="del">
          <ac:chgData name="Sejal Narkhede" userId="ee3f539657d94506" providerId="LiveId" clId="{4D3C60C8-293F-4DE1-85CD-A6B51E08E2E0}" dt="2023-06-16T14:07:50.130" v="217" actId="478"/>
          <ac:spMkLst>
            <pc:docMk/>
            <pc:sldMk cId="1445010188" sldId="279"/>
            <ac:spMk id="31" creationId="{1F74C8AB-F847-F58A-7B89-FC1F3E125FB9}"/>
          </ac:spMkLst>
        </pc:spChg>
        <pc:spChg chg="del">
          <ac:chgData name="Sejal Narkhede" userId="ee3f539657d94506" providerId="LiveId" clId="{4D3C60C8-293F-4DE1-85CD-A6B51E08E2E0}" dt="2023-06-16T14:07:50.130" v="217" actId="478"/>
          <ac:spMkLst>
            <pc:docMk/>
            <pc:sldMk cId="1445010188" sldId="279"/>
            <ac:spMk id="32" creationId="{0A4B179D-6ECE-CDC7-80E3-5E1843793A1D}"/>
          </ac:spMkLst>
        </pc:spChg>
        <pc:spChg chg="del mod">
          <ac:chgData name="Sejal Narkhede" userId="ee3f539657d94506" providerId="LiveId" clId="{4D3C60C8-293F-4DE1-85CD-A6B51E08E2E0}" dt="2023-06-16T14:07:24.829" v="210" actId="478"/>
          <ac:spMkLst>
            <pc:docMk/>
            <pc:sldMk cId="1445010188" sldId="279"/>
            <ac:spMk id="34" creationId="{20510531-78E7-6DD4-B8ED-F8484240C2E1}"/>
          </ac:spMkLst>
        </pc:spChg>
        <pc:spChg chg="add del mod">
          <ac:chgData name="Sejal Narkhede" userId="ee3f539657d94506" providerId="LiveId" clId="{4D3C60C8-293F-4DE1-85CD-A6B51E08E2E0}" dt="2023-06-16T14:07:52.974" v="218" actId="478"/>
          <ac:spMkLst>
            <pc:docMk/>
            <pc:sldMk cId="1445010188" sldId="279"/>
            <ac:spMk id="35" creationId="{FDF2A707-D07D-8C05-32F3-C81E23AA4427}"/>
          </ac:spMkLst>
        </pc:spChg>
        <pc:spChg chg="add del mod">
          <ac:chgData name="Sejal Narkhede" userId="ee3f539657d94506" providerId="LiveId" clId="{4D3C60C8-293F-4DE1-85CD-A6B51E08E2E0}" dt="2023-06-16T14:07:52.974" v="218" actId="478"/>
          <ac:spMkLst>
            <pc:docMk/>
            <pc:sldMk cId="1445010188" sldId="279"/>
            <ac:spMk id="37" creationId="{11022A17-FFF0-ACC3-C7FA-5C8EF04FC8D9}"/>
          </ac:spMkLst>
        </pc:spChg>
        <pc:spChg chg="del">
          <ac:chgData name="Sejal Narkhede" userId="ee3f539657d94506" providerId="LiveId" clId="{4D3C60C8-293F-4DE1-85CD-A6B51E08E2E0}" dt="2023-06-16T14:07:50.130" v="217" actId="478"/>
          <ac:spMkLst>
            <pc:docMk/>
            <pc:sldMk cId="1445010188" sldId="279"/>
            <ac:spMk id="38" creationId="{BE14C3C8-CE39-133E-31F8-E2A69DFA914D}"/>
          </ac:spMkLst>
        </pc:spChg>
        <pc:spChg chg="add del mod">
          <ac:chgData name="Sejal Narkhede" userId="ee3f539657d94506" providerId="LiveId" clId="{4D3C60C8-293F-4DE1-85CD-A6B51E08E2E0}" dt="2023-06-16T14:07:52.974" v="218" actId="478"/>
          <ac:spMkLst>
            <pc:docMk/>
            <pc:sldMk cId="1445010188" sldId="279"/>
            <ac:spMk id="40" creationId="{03C5FEE3-F0FF-3A5B-DD91-73B7C97EFDAD}"/>
          </ac:spMkLst>
        </pc:spChg>
        <pc:spChg chg="add del mod">
          <ac:chgData name="Sejal Narkhede" userId="ee3f539657d94506" providerId="LiveId" clId="{4D3C60C8-293F-4DE1-85CD-A6B51E08E2E0}" dt="2023-06-16T14:07:52.974" v="218" actId="478"/>
          <ac:spMkLst>
            <pc:docMk/>
            <pc:sldMk cId="1445010188" sldId="279"/>
            <ac:spMk id="42" creationId="{EF9DAAAE-38D2-873D-7B75-1585038B3D23}"/>
          </ac:spMkLst>
        </pc:spChg>
        <pc:spChg chg="add del mod">
          <ac:chgData name="Sejal Narkhede" userId="ee3f539657d94506" providerId="LiveId" clId="{4D3C60C8-293F-4DE1-85CD-A6B51E08E2E0}" dt="2023-06-16T14:07:52.974" v="218" actId="478"/>
          <ac:spMkLst>
            <pc:docMk/>
            <pc:sldMk cId="1445010188" sldId="279"/>
            <ac:spMk id="44" creationId="{51F2074D-B813-4406-180B-15758A9C7089}"/>
          </ac:spMkLst>
        </pc:spChg>
        <pc:spChg chg="add del mod">
          <ac:chgData name="Sejal Narkhede" userId="ee3f539657d94506" providerId="LiveId" clId="{4D3C60C8-293F-4DE1-85CD-A6B51E08E2E0}" dt="2023-06-16T14:07:52.974" v="218" actId="478"/>
          <ac:spMkLst>
            <pc:docMk/>
            <pc:sldMk cId="1445010188" sldId="279"/>
            <ac:spMk id="47" creationId="{BC7C68CB-288E-F995-21D4-0C7BF9CBB3DB}"/>
          </ac:spMkLst>
        </pc:spChg>
        <pc:spChg chg="add del mod">
          <ac:chgData name="Sejal Narkhede" userId="ee3f539657d94506" providerId="LiveId" clId="{4D3C60C8-293F-4DE1-85CD-A6B51E08E2E0}" dt="2023-06-16T14:07:52.974" v="218" actId="478"/>
          <ac:spMkLst>
            <pc:docMk/>
            <pc:sldMk cId="1445010188" sldId="279"/>
            <ac:spMk id="50" creationId="{41CEDE19-BBD4-918B-A32F-48C35176CD87}"/>
          </ac:spMkLst>
        </pc:spChg>
        <pc:spChg chg="add del mod">
          <ac:chgData name="Sejal Narkhede" userId="ee3f539657d94506" providerId="LiveId" clId="{4D3C60C8-293F-4DE1-85CD-A6B51E08E2E0}" dt="2023-06-16T14:07:52.974" v="218" actId="478"/>
          <ac:spMkLst>
            <pc:docMk/>
            <pc:sldMk cId="1445010188" sldId="279"/>
            <ac:spMk id="53" creationId="{26D9DB5E-0DEF-438F-AC5C-FBA339CD7D9B}"/>
          </ac:spMkLst>
        </pc:spChg>
        <pc:spChg chg="add del mod">
          <ac:chgData name="Sejal Narkhede" userId="ee3f539657d94506" providerId="LiveId" clId="{4D3C60C8-293F-4DE1-85CD-A6B51E08E2E0}" dt="2023-06-16T14:07:52.974" v="218" actId="478"/>
          <ac:spMkLst>
            <pc:docMk/>
            <pc:sldMk cId="1445010188" sldId="279"/>
            <ac:spMk id="55" creationId="{CB406692-6976-A0DB-E673-CC56C36916A4}"/>
          </ac:spMkLst>
        </pc:spChg>
        <pc:spChg chg="add del mod">
          <ac:chgData name="Sejal Narkhede" userId="ee3f539657d94506" providerId="LiveId" clId="{4D3C60C8-293F-4DE1-85CD-A6B51E08E2E0}" dt="2023-06-16T14:07:52.974" v="218" actId="478"/>
          <ac:spMkLst>
            <pc:docMk/>
            <pc:sldMk cId="1445010188" sldId="279"/>
            <ac:spMk id="57" creationId="{E4E7A1D3-A94A-EE73-1DA9-E8D299CEDA27}"/>
          </ac:spMkLst>
        </pc:spChg>
        <pc:spChg chg="add del mod">
          <ac:chgData name="Sejal Narkhede" userId="ee3f539657d94506" providerId="LiveId" clId="{4D3C60C8-293F-4DE1-85CD-A6B51E08E2E0}" dt="2023-06-16T14:07:52.974" v="218" actId="478"/>
          <ac:spMkLst>
            <pc:docMk/>
            <pc:sldMk cId="1445010188" sldId="279"/>
            <ac:spMk id="60" creationId="{D599C408-522C-5831-5D45-8FAF8EE75877}"/>
          </ac:spMkLst>
        </pc:spChg>
        <pc:spChg chg="add del mod">
          <ac:chgData name="Sejal Narkhede" userId="ee3f539657d94506" providerId="LiveId" clId="{4D3C60C8-293F-4DE1-85CD-A6B51E08E2E0}" dt="2023-06-16T14:07:52.974" v="218" actId="478"/>
          <ac:spMkLst>
            <pc:docMk/>
            <pc:sldMk cId="1445010188" sldId="279"/>
            <ac:spMk id="62" creationId="{775BCE6F-3FAE-09C4-14CD-BDBA7FCAC4FC}"/>
          </ac:spMkLst>
        </pc:spChg>
        <pc:spChg chg="add del mod">
          <ac:chgData name="Sejal Narkhede" userId="ee3f539657d94506" providerId="LiveId" clId="{4D3C60C8-293F-4DE1-85CD-A6B51E08E2E0}" dt="2023-06-16T14:07:52.974" v="218" actId="478"/>
          <ac:spMkLst>
            <pc:docMk/>
            <pc:sldMk cId="1445010188" sldId="279"/>
            <ac:spMk id="64" creationId="{23104658-2666-9D7B-C3BB-3A42D6DEAD95}"/>
          </ac:spMkLst>
        </pc:spChg>
        <pc:spChg chg="add del mod">
          <ac:chgData name="Sejal Narkhede" userId="ee3f539657d94506" providerId="LiveId" clId="{4D3C60C8-293F-4DE1-85CD-A6B51E08E2E0}" dt="2023-06-16T14:07:52.974" v="218" actId="478"/>
          <ac:spMkLst>
            <pc:docMk/>
            <pc:sldMk cId="1445010188" sldId="279"/>
            <ac:spMk id="66" creationId="{1D72A56D-DDC3-AEFE-7E63-A8EFADE9BA29}"/>
          </ac:spMkLst>
        </pc:spChg>
        <pc:spChg chg="add del mod">
          <ac:chgData name="Sejal Narkhede" userId="ee3f539657d94506" providerId="LiveId" clId="{4D3C60C8-293F-4DE1-85CD-A6B51E08E2E0}" dt="2023-06-16T14:07:52.974" v="218" actId="478"/>
          <ac:spMkLst>
            <pc:docMk/>
            <pc:sldMk cId="1445010188" sldId="279"/>
            <ac:spMk id="68" creationId="{A5697F3E-CC5E-C4A1-EBD7-77158B848770}"/>
          </ac:spMkLst>
        </pc:spChg>
        <pc:spChg chg="add mod">
          <ac:chgData name="Sejal Narkhede" userId="ee3f539657d94506" providerId="LiveId" clId="{4D3C60C8-293F-4DE1-85CD-A6B51E08E2E0}" dt="2023-06-16T14:23:52.820" v="388" actId="1076"/>
          <ac:spMkLst>
            <pc:docMk/>
            <pc:sldMk cId="1445010188" sldId="279"/>
            <ac:spMk id="70" creationId="{E16AF550-5357-B346-6BB1-6B728AD3B408}"/>
          </ac:spMkLst>
        </pc:spChg>
        <pc:spChg chg="add mod">
          <ac:chgData name="Sejal Narkhede" userId="ee3f539657d94506" providerId="LiveId" clId="{4D3C60C8-293F-4DE1-85CD-A6B51E08E2E0}" dt="2023-06-16T14:08:21.193" v="226" actId="1076"/>
          <ac:spMkLst>
            <pc:docMk/>
            <pc:sldMk cId="1445010188" sldId="279"/>
            <ac:spMk id="72" creationId="{8FE46B05-0B00-3687-6DC9-8F44F1EE8BD2}"/>
          </ac:spMkLst>
        </pc:spChg>
        <pc:spChg chg="add mod">
          <ac:chgData name="Sejal Narkhede" userId="ee3f539657d94506" providerId="LiveId" clId="{4D3C60C8-293F-4DE1-85CD-A6B51E08E2E0}" dt="2023-06-16T14:29:43.463" v="473" actId="21"/>
          <ac:spMkLst>
            <pc:docMk/>
            <pc:sldMk cId="1445010188" sldId="279"/>
            <ac:spMk id="74" creationId="{B983D795-6439-2177-38F3-4714EFBB80B3}"/>
          </ac:spMkLst>
        </pc:spChg>
        <pc:spChg chg="add mod">
          <ac:chgData name="Sejal Narkhede" userId="ee3f539657d94506" providerId="LiveId" clId="{4D3C60C8-293F-4DE1-85CD-A6B51E08E2E0}" dt="2023-06-16T14:33:31.171" v="582" actId="13822"/>
          <ac:spMkLst>
            <pc:docMk/>
            <pc:sldMk cId="1445010188" sldId="279"/>
            <ac:spMk id="76" creationId="{0BC40AF3-2651-B8D4-7D1A-E6518F2E39AD}"/>
          </ac:spMkLst>
        </pc:spChg>
        <pc:spChg chg="add mod">
          <ac:chgData name="Sejal Narkhede" userId="ee3f539657d94506" providerId="LiveId" clId="{4D3C60C8-293F-4DE1-85CD-A6B51E08E2E0}" dt="2023-06-16T14:33:26.394" v="581" actId="13822"/>
          <ac:spMkLst>
            <pc:docMk/>
            <pc:sldMk cId="1445010188" sldId="279"/>
            <ac:spMk id="77" creationId="{73EB7D5E-4348-B7F0-2252-993C318D245C}"/>
          </ac:spMkLst>
        </pc:spChg>
        <pc:spChg chg="add mod">
          <ac:chgData name="Sejal Narkhede" userId="ee3f539657d94506" providerId="LiveId" clId="{4D3C60C8-293F-4DE1-85CD-A6B51E08E2E0}" dt="2023-06-16T14:33:35.435" v="583" actId="13822"/>
          <ac:spMkLst>
            <pc:docMk/>
            <pc:sldMk cId="1445010188" sldId="279"/>
            <ac:spMk id="78" creationId="{E0DFAF60-4312-062F-6DB9-5FD9FE2A8EFF}"/>
          </ac:spMkLst>
        </pc:spChg>
        <pc:spChg chg="del">
          <ac:chgData name="Sejal Narkhede" userId="ee3f539657d94506" providerId="LiveId" clId="{4D3C60C8-293F-4DE1-85CD-A6B51E08E2E0}" dt="2023-06-16T14:07:50.130" v="217" actId="478"/>
          <ac:spMkLst>
            <pc:docMk/>
            <pc:sldMk cId="1445010188" sldId="279"/>
            <ac:spMk id="80" creationId="{291313D6-FDDE-A86D-0C8F-78A4DE610460}"/>
          </ac:spMkLst>
        </pc:spChg>
        <pc:spChg chg="del">
          <ac:chgData name="Sejal Narkhede" userId="ee3f539657d94506" providerId="LiveId" clId="{4D3C60C8-293F-4DE1-85CD-A6B51E08E2E0}" dt="2023-06-16T14:07:50.130" v="217" actId="478"/>
          <ac:spMkLst>
            <pc:docMk/>
            <pc:sldMk cId="1445010188" sldId="279"/>
            <ac:spMk id="81" creationId="{8A1BEF0A-BD3A-2F51-2B84-2C87759C857E}"/>
          </ac:spMkLst>
        </pc:spChg>
        <pc:spChg chg="del">
          <ac:chgData name="Sejal Narkhede" userId="ee3f539657d94506" providerId="LiveId" clId="{4D3C60C8-293F-4DE1-85CD-A6B51E08E2E0}" dt="2023-06-16T14:07:50.130" v="217" actId="478"/>
          <ac:spMkLst>
            <pc:docMk/>
            <pc:sldMk cId="1445010188" sldId="279"/>
            <ac:spMk id="82" creationId="{B68617DC-1253-7F81-E3EC-E2710973E731}"/>
          </ac:spMkLst>
        </pc:spChg>
        <pc:spChg chg="del">
          <ac:chgData name="Sejal Narkhede" userId="ee3f539657d94506" providerId="LiveId" clId="{4D3C60C8-293F-4DE1-85CD-A6B51E08E2E0}" dt="2023-06-16T14:07:50.130" v="217" actId="478"/>
          <ac:spMkLst>
            <pc:docMk/>
            <pc:sldMk cId="1445010188" sldId="279"/>
            <ac:spMk id="83" creationId="{A27FA48D-357F-EA80-0111-0C0A27182842}"/>
          </ac:spMkLst>
        </pc:spChg>
        <pc:spChg chg="del">
          <ac:chgData name="Sejal Narkhede" userId="ee3f539657d94506" providerId="LiveId" clId="{4D3C60C8-293F-4DE1-85CD-A6B51E08E2E0}" dt="2023-06-16T14:07:50.130" v="217" actId="478"/>
          <ac:spMkLst>
            <pc:docMk/>
            <pc:sldMk cId="1445010188" sldId="279"/>
            <ac:spMk id="84" creationId="{1950D586-9DF9-A100-E041-67FDDEBD7DA5}"/>
          </ac:spMkLst>
        </pc:spChg>
        <pc:spChg chg="del">
          <ac:chgData name="Sejal Narkhede" userId="ee3f539657d94506" providerId="LiveId" clId="{4D3C60C8-293F-4DE1-85CD-A6B51E08E2E0}" dt="2023-06-16T14:07:50.130" v="217" actId="478"/>
          <ac:spMkLst>
            <pc:docMk/>
            <pc:sldMk cId="1445010188" sldId="279"/>
            <ac:spMk id="85" creationId="{D57903CE-292D-8F9A-9BDD-7840423075D1}"/>
          </ac:spMkLst>
        </pc:spChg>
        <pc:spChg chg="del">
          <ac:chgData name="Sejal Narkhede" userId="ee3f539657d94506" providerId="LiveId" clId="{4D3C60C8-293F-4DE1-85CD-A6B51E08E2E0}" dt="2023-06-16T14:07:50.130" v="217" actId="478"/>
          <ac:spMkLst>
            <pc:docMk/>
            <pc:sldMk cId="1445010188" sldId="279"/>
            <ac:spMk id="86" creationId="{1CD211A9-30AF-B158-D3CD-640CBDA0A853}"/>
          </ac:spMkLst>
        </pc:spChg>
        <pc:spChg chg="del">
          <ac:chgData name="Sejal Narkhede" userId="ee3f539657d94506" providerId="LiveId" clId="{4D3C60C8-293F-4DE1-85CD-A6B51E08E2E0}" dt="2023-06-16T14:07:50.130" v="217" actId="478"/>
          <ac:spMkLst>
            <pc:docMk/>
            <pc:sldMk cId="1445010188" sldId="279"/>
            <ac:spMk id="87" creationId="{FE25E76F-DE56-E8CD-2546-5CDB57197BF5}"/>
          </ac:spMkLst>
        </pc:spChg>
        <pc:spChg chg="add mod">
          <ac:chgData name="Sejal Narkhede" userId="ee3f539657d94506" providerId="LiveId" clId="{4D3C60C8-293F-4DE1-85CD-A6B51E08E2E0}" dt="2023-06-16T14:30:06.917" v="482" actId="14100"/>
          <ac:spMkLst>
            <pc:docMk/>
            <pc:sldMk cId="1445010188" sldId="279"/>
            <ac:spMk id="101" creationId="{9CBF6949-2DB7-0F04-D744-CDCEDEDA6E29}"/>
          </ac:spMkLst>
        </pc:spChg>
        <pc:spChg chg="add mod">
          <ac:chgData name="Sejal Narkhede" userId="ee3f539657d94506" providerId="LiveId" clId="{4D3C60C8-293F-4DE1-85CD-A6B51E08E2E0}" dt="2023-06-16T14:30:36.623" v="496" actId="14100"/>
          <ac:spMkLst>
            <pc:docMk/>
            <pc:sldMk cId="1445010188" sldId="279"/>
            <ac:spMk id="102" creationId="{752E4E94-F1EA-4DCA-7BAD-8FF85EC954A3}"/>
          </ac:spMkLst>
        </pc:spChg>
        <pc:spChg chg="add mod">
          <ac:chgData name="Sejal Narkhede" userId="ee3f539657d94506" providerId="LiveId" clId="{4D3C60C8-293F-4DE1-85CD-A6B51E08E2E0}" dt="2023-06-16T14:31:29.941" v="525" actId="20577"/>
          <ac:spMkLst>
            <pc:docMk/>
            <pc:sldMk cId="1445010188" sldId="279"/>
            <ac:spMk id="103" creationId="{5F4C94BD-0938-3FC3-E146-32BE97237BD2}"/>
          </ac:spMkLst>
        </pc:spChg>
        <pc:spChg chg="add mod">
          <ac:chgData name="Sejal Narkhede" userId="ee3f539657d94506" providerId="LiveId" clId="{4D3C60C8-293F-4DE1-85CD-A6B51E08E2E0}" dt="2023-06-16T14:31:23.570" v="523" actId="20577"/>
          <ac:spMkLst>
            <pc:docMk/>
            <pc:sldMk cId="1445010188" sldId="279"/>
            <ac:spMk id="104" creationId="{03C9F7B4-C0B2-B606-29CD-1A72C765A744}"/>
          </ac:spMkLst>
        </pc:spChg>
        <pc:picChg chg="del">
          <ac:chgData name="Sejal Narkhede" userId="ee3f539657d94506" providerId="LiveId" clId="{4D3C60C8-293F-4DE1-85CD-A6B51E08E2E0}" dt="2023-06-16T14:07:50.130" v="217" actId="478"/>
          <ac:picMkLst>
            <pc:docMk/>
            <pc:sldMk cId="1445010188" sldId="279"/>
            <ac:picMk id="18" creationId="{251FF9F2-D148-7744-AD3C-DA1D842399EA}"/>
          </ac:picMkLst>
        </pc:picChg>
        <pc:picChg chg="del">
          <ac:chgData name="Sejal Narkhede" userId="ee3f539657d94506" providerId="LiveId" clId="{4D3C60C8-293F-4DE1-85CD-A6B51E08E2E0}" dt="2023-06-16T14:07:50.130" v="217" actId="478"/>
          <ac:picMkLst>
            <pc:docMk/>
            <pc:sldMk cId="1445010188" sldId="279"/>
            <ac:picMk id="20" creationId="{E889186A-9C62-A602-01B1-5D4D195D26CE}"/>
          </ac:picMkLst>
        </pc:picChg>
        <pc:picChg chg="del">
          <ac:chgData name="Sejal Narkhede" userId="ee3f539657d94506" providerId="LiveId" clId="{4D3C60C8-293F-4DE1-85CD-A6B51E08E2E0}" dt="2023-06-16T14:07:45.893" v="215" actId="478"/>
          <ac:picMkLst>
            <pc:docMk/>
            <pc:sldMk cId="1445010188" sldId="279"/>
            <ac:picMk id="22" creationId="{034ED1AA-BE4A-E267-C463-F20D3D8585E7}"/>
          </ac:picMkLst>
        </pc:picChg>
        <pc:picChg chg="del">
          <ac:chgData name="Sejal Narkhede" userId="ee3f539657d94506" providerId="LiveId" clId="{4D3C60C8-293F-4DE1-85CD-A6B51E08E2E0}" dt="2023-06-16T14:07:50.130" v="217" actId="478"/>
          <ac:picMkLst>
            <pc:docMk/>
            <pc:sldMk cId="1445010188" sldId="279"/>
            <ac:picMk id="24" creationId="{E288CC4E-15A7-7E6C-86BB-F6487D302F00}"/>
          </ac:picMkLst>
        </pc:picChg>
        <pc:picChg chg="del">
          <ac:chgData name="Sejal Narkhede" userId="ee3f539657d94506" providerId="LiveId" clId="{4D3C60C8-293F-4DE1-85CD-A6B51E08E2E0}" dt="2023-06-16T14:07:07.067" v="201" actId="478"/>
          <ac:picMkLst>
            <pc:docMk/>
            <pc:sldMk cId="1445010188" sldId="279"/>
            <ac:picMk id="45" creationId="{BF83E8E2-2284-9684-FCF6-1A6EA943A1FB}"/>
          </ac:picMkLst>
        </pc:picChg>
        <pc:picChg chg="del">
          <ac:chgData name="Sejal Narkhede" userId="ee3f539657d94506" providerId="LiveId" clId="{4D3C60C8-293F-4DE1-85CD-A6B51E08E2E0}" dt="2023-06-16T14:07:11.273" v="203" actId="478"/>
          <ac:picMkLst>
            <pc:docMk/>
            <pc:sldMk cId="1445010188" sldId="279"/>
            <ac:picMk id="48" creationId="{B0AC71BE-6C36-5953-EF84-04DB27D399EF}"/>
          </ac:picMkLst>
        </pc:picChg>
        <pc:picChg chg="del">
          <ac:chgData name="Sejal Narkhede" userId="ee3f539657d94506" providerId="LiveId" clId="{4D3C60C8-293F-4DE1-85CD-A6B51E08E2E0}" dt="2023-06-16T14:07:13.814" v="205" actId="478"/>
          <ac:picMkLst>
            <pc:docMk/>
            <pc:sldMk cId="1445010188" sldId="279"/>
            <ac:picMk id="51" creationId="{E67A1306-8387-8408-FEAF-520A43BB1D8D}"/>
          </ac:picMkLst>
        </pc:picChg>
        <pc:picChg chg="del">
          <ac:chgData name="Sejal Narkhede" userId="ee3f539657d94506" providerId="LiveId" clId="{4D3C60C8-293F-4DE1-85CD-A6B51E08E2E0}" dt="2023-06-16T14:07:17.796" v="207" actId="478"/>
          <ac:picMkLst>
            <pc:docMk/>
            <pc:sldMk cId="1445010188" sldId="279"/>
            <ac:picMk id="58" creationId="{A5E932A8-FB95-D4B9-7C31-E32737B02106}"/>
          </ac:picMkLst>
        </pc:picChg>
        <pc:picChg chg="add del mod">
          <ac:chgData name="Sejal Narkhede" userId="ee3f539657d94506" providerId="LiveId" clId="{4D3C60C8-293F-4DE1-85CD-A6B51E08E2E0}" dt="2023-06-16T14:31:32.144" v="526" actId="478"/>
          <ac:picMkLst>
            <pc:docMk/>
            <pc:sldMk cId="1445010188" sldId="279"/>
            <ac:picMk id="75" creationId="{F6F0D80A-24DE-FA2C-60CD-7A889803FEEE}"/>
          </ac:picMkLst>
        </pc:picChg>
        <pc:cxnChg chg="add mod">
          <ac:chgData name="Sejal Narkhede" userId="ee3f539657d94506" providerId="LiveId" clId="{4D3C60C8-293F-4DE1-85CD-A6B51E08E2E0}" dt="2023-06-16T14:28:37.176" v="453" actId="14100"/>
          <ac:cxnSpMkLst>
            <pc:docMk/>
            <pc:sldMk cId="1445010188" sldId="279"/>
            <ac:cxnSpMk id="88" creationId="{7B05F20E-9B5D-0751-315A-D35F32DA1E84}"/>
          </ac:cxnSpMkLst>
        </pc:cxnChg>
        <pc:cxnChg chg="add mod">
          <ac:chgData name="Sejal Narkhede" userId="ee3f539657d94506" providerId="LiveId" clId="{4D3C60C8-293F-4DE1-85CD-A6B51E08E2E0}" dt="2023-06-16T14:28:27.960" v="451" actId="14100"/>
          <ac:cxnSpMkLst>
            <pc:docMk/>
            <pc:sldMk cId="1445010188" sldId="279"/>
            <ac:cxnSpMk id="90" creationId="{3C828055-B077-05C9-6788-8324FA7B447E}"/>
          </ac:cxnSpMkLst>
        </pc:cxnChg>
        <pc:cxnChg chg="add mod">
          <ac:chgData name="Sejal Narkhede" userId="ee3f539657d94506" providerId="LiveId" clId="{4D3C60C8-293F-4DE1-85CD-A6B51E08E2E0}" dt="2023-06-16T14:29:23.378" v="466" actId="14100"/>
          <ac:cxnSpMkLst>
            <pc:docMk/>
            <pc:sldMk cId="1445010188" sldId="279"/>
            <ac:cxnSpMk id="93" creationId="{79980A27-0997-9B64-61DD-54E48DE25C12}"/>
          </ac:cxnSpMkLst>
        </pc:cxnChg>
        <pc:cxnChg chg="add mod">
          <ac:chgData name="Sejal Narkhede" userId="ee3f539657d94506" providerId="LiveId" clId="{4D3C60C8-293F-4DE1-85CD-A6B51E08E2E0}" dt="2023-06-16T14:29:28.624" v="467" actId="1076"/>
          <ac:cxnSpMkLst>
            <pc:docMk/>
            <pc:sldMk cId="1445010188" sldId="279"/>
            <ac:cxnSpMk id="94" creationId="{E3CD5967-1347-474E-9951-B7B007223E12}"/>
          </ac:cxnSpMkLst>
        </pc:cxnChg>
        <pc:cxnChg chg="add del mod">
          <ac:chgData name="Sejal Narkhede" userId="ee3f539657d94506" providerId="LiveId" clId="{4D3C60C8-293F-4DE1-85CD-A6B51E08E2E0}" dt="2023-06-16T14:29:35.869" v="469"/>
          <ac:cxnSpMkLst>
            <pc:docMk/>
            <pc:sldMk cId="1445010188" sldId="279"/>
            <ac:cxnSpMk id="99" creationId="{F59F34DE-20DE-0767-D60B-7B530106C544}"/>
          </ac:cxnSpMkLst>
        </pc:cxnChg>
      </pc:sldChg>
      <pc:sldChg chg="addSp delSp modSp mod">
        <pc:chgData name="Sejal Narkhede" userId="ee3f539657d94506" providerId="LiveId" clId="{4D3C60C8-293F-4DE1-85CD-A6B51E08E2E0}" dt="2023-06-16T15:43:49.736" v="1649" actId="1076"/>
        <pc:sldMkLst>
          <pc:docMk/>
          <pc:sldMk cId="3418206844" sldId="280"/>
        </pc:sldMkLst>
        <pc:spChg chg="del mod">
          <ac:chgData name="Sejal Narkhede" userId="ee3f539657d94506" providerId="LiveId" clId="{4D3C60C8-293F-4DE1-85CD-A6B51E08E2E0}" dt="2023-06-16T15:41:41.989" v="1622" actId="478"/>
          <ac:spMkLst>
            <pc:docMk/>
            <pc:sldMk cId="3418206844" sldId="280"/>
            <ac:spMk id="2" creationId="{60ADE49E-7CC1-6704-5852-FAE992A0EEC4}"/>
          </ac:spMkLst>
        </pc:spChg>
        <pc:spChg chg="del mod">
          <ac:chgData name="Sejal Narkhede" userId="ee3f539657d94506" providerId="LiveId" clId="{4D3C60C8-293F-4DE1-85CD-A6B51E08E2E0}" dt="2023-06-16T15:41:36.342" v="1620" actId="478"/>
          <ac:spMkLst>
            <pc:docMk/>
            <pc:sldMk cId="3418206844" sldId="280"/>
            <ac:spMk id="3" creationId="{FA7AB109-D696-F27C-BD95-5BEBCF3AC000}"/>
          </ac:spMkLst>
        </pc:spChg>
        <pc:spChg chg="del">
          <ac:chgData name="Sejal Narkhede" userId="ee3f539657d94506" providerId="LiveId" clId="{4D3C60C8-293F-4DE1-85CD-A6B51E08E2E0}" dt="2023-06-16T14:17:14.005" v="348" actId="478"/>
          <ac:spMkLst>
            <pc:docMk/>
            <pc:sldMk cId="3418206844" sldId="280"/>
            <ac:spMk id="4" creationId="{90EE3569-F451-360A-870F-C2F3992E9A8C}"/>
          </ac:spMkLst>
        </pc:spChg>
        <pc:spChg chg="del">
          <ac:chgData name="Sejal Narkhede" userId="ee3f539657d94506" providerId="LiveId" clId="{4D3C60C8-293F-4DE1-85CD-A6B51E08E2E0}" dt="2023-06-16T14:17:09.602" v="347" actId="478"/>
          <ac:spMkLst>
            <pc:docMk/>
            <pc:sldMk cId="3418206844" sldId="280"/>
            <ac:spMk id="5" creationId="{79E5D029-257A-C084-D723-B5E115AFEAF9}"/>
          </ac:spMkLst>
        </pc:spChg>
        <pc:spChg chg="mod">
          <ac:chgData name="Sejal Narkhede" userId="ee3f539657d94506" providerId="LiveId" clId="{4D3C60C8-293F-4DE1-85CD-A6B51E08E2E0}" dt="2023-06-16T15:43:49.736" v="1649" actId="1076"/>
          <ac:spMkLst>
            <pc:docMk/>
            <pc:sldMk cId="3418206844" sldId="280"/>
            <ac:spMk id="6" creationId="{18B697A5-63AE-CFF2-701C-13C0448CEBA9}"/>
          </ac:spMkLst>
        </pc:spChg>
        <pc:spChg chg="add del mod">
          <ac:chgData name="Sejal Narkhede" userId="ee3f539657d94506" providerId="LiveId" clId="{4D3C60C8-293F-4DE1-85CD-A6B51E08E2E0}" dt="2023-06-16T14:16:17.931" v="330" actId="478"/>
          <ac:spMkLst>
            <pc:docMk/>
            <pc:sldMk cId="3418206844" sldId="280"/>
            <ac:spMk id="9" creationId="{D3B87A6A-B14D-B408-08A9-8C2EEF516375}"/>
          </ac:spMkLst>
        </pc:spChg>
        <pc:spChg chg="add del mod">
          <ac:chgData name="Sejal Narkhede" userId="ee3f539657d94506" providerId="LiveId" clId="{4D3C60C8-293F-4DE1-85CD-A6B51E08E2E0}" dt="2023-06-16T14:16:45.292" v="342" actId="22"/>
          <ac:spMkLst>
            <pc:docMk/>
            <pc:sldMk cId="3418206844" sldId="280"/>
            <ac:spMk id="19" creationId="{EC620646-76EA-9968-2796-FE48453575D5}"/>
          </ac:spMkLst>
        </pc:spChg>
        <pc:spChg chg="add del">
          <ac:chgData name="Sejal Narkhede" userId="ee3f539657d94506" providerId="LiveId" clId="{4D3C60C8-293F-4DE1-85CD-A6B51E08E2E0}" dt="2023-06-16T15:35:43.338" v="1552"/>
          <ac:spMkLst>
            <pc:docMk/>
            <pc:sldMk cId="3418206844" sldId="280"/>
            <ac:spMk id="24" creationId="{BC670892-955F-24E6-5255-B49C06DD55FB}"/>
          </ac:spMkLst>
        </pc:spChg>
        <pc:spChg chg="add del">
          <ac:chgData name="Sejal Narkhede" userId="ee3f539657d94506" providerId="LiveId" clId="{4D3C60C8-293F-4DE1-85CD-A6B51E08E2E0}" dt="2023-06-16T15:35:43.338" v="1552"/>
          <ac:spMkLst>
            <pc:docMk/>
            <pc:sldMk cId="3418206844" sldId="280"/>
            <ac:spMk id="25" creationId="{93B42649-B742-E747-D951-FFA286DB2EA3}"/>
          </ac:spMkLst>
        </pc:spChg>
        <pc:spChg chg="add del">
          <ac:chgData name="Sejal Narkhede" userId="ee3f539657d94506" providerId="LiveId" clId="{4D3C60C8-293F-4DE1-85CD-A6B51E08E2E0}" dt="2023-06-16T15:35:43.338" v="1552"/>
          <ac:spMkLst>
            <pc:docMk/>
            <pc:sldMk cId="3418206844" sldId="280"/>
            <ac:spMk id="26" creationId="{1DBC7DD8-5BBF-F648-A065-228704BAA4E4}"/>
          </ac:spMkLst>
        </pc:spChg>
        <pc:spChg chg="add mod">
          <ac:chgData name="Sejal Narkhede" userId="ee3f539657d94506" providerId="LiveId" clId="{4D3C60C8-293F-4DE1-85CD-A6B51E08E2E0}" dt="2023-06-16T15:43:38.670" v="1645" actId="20577"/>
          <ac:spMkLst>
            <pc:docMk/>
            <pc:sldMk cId="3418206844" sldId="280"/>
            <ac:spMk id="27" creationId="{4426368F-36F5-8C0E-C6EA-959EE38B0F97}"/>
          </ac:spMkLst>
        </pc:spChg>
        <pc:spChg chg="add mod">
          <ac:chgData name="Sejal Narkhede" userId="ee3f539657d94506" providerId="LiveId" clId="{4D3C60C8-293F-4DE1-85CD-A6B51E08E2E0}" dt="2023-06-16T15:42:25.260" v="1631" actId="14100"/>
          <ac:spMkLst>
            <pc:docMk/>
            <pc:sldMk cId="3418206844" sldId="280"/>
            <ac:spMk id="28" creationId="{02EB9114-0E44-5A0A-1A4B-F2C2B2D8583E}"/>
          </ac:spMkLst>
        </pc:spChg>
        <pc:spChg chg="add mod">
          <ac:chgData name="Sejal Narkhede" userId="ee3f539657d94506" providerId="LiveId" clId="{4D3C60C8-293F-4DE1-85CD-A6B51E08E2E0}" dt="2023-06-16T15:42:21.760" v="1630" actId="1076"/>
          <ac:spMkLst>
            <pc:docMk/>
            <pc:sldMk cId="3418206844" sldId="280"/>
            <ac:spMk id="29" creationId="{8047FB8E-57D0-A8E8-C42C-FC2FF5460396}"/>
          </ac:spMkLst>
        </pc:spChg>
        <pc:picChg chg="add del">
          <ac:chgData name="Sejal Narkhede" userId="ee3f539657d94506" providerId="LiveId" clId="{4D3C60C8-293F-4DE1-85CD-A6B51E08E2E0}" dt="2023-06-16T14:16:40.149" v="339" actId="478"/>
          <ac:picMkLst>
            <pc:docMk/>
            <pc:sldMk cId="3418206844" sldId="280"/>
            <ac:picMk id="8" creationId="{71DAFD00-5660-EAA6-4DE3-83F373055A99}"/>
          </ac:picMkLst>
        </pc:picChg>
        <pc:picChg chg="add del mod ord modCrop">
          <ac:chgData name="Sejal Narkhede" userId="ee3f539657d94506" providerId="LiveId" clId="{4D3C60C8-293F-4DE1-85CD-A6B51E08E2E0}" dt="2023-06-16T14:15:53.313" v="323" actId="22"/>
          <ac:picMkLst>
            <pc:docMk/>
            <pc:sldMk cId="3418206844" sldId="280"/>
            <ac:picMk id="11" creationId="{6821EE14-64B8-A99F-C69D-C893B2D23853}"/>
          </ac:picMkLst>
        </pc:picChg>
        <pc:picChg chg="add del mod ord modCrop">
          <ac:chgData name="Sejal Narkhede" userId="ee3f539657d94506" providerId="LiveId" clId="{4D3C60C8-293F-4DE1-85CD-A6B51E08E2E0}" dt="2023-06-16T14:16:17.732" v="329" actId="22"/>
          <ac:picMkLst>
            <pc:docMk/>
            <pc:sldMk cId="3418206844" sldId="280"/>
            <ac:picMk id="13" creationId="{5A5F13F7-B331-6B2A-F2FA-7BD86E012D12}"/>
          </ac:picMkLst>
        </pc:picChg>
        <pc:picChg chg="add del">
          <ac:chgData name="Sejal Narkhede" userId="ee3f539657d94506" providerId="LiveId" clId="{4D3C60C8-293F-4DE1-85CD-A6B51E08E2E0}" dt="2023-06-16T14:16:26.167" v="336" actId="478"/>
          <ac:picMkLst>
            <pc:docMk/>
            <pc:sldMk cId="3418206844" sldId="280"/>
            <ac:picMk id="15" creationId="{AC1C8BAF-56DF-8E07-C5EE-C613B05391D1}"/>
          </ac:picMkLst>
        </pc:picChg>
        <pc:picChg chg="add del">
          <ac:chgData name="Sejal Narkhede" userId="ee3f539657d94506" providerId="LiveId" clId="{4D3C60C8-293F-4DE1-85CD-A6B51E08E2E0}" dt="2023-06-16T14:16:38.825" v="338" actId="22"/>
          <ac:picMkLst>
            <pc:docMk/>
            <pc:sldMk cId="3418206844" sldId="280"/>
            <ac:picMk id="17" creationId="{E6FD3B7A-629E-DD62-58F6-EDD3865854D6}"/>
          </ac:picMkLst>
        </pc:picChg>
        <pc:picChg chg="add del">
          <ac:chgData name="Sejal Narkhede" userId="ee3f539657d94506" providerId="LiveId" clId="{4D3C60C8-293F-4DE1-85CD-A6B51E08E2E0}" dt="2023-06-16T14:16:43.061" v="341" actId="478"/>
          <ac:picMkLst>
            <pc:docMk/>
            <pc:sldMk cId="3418206844" sldId="280"/>
            <ac:picMk id="21" creationId="{6404A753-23E7-0CFD-1B6D-FBD422B5C0A5}"/>
          </ac:picMkLst>
        </pc:picChg>
        <pc:picChg chg="add mod ord modCrop">
          <ac:chgData name="Sejal Narkhede" userId="ee3f539657d94506" providerId="LiveId" clId="{4D3C60C8-293F-4DE1-85CD-A6B51E08E2E0}" dt="2023-06-16T14:16:45.292" v="342" actId="22"/>
          <ac:picMkLst>
            <pc:docMk/>
            <pc:sldMk cId="3418206844" sldId="280"/>
            <ac:picMk id="23" creationId="{C7B5C10A-8109-A6A6-BBA8-D5A937E1473D}"/>
          </ac:picMkLst>
        </pc:picChg>
      </pc:sldChg>
      <pc:sldChg chg="modSp mod ord">
        <pc:chgData name="Sejal Narkhede" userId="ee3f539657d94506" providerId="LiveId" clId="{4D3C60C8-293F-4DE1-85CD-A6B51E08E2E0}" dt="2023-06-16T15:38:52.564" v="1588"/>
        <pc:sldMkLst>
          <pc:docMk/>
          <pc:sldMk cId="2577936335" sldId="281"/>
        </pc:sldMkLst>
        <pc:spChg chg="mod">
          <ac:chgData name="Sejal Narkhede" userId="ee3f539657d94506" providerId="LiveId" clId="{4D3C60C8-293F-4DE1-85CD-A6B51E08E2E0}" dt="2023-06-16T14:11:47.778" v="261"/>
          <ac:spMkLst>
            <pc:docMk/>
            <pc:sldMk cId="2577936335" sldId="281"/>
            <ac:spMk id="2" creationId="{34096D4E-8B4F-62B8-F551-56379B923E78}"/>
          </ac:spMkLst>
        </pc:spChg>
        <pc:spChg chg="mod">
          <ac:chgData name="Sejal Narkhede" userId="ee3f539657d94506" providerId="LiveId" clId="{4D3C60C8-293F-4DE1-85CD-A6B51E08E2E0}" dt="2023-06-16T14:12:43.894" v="313"/>
          <ac:spMkLst>
            <pc:docMk/>
            <pc:sldMk cId="2577936335" sldId="281"/>
            <ac:spMk id="3" creationId="{FF07BEBE-18E8-4025-FF6F-EC0130CB4F22}"/>
          </ac:spMkLst>
        </pc:spChg>
      </pc:sldChg>
      <pc:sldChg chg="addSp delSp modSp del mod">
        <pc:chgData name="Sejal Narkhede" userId="ee3f539657d94506" providerId="LiveId" clId="{4D3C60C8-293F-4DE1-85CD-A6B51E08E2E0}" dt="2023-06-16T14:20:55.592" v="363" actId="47"/>
        <pc:sldMkLst>
          <pc:docMk/>
          <pc:sldMk cId="1164941242" sldId="282"/>
        </pc:sldMkLst>
        <pc:spChg chg="del">
          <ac:chgData name="Sejal Narkhede" userId="ee3f539657d94506" providerId="LiveId" clId="{4D3C60C8-293F-4DE1-85CD-A6B51E08E2E0}" dt="2023-06-16T14:11:03.509" v="250" actId="478"/>
          <ac:spMkLst>
            <pc:docMk/>
            <pc:sldMk cId="1164941242" sldId="282"/>
            <ac:spMk id="2" creationId="{F1B8956B-A56B-EDCF-EBC0-2683C44A22AF}"/>
          </ac:spMkLst>
        </pc:spChg>
        <pc:spChg chg="del">
          <ac:chgData name="Sejal Narkhede" userId="ee3f539657d94506" providerId="LiveId" clId="{4D3C60C8-293F-4DE1-85CD-A6B51E08E2E0}" dt="2023-06-16T14:11:03.509" v="250" actId="478"/>
          <ac:spMkLst>
            <pc:docMk/>
            <pc:sldMk cId="1164941242" sldId="282"/>
            <ac:spMk id="3" creationId="{D92BF9C1-9009-C934-C11C-54570A5234B7}"/>
          </ac:spMkLst>
        </pc:spChg>
        <pc:spChg chg="del">
          <ac:chgData name="Sejal Narkhede" userId="ee3f539657d94506" providerId="LiveId" clId="{4D3C60C8-293F-4DE1-85CD-A6B51E08E2E0}" dt="2023-06-16T14:11:03.509" v="250" actId="478"/>
          <ac:spMkLst>
            <pc:docMk/>
            <pc:sldMk cId="1164941242" sldId="282"/>
            <ac:spMk id="4" creationId="{7027F3E1-56D0-3EB8-15CC-D50D6E0645C4}"/>
          </ac:spMkLst>
        </pc:spChg>
        <pc:spChg chg="del">
          <ac:chgData name="Sejal Narkhede" userId="ee3f539657d94506" providerId="LiveId" clId="{4D3C60C8-293F-4DE1-85CD-A6B51E08E2E0}" dt="2023-06-16T14:11:03.509" v="250" actId="478"/>
          <ac:spMkLst>
            <pc:docMk/>
            <pc:sldMk cId="1164941242" sldId="282"/>
            <ac:spMk id="5" creationId="{A45EB57E-48A5-AA9B-7682-56298F1431CB}"/>
          </ac:spMkLst>
        </pc:spChg>
        <pc:spChg chg="del">
          <ac:chgData name="Sejal Narkhede" userId="ee3f539657d94506" providerId="LiveId" clId="{4D3C60C8-293F-4DE1-85CD-A6B51E08E2E0}" dt="2023-06-16T14:11:03.509" v="250" actId="478"/>
          <ac:spMkLst>
            <pc:docMk/>
            <pc:sldMk cId="1164941242" sldId="282"/>
            <ac:spMk id="6" creationId="{147179F7-8740-03DE-F133-BBA41988A64A}"/>
          </ac:spMkLst>
        </pc:spChg>
        <pc:spChg chg="del">
          <ac:chgData name="Sejal Narkhede" userId="ee3f539657d94506" providerId="LiveId" clId="{4D3C60C8-293F-4DE1-85CD-A6B51E08E2E0}" dt="2023-06-16T14:11:03.509" v="250" actId="478"/>
          <ac:spMkLst>
            <pc:docMk/>
            <pc:sldMk cId="1164941242" sldId="282"/>
            <ac:spMk id="7" creationId="{94BC0BBB-72F7-8CAB-4F61-F84474773790}"/>
          </ac:spMkLst>
        </pc:spChg>
        <pc:spChg chg="del">
          <ac:chgData name="Sejal Narkhede" userId="ee3f539657d94506" providerId="LiveId" clId="{4D3C60C8-293F-4DE1-85CD-A6B51E08E2E0}" dt="2023-06-16T14:11:03.509" v="250" actId="478"/>
          <ac:spMkLst>
            <pc:docMk/>
            <pc:sldMk cId="1164941242" sldId="282"/>
            <ac:spMk id="8" creationId="{98D6AC14-9AD9-9C42-046A-6E2B3E9561B7}"/>
          </ac:spMkLst>
        </pc:spChg>
        <pc:spChg chg="del">
          <ac:chgData name="Sejal Narkhede" userId="ee3f539657d94506" providerId="LiveId" clId="{4D3C60C8-293F-4DE1-85CD-A6B51E08E2E0}" dt="2023-06-16T14:11:03.509" v="250" actId="478"/>
          <ac:spMkLst>
            <pc:docMk/>
            <pc:sldMk cId="1164941242" sldId="282"/>
            <ac:spMk id="9" creationId="{1B391B61-21BC-7309-D50E-A2FA872838C1}"/>
          </ac:spMkLst>
        </pc:spChg>
        <pc:spChg chg="del">
          <ac:chgData name="Sejal Narkhede" userId="ee3f539657d94506" providerId="LiveId" clId="{4D3C60C8-293F-4DE1-85CD-A6B51E08E2E0}" dt="2023-06-16T14:11:03.509" v="250" actId="478"/>
          <ac:spMkLst>
            <pc:docMk/>
            <pc:sldMk cId="1164941242" sldId="282"/>
            <ac:spMk id="10" creationId="{766CF5CA-318D-F6B1-504B-3DF8E9542316}"/>
          </ac:spMkLst>
        </pc:spChg>
        <pc:spChg chg="del">
          <ac:chgData name="Sejal Narkhede" userId="ee3f539657d94506" providerId="LiveId" clId="{4D3C60C8-293F-4DE1-85CD-A6B51E08E2E0}" dt="2023-06-16T14:11:03.509" v="250" actId="478"/>
          <ac:spMkLst>
            <pc:docMk/>
            <pc:sldMk cId="1164941242" sldId="282"/>
            <ac:spMk id="11" creationId="{63AABF76-F42A-5213-B615-6C140041CC74}"/>
          </ac:spMkLst>
        </pc:spChg>
        <pc:spChg chg="add del mod">
          <ac:chgData name="Sejal Narkhede" userId="ee3f539657d94506" providerId="LiveId" clId="{4D3C60C8-293F-4DE1-85CD-A6B51E08E2E0}" dt="2023-06-16T14:11:05.803" v="251" actId="478"/>
          <ac:spMkLst>
            <pc:docMk/>
            <pc:sldMk cId="1164941242" sldId="282"/>
            <ac:spMk id="13" creationId="{DBD09022-FFA8-22E3-5A19-6EDDADFBE10C}"/>
          </ac:spMkLst>
        </pc:spChg>
        <pc:spChg chg="add del mod">
          <ac:chgData name="Sejal Narkhede" userId="ee3f539657d94506" providerId="LiveId" clId="{4D3C60C8-293F-4DE1-85CD-A6B51E08E2E0}" dt="2023-06-16T14:11:05.803" v="251" actId="478"/>
          <ac:spMkLst>
            <pc:docMk/>
            <pc:sldMk cId="1164941242" sldId="282"/>
            <ac:spMk id="15" creationId="{A19F9682-3E93-9490-81BA-A304948D8FB1}"/>
          </ac:spMkLst>
        </pc:spChg>
        <pc:spChg chg="add del mod">
          <ac:chgData name="Sejal Narkhede" userId="ee3f539657d94506" providerId="LiveId" clId="{4D3C60C8-293F-4DE1-85CD-A6B51E08E2E0}" dt="2023-06-16T14:11:05.803" v="251" actId="478"/>
          <ac:spMkLst>
            <pc:docMk/>
            <pc:sldMk cId="1164941242" sldId="282"/>
            <ac:spMk id="17" creationId="{4BABC090-7135-AEA7-B5BC-0507847C0866}"/>
          </ac:spMkLst>
        </pc:spChg>
        <pc:spChg chg="add del mod">
          <ac:chgData name="Sejal Narkhede" userId="ee3f539657d94506" providerId="LiveId" clId="{4D3C60C8-293F-4DE1-85CD-A6B51E08E2E0}" dt="2023-06-16T14:11:05.803" v="251" actId="478"/>
          <ac:spMkLst>
            <pc:docMk/>
            <pc:sldMk cId="1164941242" sldId="282"/>
            <ac:spMk id="19" creationId="{0A7008B3-0BDC-7159-E5E4-EBD5E00CA0F2}"/>
          </ac:spMkLst>
        </pc:spChg>
        <pc:spChg chg="add del mod">
          <ac:chgData name="Sejal Narkhede" userId="ee3f539657d94506" providerId="LiveId" clId="{4D3C60C8-293F-4DE1-85CD-A6B51E08E2E0}" dt="2023-06-16T14:11:05.803" v="251" actId="478"/>
          <ac:spMkLst>
            <pc:docMk/>
            <pc:sldMk cId="1164941242" sldId="282"/>
            <ac:spMk id="21" creationId="{15F236C7-0226-D7AC-8777-9AB6D4EE800B}"/>
          </ac:spMkLst>
        </pc:spChg>
        <pc:spChg chg="add del mod">
          <ac:chgData name="Sejal Narkhede" userId="ee3f539657d94506" providerId="LiveId" clId="{4D3C60C8-293F-4DE1-85CD-A6B51E08E2E0}" dt="2023-06-16T14:11:05.803" v="251" actId="478"/>
          <ac:spMkLst>
            <pc:docMk/>
            <pc:sldMk cId="1164941242" sldId="282"/>
            <ac:spMk id="23" creationId="{2B12489F-E653-84F0-1D06-2209EAE62D0C}"/>
          </ac:spMkLst>
        </pc:spChg>
        <pc:spChg chg="add del mod">
          <ac:chgData name="Sejal Narkhede" userId="ee3f539657d94506" providerId="LiveId" clId="{4D3C60C8-293F-4DE1-85CD-A6B51E08E2E0}" dt="2023-06-16T14:11:05.803" v="251" actId="478"/>
          <ac:spMkLst>
            <pc:docMk/>
            <pc:sldMk cId="1164941242" sldId="282"/>
            <ac:spMk id="25" creationId="{C71254F3-5FBC-47B8-49C9-80477F3BDCAF}"/>
          </ac:spMkLst>
        </pc:spChg>
      </pc:sldChg>
      <pc:sldChg chg="modSp new del mod">
        <pc:chgData name="Sejal Narkhede" userId="ee3f539657d94506" providerId="LiveId" clId="{4D3C60C8-293F-4DE1-85CD-A6B51E08E2E0}" dt="2023-06-16T14:59:06.362" v="1225" actId="47"/>
        <pc:sldMkLst>
          <pc:docMk/>
          <pc:sldMk cId="755149035" sldId="283"/>
        </pc:sldMkLst>
        <pc:spChg chg="mod">
          <ac:chgData name="Sejal Narkhede" userId="ee3f539657d94506" providerId="LiveId" clId="{4D3C60C8-293F-4DE1-85CD-A6B51E08E2E0}" dt="2023-06-16T14:22:07.943" v="384" actId="14100"/>
          <ac:spMkLst>
            <pc:docMk/>
            <pc:sldMk cId="755149035" sldId="283"/>
            <ac:spMk id="2" creationId="{B176314E-2BAE-D5B0-51F9-F5925E12B473}"/>
          </ac:spMkLst>
        </pc:spChg>
        <pc:spChg chg="mod">
          <ac:chgData name="Sejal Narkhede" userId="ee3f539657d94506" providerId="LiveId" clId="{4D3C60C8-293F-4DE1-85CD-A6B51E08E2E0}" dt="2023-06-16T14:22:07.943" v="384" actId="14100"/>
          <ac:spMkLst>
            <pc:docMk/>
            <pc:sldMk cId="755149035" sldId="283"/>
            <ac:spMk id="3" creationId="{B4A5999E-B072-6230-D2D3-719AB178885D}"/>
          </ac:spMkLst>
        </pc:spChg>
        <pc:spChg chg="mod">
          <ac:chgData name="Sejal Narkhede" userId="ee3f539657d94506" providerId="LiveId" clId="{4D3C60C8-293F-4DE1-85CD-A6B51E08E2E0}" dt="2023-06-16T14:22:07.943" v="384" actId="14100"/>
          <ac:spMkLst>
            <pc:docMk/>
            <pc:sldMk cId="755149035" sldId="283"/>
            <ac:spMk id="4" creationId="{D9BA1787-C917-E074-583F-1021E0440BD1}"/>
          </ac:spMkLst>
        </pc:spChg>
        <pc:spChg chg="mod">
          <ac:chgData name="Sejal Narkhede" userId="ee3f539657d94506" providerId="LiveId" clId="{4D3C60C8-293F-4DE1-85CD-A6B51E08E2E0}" dt="2023-06-16T14:22:07.943" v="384" actId="14100"/>
          <ac:spMkLst>
            <pc:docMk/>
            <pc:sldMk cId="755149035" sldId="283"/>
            <ac:spMk id="5" creationId="{8C0E68C3-816C-55A2-6BF0-BA236A15900C}"/>
          </ac:spMkLst>
        </pc:spChg>
        <pc:spChg chg="mod">
          <ac:chgData name="Sejal Narkhede" userId="ee3f539657d94506" providerId="LiveId" clId="{4D3C60C8-293F-4DE1-85CD-A6B51E08E2E0}" dt="2023-06-16T14:22:07.943" v="384" actId="14100"/>
          <ac:spMkLst>
            <pc:docMk/>
            <pc:sldMk cId="755149035" sldId="283"/>
            <ac:spMk id="6" creationId="{010F5111-4275-8AA5-1539-98118A36E7E3}"/>
          </ac:spMkLst>
        </pc:spChg>
        <pc:spChg chg="mod">
          <ac:chgData name="Sejal Narkhede" userId="ee3f539657d94506" providerId="LiveId" clId="{4D3C60C8-293F-4DE1-85CD-A6B51E08E2E0}" dt="2023-06-16T14:22:15.153" v="387" actId="403"/>
          <ac:spMkLst>
            <pc:docMk/>
            <pc:sldMk cId="755149035" sldId="283"/>
            <ac:spMk id="7" creationId="{1E171333-B56B-0903-0ADF-5057032F8962}"/>
          </ac:spMkLst>
        </pc:spChg>
      </pc:sldChg>
      <pc:sldChg chg="new del">
        <pc:chgData name="Sejal Narkhede" userId="ee3f539657d94506" providerId="LiveId" clId="{4D3C60C8-293F-4DE1-85CD-A6B51E08E2E0}" dt="2023-06-16T14:19:07.563" v="359" actId="680"/>
        <pc:sldMkLst>
          <pc:docMk/>
          <pc:sldMk cId="768268620" sldId="283"/>
        </pc:sldMkLst>
      </pc:sldChg>
      <pc:sldChg chg="addSp delSp modSp new del mod">
        <pc:chgData name="Sejal Narkhede" userId="ee3f539657d94506" providerId="LiveId" clId="{4D3C60C8-293F-4DE1-85CD-A6B51E08E2E0}" dt="2023-06-16T14:35:25.809" v="598" actId="47"/>
        <pc:sldMkLst>
          <pc:docMk/>
          <pc:sldMk cId="3289464260" sldId="284"/>
        </pc:sldMkLst>
        <pc:spChg chg="del">
          <ac:chgData name="Sejal Narkhede" userId="ee3f539657d94506" providerId="LiveId" clId="{4D3C60C8-293F-4DE1-85CD-A6B51E08E2E0}" dt="2023-06-16T14:34:18.995" v="585" actId="478"/>
          <ac:spMkLst>
            <pc:docMk/>
            <pc:sldMk cId="3289464260" sldId="284"/>
            <ac:spMk id="2" creationId="{8F65B6A4-FAC3-708A-3002-928FE0D20370}"/>
          </ac:spMkLst>
        </pc:spChg>
        <pc:spChg chg="del">
          <ac:chgData name="Sejal Narkhede" userId="ee3f539657d94506" providerId="LiveId" clId="{4D3C60C8-293F-4DE1-85CD-A6B51E08E2E0}" dt="2023-06-16T14:34:18.995" v="585" actId="478"/>
          <ac:spMkLst>
            <pc:docMk/>
            <pc:sldMk cId="3289464260" sldId="284"/>
            <ac:spMk id="3" creationId="{6FFAE3EF-E679-F979-E5BC-A58AAF136E47}"/>
          </ac:spMkLst>
        </pc:spChg>
        <pc:spChg chg="del">
          <ac:chgData name="Sejal Narkhede" userId="ee3f539657d94506" providerId="LiveId" clId="{4D3C60C8-293F-4DE1-85CD-A6B51E08E2E0}" dt="2023-06-16T14:34:18.995" v="585" actId="478"/>
          <ac:spMkLst>
            <pc:docMk/>
            <pc:sldMk cId="3289464260" sldId="284"/>
            <ac:spMk id="4" creationId="{635B7839-032D-3939-6061-4FC18039FB1C}"/>
          </ac:spMkLst>
        </pc:spChg>
        <pc:spChg chg="del">
          <ac:chgData name="Sejal Narkhede" userId="ee3f539657d94506" providerId="LiveId" clId="{4D3C60C8-293F-4DE1-85CD-A6B51E08E2E0}" dt="2023-06-16T14:34:18.995" v="585" actId="478"/>
          <ac:spMkLst>
            <pc:docMk/>
            <pc:sldMk cId="3289464260" sldId="284"/>
            <ac:spMk id="5" creationId="{6BA36BC5-E7E2-C35A-D932-B77EDD02C099}"/>
          </ac:spMkLst>
        </pc:spChg>
        <pc:spChg chg="del">
          <ac:chgData name="Sejal Narkhede" userId="ee3f539657d94506" providerId="LiveId" clId="{4D3C60C8-293F-4DE1-85CD-A6B51E08E2E0}" dt="2023-06-16T14:34:18.995" v="585" actId="478"/>
          <ac:spMkLst>
            <pc:docMk/>
            <pc:sldMk cId="3289464260" sldId="284"/>
            <ac:spMk id="6" creationId="{B5304FDA-92B0-B9F9-3B4C-E5C59626565F}"/>
          </ac:spMkLst>
        </pc:spChg>
        <pc:spChg chg="del">
          <ac:chgData name="Sejal Narkhede" userId="ee3f539657d94506" providerId="LiveId" clId="{4D3C60C8-293F-4DE1-85CD-A6B51E08E2E0}" dt="2023-06-16T14:34:18.995" v="585" actId="478"/>
          <ac:spMkLst>
            <pc:docMk/>
            <pc:sldMk cId="3289464260" sldId="284"/>
            <ac:spMk id="7" creationId="{BAC22953-B37B-FABA-0A59-283E16002D81}"/>
          </ac:spMkLst>
        </pc:spChg>
        <pc:spChg chg="add del mod">
          <ac:chgData name="Sejal Narkhede" userId="ee3f539657d94506" providerId="LiveId" clId="{4D3C60C8-293F-4DE1-85CD-A6B51E08E2E0}" dt="2023-06-16T14:35:23.159" v="597" actId="21"/>
          <ac:spMkLst>
            <pc:docMk/>
            <pc:sldMk cId="3289464260" sldId="284"/>
            <ac:spMk id="9" creationId="{ADE84858-06A1-CF2F-DFDB-F10784C54375}"/>
          </ac:spMkLst>
        </pc:spChg>
        <pc:picChg chg="add del mod">
          <ac:chgData name="Sejal Narkhede" userId="ee3f539657d94506" providerId="LiveId" clId="{4D3C60C8-293F-4DE1-85CD-A6B51E08E2E0}" dt="2023-06-16T14:35:23.159" v="597" actId="21"/>
          <ac:picMkLst>
            <pc:docMk/>
            <pc:sldMk cId="3289464260" sldId="284"/>
            <ac:picMk id="10" creationId="{34CF72A7-47AC-7576-2410-6FC86BE69962}"/>
          </ac:picMkLst>
        </pc:picChg>
      </pc:sldChg>
      <pc:sldChg chg="addSp delSp modSp new mod">
        <pc:chgData name="Sejal Narkhede" userId="ee3f539657d94506" providerId="LiveId" clId="{4D3C60C8-293F-4DE1-85CD-A6B51E08E2E0}" dt="2023-06-16T14:39:31.940" v="631" actId="1076"/>
        <pc:sldMkLst>
          <pc:docMk/>
          <pc:sldMk cId="3440868008" sldId="284"/>
        </pc:sldMkLst>
        <pc:spChg chg="del">
          <ac:chgData name="Sejal Narkhede" userId="ee3f539657d94506" providerId="LiveId" clId="{4D3C60C8-293F-4DE1-85CD-A6B51E08E2E0}" dt="2023-06-16T14:36:07.026" v="604" actId="478"/>
          <ac:spMkLst>
            <pc:docMk/>
            <pc:sldMk cId="3440868008" sldId="284"/>
            <ac:spMk id="2" creationId="{17316B79-6D37-B4D3-2A43-E8DA492F329D}"/>
          </ac:spMkLst>
        </pc:spChg>
        <pc:spChg chg="del">
          <ac:chgData name="Sejal Narkhede" userId="ee3f539657d94506" providerId="LiveId" clId="{4D3C60C8-293F-4DE1-85CD-A6B51E08E2E0}" dt="2023-06-16T14:36:07.026" v="604" actId="478"/>
          <ac:spMkLst>
            <pc:docMk/>
            <pc:sldMk cId="3440868008" sldId="284"/>
            <ac:spMk id="3" creationId="{EA7052CE-4FF6-E79D-73FE-97C9CBEC39BD}"/>
          </ac:spMkLst>
        </pc:spChg>
        <pc:spChg chg="add mod">
          <ac:chgData name="Sejal Narkhede" userId="ee3f539657d94506" providerId="LiveId" clId="{4D3C60C8-293F-4DE1-85CD-A6B51E08E2E0}" dt="2023-06-16T14:36:46.221" v="614" actId="1076"/>
          <ac:spMkLst>
            <pc:docMk/>
            <pc:sldMk cId="3440868008" sldId="284"/>
            <ac:spMk id="4" creationId="{A38685A4-681C-2FEA-6E38-72BC11A7220F}"/>
          </ac:spMkLst>
        </pc:spChg>
        <pc:spChg chg="add mod">
          <ac:chgData name="Sejal Narkhede" userId="ee3f539657d94506" providerId="LiveId" clId="{4D3C60C8-293F-4DE1-85CD-A6B51E08E2E0}" dt="2023-06-16T14:38:28.689" v="627" actId="1076"/>
          <ac:spMkLst>
            <pc:docMk/>
            <pc:sldMk cId="3440868008" sldId="284"/>
            <ac:spMk id="7" creationId="{D26B2B01-C965-9862-C059-F609C69BD45E}"/>
          </ac:spMkLst>
        </pc:spChg>
        <pc:picChg chg="add mod">
          <ac:chgData name="Sejal Narkhede" userId="ee3f539657d94506" providerId="LiveId" clId="{4D3C60C8-293F-4DE1-85CD-A6B51E08E2E0}" dt="2023-06-16T14:39:31.940" v="631" actId="1076"/>
          <ac:picMkLst>
            <pc:docMk/>
            <pc:sldMk cId="3440868008" sldId="284"/>
            <ac:picMk id="5" creationId="{62F06131-0384-A0D1-E294-F1EF2D21797D}"/>
          </ac:picMkLst>
        </pc:picChg>
      </pc:sldChg>
      <pc:sldChg chg="addSp delSp modSp new del">
        <pc:chgData name="Sejal Narkhede" userId="ee3f539657d94506" providerId="LiveId" clId="{4D3C60C8-293F-4DE1-85CD-A6B51E08E2E0}" dt="2023-06-16T14:35:49.442" v="602" actId="680"/>
        <pc:sldMkLst>
          <pc:docMk/>
          <pc:sldMk cId="3935973392" sldId="284"/>
        </pc:sldMkLst>
        <pc:spChg chg="add del mod">
          <ac:chgData name="Sejal Narkhede" userId="ee3f539657d94506" providerId="LiveId" clId="{4D3C60C8-293F-4DE1-85CD-A6B51E08E2E0}" dt="2023-06-16T14:35:47.532" v="601"/>
          <ac:spMkLst>
            <pc:docMk/>
            <pc:sldMk cId="3935973392" sldId="284"/>
            <ac:spMk id="6" creationId="{F971F308-1089-AA8C-769E-4FE736DA0514}"/>
          </ac:spMkLst>
        </pc:spChg>
        <pc:picChg chg="add del mod">
          <ac:chgData name="Sejal Narkhede" userId="ee3f539657d94506" providerId="LiveId" clId="{4D3C60C8-293F-4DE1-85CD-A6B51E08E2E0}" dt="2023-06-16T14:35:47.532" v="601"/>
          <ac:picMkLst>
            <pc:docMk/>
            <pc:sldMk cId="3935973392" sldId="284"/>
            <ac:picMk id="7" creationId="{FF3611DE-0017-5511-229B-C8FD360C971B}"/>
          </ac:picMkLst>
        </pc:picChg>
      </pc:sldChg>
      <pc:sldChg chg="modSp new mod">
        <pc:chgData name="Sejal Narkhede" userId="ee3f539657d94506" providerId="LiveId" clId="{4D3C60C8-293F-4DE1-85CD-A6B51E08E2E0}" dt="2023-06-16T16:04:23.592" v="1936" actId="113"/>
        <pc:sldMkLst>
          <pc:docMk/>
          <pc:sldMk cId="1497656842" sldId="285"/>
        </pc:sldMkLst>
        <pc:spChg chg="mod">
          <ac:chgData name="Sejal Narkhede" userId="ee3f539657d94506" providerId="LiveId" clId="{4D3C60C8-293F-4DE1-85CD-A6B51E08E2E0}" dt="2023-06-16T15:00:53.831" v="1246"/>
          <ac:spMkLst>
            <pc:docMk/>
            <pc:sldMk cId="1497656842" sldId="285"/>
            <ac:spMk id="2" creationId="{A696214C-C9D2-C2AD-F671-B4871996C197}"/>
          </ac:spMkLst>
        </pc:spChg>
        <pc:spChg chg="mod">
          <ac:chgData name="Sejal Narkhede" userId="ee3f539657d94506" providerId="LiveId" clId="{4D3C60C8-293F-4DE1-85CD-A6B51E08E2E0}" dt="2023-06-16T16:04:23.592" v="1936" actId="113"/>
          <ac:spMkLst>
            <pc:docMk/>
            <pc:sldMk cId="1497656842" sldId="285"/>
            <ac:spMk id="3" creationId="{070CA194-3A3A-F863-D689-8EA731C2E2F7}"/>
          </ac:spMkLst>
        </pc:spChg>
      </pc:sldChg>
      <pc:sldChg chg="new del">
        <pc:chgData name="Sejal Narkhede" userId="ee3f539657d94506" providerId="LiveId" clId="{4D3C60C8-293F-4DE1-85CD-A6B51E08E2E0}" dt="2023-06-16T15:04:55.722" v="1266" actId="47"/>
        <pc:sldMkLst>
          <pc:docMk/>
          <pc:sldMk cId="3521754408" sldId="286"/>
        </pc:sldMkLst>
      </pc:sldChg>
      <pc:sldChg chg="new del">
        <pc:chgData name="Sejal Narkhede" userId="ee3f539657d94506" providerId="LiveId" clId="{4D3C60C8-293F-4DE1-85CD-A6B51E08E2E0}" dt="2023-06-16T15:35:02.739" v="1549" actId="47"/>
        <pc:sldMkLst>
          <pc:docMk/>
          <pc:sldMk cId="688193796" sldId="287"/>
        </pc:sldMkLst>
      </pc:sldChg>
      <pc:sldChg chg="addSp delSp modSp new mod">
        <pc:chgData name="Sejal Narkhede" userId="ee3f539657d94506" providerId="LiveId" clId="{4D3C60C8-293F-4DE1-85CD-A6B51E08E2E0}" dt="2023-06-16T15:45:45.986" v="1675" actId="122"/>
        <pc:sldMkLst>
          <pc:docMk/>
          <pc:sldMk cId="1430167794" sldId="288"/>
        </pc:sldMkLst>
        <pc:spChg chg="mod">
          <ac:chgData name="Sejal Narkhede" userId="ee3f539657d94506" providerId="LiveId" clId="{4D3C60C8-293F-4DE1-85CD-A6B51E08E2E0}" dt="2023-06-16T15:45:45.986" v="1675" actId="122"/>
          <ac:spMkLst>
            <pc:docMk/>
            <pc:sldMk cId="1430167794" sldId="288"/>
            <ac:spMk id="2" creationId="{BB63C569-C3E6-C539-8B08-7E119018FA82}"/>
          </ac:spMkLst>
        </pc:spChg>
        <pc:spChg chg="del">
          <ac:chgData name="Sejal Narkhede" userId="ee3f539657d94506" providerId="LiveId" clId="{4D3C60C8-293F-4DE1-85CD-A6B51E08E2E0}" dt="2023-06-16T15:06:08.056" v="1270" actId="22"/>
          <ac:spMkLst>
            <pc:docMk/>
            <pc:sldMk cId="1430167794" sldId="288"/>
            <ac:spMk id="3" creationId="{2AAA4BF7-060A-9526-501F-E011E17CDC6E}"/>
          </ac:spMkLst>
        </pc:spChg>
        <pc:spChg chg="del">
          <ac:chgData name="Sejal Narkhede" userId="ee3f539657d94506" providerId="LiveId" clId="{4D3C60C8-293F-4DE1-85CD-A6B51E08E2E0}" dt="2023-06-16T15:06:29.867" v="1276" actId="478"/>
          <ac:spMkLst>
            <pc:docMk/>
            <pc:sldMk cId="1430167794" sldId="288"/>
            <ac:spMk id="4" creationId="{B414E7D2-D358-7B85-FEF9-32191FF4B66D}"/>
          </ac:spMkLst>
        </pc:spChg>
        <pc:spChg chg="del">
          <ac:chgData name="Sejal Narkhede" userId="ee3f539657d94506" providerId="LiveId" clId="{4D3C60C8-293F-4DE1-85CD-A6B51E08E2E0}" dt="2023-06-16T15:06:26.704" v="1275" actId="478"/>
          <ac:spMkLst>
            <pc:docMk/>
            <pc:sldMk cId="1430167794" sldId="288"/>
            <ac:spMk id="5" creationId="{87D4BB90-3F14-58E0-9C09-1A559F8260AD}"/>
          </ac:spMkLst>
        </pc:spChg>
        <pc:spChg chg="mod">
          <ac:chgData name="Sejal Narkhede" userId="ee3f539657d94506" providerId="LiveId" clId="{4D3C60C8-293F-4DE1-85CD-A6B51E08E2E0}" dt="2023-06-16T15:06:49.775" v="1286" actId="1076"/>
          <ac:spMkLst>
            <pc:docMk/>
            <pc:sldMk cId="1430167794" sldId="288"/>
            <ac:spMk id="6" creationId="{CE3A6F25-12CB-8A3D-ACAC-908F62576767}"/>
          </ac:spMkLst>
        </pc:spChg>
        <pc:picChg chg="add mod ord">
          <ac:chgData name="Sejal Narkhede" userId="ee3f539657d94506" providerId="LiveId" clId="{4D3C60C8-293F-4DE1-85CD-A6B51E08E2E0}" dt="2023-06-16T15:07:13.988" v="1290" actId="14100"/>
          <ac:picMkLst>
            <pc:docMk/>
            <pc:sldMk cId="1430167794" sldId="288"/>
            <ac:picMk id="8" creationId="{10E9EF8B-9E10-7C0D-560D-9D3D0B42049B}"/>
          </ac:picMkLst>
        </pc:picChg>
      </pc:sldChg>
      <pc:sldChg chg="addSp delSp modSp new mod">
        <pc:chgData name="Sejal Narkhede" userId="ee3f539657d94506" providerId="LiveId" clId="{4D3C60C8-293F-4DE1-85CD-A6B51E08E2E0}" dt="2023-06-16T15:32:33.511" v="1546" actId="14100"/>
        <pc:sldMkLst>
          <pc:docMk/>
          <pc:sldMk cId="1428255885" sldId="289"/>
        </pc:sldMkLst>
        <pc:spChg chg="mod">
          <ac:chgData name="Sejal Narkhede" userId="ee3f539657d94506" providerId="LiveId" clId="{4D3C60C8-293F-4DE1-85CD-A6B51E08E2E0}" dt="2023-06-16T15:32:24.092" v="1543" actId="1076"/>
          <ac:spMkLst>
            <pc:docMk/>
            <pc:sldMk cId="1428255885" sldId="289"/>
            <ac:spMk id="2" creationId="{1DE6DE1B-91B4-BE98-B59D-52C81D688C6F}"/>
          </ac:spMkLst>
        </pc:spChg>
        <pc:spChg chg="del">
          <ac:chgData name="Sejal Narkhede" userId="ee3f539657d94506" providerId="LiveId" clId="{4D3C60C8-293F-4DE1-85CD-A6B51E08E2E0}" dt="2023-06-16T15:14:10.291" v="1395"/>
          <ac:spMkLst>
            <pc:docMk/>
            <pc:sldMk cId="1428255885" sldId="289"/>
            <ac:spMk id="3" creationId="{9DC88CAA-03CE-B781-6A4E-C71B8E34B2B5}"/>
          </ac:spMkLst>
        </pc:spChg>
        <pc:spChg chg="del">
          <ac:chgData name="Sejal Narkhede" userId="ee3f539657d94506" providerId="LiveId" clId="{4D3C60C8-293F-4DE1-85CD-A6B51E08E2E0}" dt="2023-06-16T15:08:51.772" v="1330" actId="478"/>
          <ac:spMkLst>
            <pc:docMk/>
            <pc:sldMk cId="1428255885" sldId="289"/>
            <ac:spMk id="4" creationId="{63085254-B036-B8F5-24AC-E0A715EBAC21}"/>
          </ac:spMkLst>
        </pc:spChg>
        <pc:spChg chg="del">
          <ac:chgData name="Sejal Narkhede" userId="ee3f539657d94506" providerId="LiveId" clId="{4D3C60C8-293F-4DE1-85CD-A6B51E08E2E0}" dt="2023-06-16T15:08:48.875" v="1329" actId="478"/>
          <ac:spMkLst>
            <pc:docMk/>
            <pc:sldMk cId="1428255885" sldId="289"/>
            <ac:spMk id="5" creationId="{26683591-26EF-566F-47C6-E8BBD4002087}"/>
          </ac:spMkLst>
        </pc:spChg>
        <pc:spChg chg="mod">
          <ac:chgData name="Sejal Narkhede" userId="ee3f539657d94506" providerId="LiveId" clId="{4D3C60C8-293F-4DE1-85CD-A6B51E08E2E0}" dt="2023-06-16T15:09:15.374" v="1337" actId="1076"/>
          <ac:spMkLst>
            <pc:docMk/>
            <pc:sldMk cId="1428255885" sldId="289"/>
            <ac:spMk id="6" creationId="{0A4CA4BD-3477-7321-56CA-B2D79A4C83FC}"/>
          </ac:spMkLst>
        </pc:spChg>
        <pc:picChg chg="add mod">
          <ac:chgData name="Sejal Narkhede" userId="ee3f539657d94506" providerId="LiveId" clId="{4D3C60C8-293F-4DE1-85CD-A6B51E08E2E0}" dt="2023-06-16T15:32:33.511" v="1546" actId="14100"/>
          <ac:picMkLst>
            <pc:docMk/>
            <pc:sldMk cId="1428255885" sldId="289"/>
            <ac:picMk id="7" creationId="{A437CAF5-295F-66D8-0C64-5552CB98B9AD}"/>
          </ac:picMkLst>
        </pc:picChg>
      </pc:sldChg>
      <pc:sldChg chg="addSp delSp modSp new mod">
        <pc:chgData name="Sejal Narkhede" userId="ee3f539657d94506" providerId="LiveId" clId="{4D3C60C8-293F-4DE1-85CD-A6B51E08E2E0}" dt="2023-06-16T15:32:04.886" v="1539" actId="14100"/>
        <pc:sldMkLst>
          <pc:docMk/>
          <pc:sldMk cId="4046894596" sldId="290"/>
        </pc:sldMkLst>
        <pc:spChg chg="mod">
          <ac:chgData name="Sejal Narkhede" userId="ee3f539657d94506" providerId="LiveId" clId="{4D3C60C8-293F-4DE1-85CD-A6B51E08E2E0}" dt="2023-06-16T15:31:01.576" v="1529" actId="1076"/>
          <ac:spMkLst>
            <pc:docMk/>
            <pc:sldMk cId="4046894596" sldId="290"/>
            <ac:spMk id="2" creationId="{97740362-6D07-6128-44D6-00FD1DF41EBC}"/>
          </ac:spMkLst>
        </pc:spChg>
        <pc:spChg chg="del">
          <ac:chgData name="Sejal Narkhede" userId="ee3f539657d94506" providerId="LiveId" clId="{4D3C60C8-293F-4DE1-85CD-A6B51E08E2E0}" dt="2023-06-16T15:14:22.232" v="1396"/>
          <ac:spMkLst>
            <pc:docMk/>
            <pc:sldMk cId="4046894596" sldId="290"/>
            <ac:spMk id="3" creationId="{EC39675F-E9F4-408B-C314-C1516B935D60}"/>
          </ac:spMkLst>
        </pc:spChg>
        <pc:spChg chg="del">
          <ac:chgData name="Sejal Narkhede" userId="ee3f539657d94506" providerId="LiveId" clId="{4D3C60C8-293F-4DE1-85CD-A6B51E08E2E0}" dt="2023-06-16T15:08:58.122" v="1331" actId="478"/>
          <ac:spMkLst>
            <pc:docMk/>
            <pc:sldMk cId="4046894596" sldId="290"/>
            <ac:spMk id="4" creationId="{111EE624-88E9-5286-5890-69D1F37BCAA9}"/>
          </ac:spMkLst>
        </pc:spChg>
        <pc:spChg chg="del">
          <ac:chgData name="Sejal Narkhede" userId="ee3f539657d94506" providerId="LiveId" clId="{4D3C60C8-293F-4DE1-85CD-A6B51E08E2E0}" dt="2023-06-16T15:09:01.472" v="1332" actId="478"/>
          <ac:spMkLst>
            <pc:docMk/>
            <pc:sldMk cId="4046894596" sldId="290"/>
            <ac:spMk id="5" creationId="{0C88F01A-AEA6-8E79-5ACE-CDB30BD79DBD}"/>
          </ac:spMkLst>
        </pc:spChg>
        <pc:spChg chg="mod">
          <ac:chgData name="Sejal Narkhede" userId="ee3f539657d94506" providerId="LiveId" clId="{4D3C60C8-293F-4DE1-85CD-A6B51E08E2E0}" dt="2023-06-16T15:30:48.415" v="1528" actId="1076"/>
          <ac:spMkLst>
            <pc:docMk/>
            <pc:sldMk cId="4046894596" sldId="290"/>
            <ac:spMk id="6" creationId="{5E4B9C07-87D4-5E20-AB7D-0CAFFFEA7806}"/>
          </ac:spMkLst>
        </pc:spChg>
        <pc:picChg chg="add mod">
          <ac:chgData name="Sejal Narkhede" userId="ee3f539657d94506" providerId="LiveId" clId="{4D3C60C8-293F-4DE1-85CD-A6B51E08E2E0}" dt="2023-06-16T15:32:04.886" v="1539" actId="14100"/>
          <ac:picMkLst>
            <pc:docMk/>
            <pc:sldMk cId="4046894596" sldId="290"/>
            <ac:picMk id="7" creationId="{626F3D18-D92D-01B7-5CDE-6DC35E374E2A}"/>
          </ac:picMkLst>
        </pc:picChg>
      </pc:sldChg>
      <pc:sldChg chg="addSp delSp modSp new mod">
        <pc:chgData name="Sejal Narkhede" userId="ee3f539657d94506" providerId="LiveId" clId="{4D3C60C8-293F-4DE1-85CD-A6B51E08E2E0}" dt="2023-06-16T15:32:13.838" v="1542" actId="403"/>
        <pc:sldMkLst>
          <pc:docMk/>
          <pc:sldMk cId="2283839921" sldId="291"/>
        </pc:sldMkLst>
        <pc:spChg chg="mod">
          <ac:chgData name="Sejal Narkhede" userId="ee3f539657d94506" providerId="LiveId" clId="{4D3C60C8-293F-4DE1-85CD-A6B51E08E2E0}" dt="2023-06-16T15:31:42.354" v="1535" actId="1076"/>
          <ac:spMkLst>
            <pc:docMk/>
            <pc:sldMk cId="2283839921" sldId="291"/>
            <ac:spMk id="2" creationId="{0CFE8A77-7066-FD2C-3AF6-BA06C85F2EDD}"/>
          </ac:spMkLst>
        </pc:spChg>
        <pc:spChg chg="del">
          <ac:chgData name="Sejal Narkhede" userId="ee3f539657d94506" providerId="LiveId" clId="{4D3C60C8-293F-4DE1-85CD-A6B51E08E2E0}" dt="2023-06-16T15:14:33.118" v="1397"/>
          <ac:spMkLst>
            <pc:docMk/>
            <pc:sldMk cId="2283839921" sldId="291"/>
            <ac:spMk id="3" creationId="{86BE456D-0208-307D-1787-986E80E47DF8}"/>
          </ac:spMkLst>
        </pc:spChg>
        <pc:spChg chg="del">
          <ac:chgData name="Sejal Narkhede" userId="ee3f539657d94506" providerId="LiveId" clId="{4D3C60C8-293F-4DE1-85CD-A6B51E08E2E0}" dt="2023-06-16T15:12:17.079" v="1378" actId="478"/>
          <ac:spMkLst>
            <pc:docMk/>
            <pc:sldMk cId="2283839921" sldId="291"/>
            <ac:spMk id="4" creationId="{86170DBF-576E-D4D7-5C0C-219535E5E01D}"/>
          </ac:spMkLst>
        </pc:spChg>
        <pc:spChg chg="del">
          <ac:chgData name="Sejal Narkhede" userId="ee3f539657d94506" providerId="LiveId" clId="{4D3C60C8-293F-4DE1-85CD-A6B51E08E2E0}" dt="2023-06-16T15:12:19.826" v="1379" actId="478"/>
          <ac:spMkLst>
            <pc:docMk/>
            <pc:sldMk cId="2283839921" sldId="291"/>
            <ac:spMk id="5" creationId="{E80E7BB9-7655-B979-8CCC-3F0E2F39564A}"/>
          </ac:spMkLst>
        </pc:spChg>
        <pc:spChg chg="mod">
          <ac:chgData name="Sejal Narkhede" userId="ee3f539657d94506" providerId="LiveId" clId="{4D3C60C8-293F-4DE1-85CD-A6B51E08E2E0}" dt="2023-06-16T15:32:13.838" v="1542" actId="403"/>
          <ac:spMkLst>
            <pc:docMk/>
            <pc:sldMk cId="2283839921" sldId="291"/>
            <ac:spMk id="6" creationId="{18FCD305-DA4F-4415-B9D6-166AF3588E61}"/>
          </ac:spMkLst>
        </pc:spChg>
        <pc:picChg chg="add mod">
          <ac:chgData name="Sejal Narkhede" userId="ee3f539657d94506" providerId="LiveId" clId="{4D3C60C8-293F-4DE1-85CD-A6B51E08E2E0}" dt="2023-06-16T15:32:00.382" v="1538" actId="14100"/>
          <ac:picMkLst>
            <pc:docMk/>
            <pc:sldMk cId="2283839921" sldId="291"/>
            <ac:picMk id="7" creationId="{3080BDC6-DF70-2EEA-05E3-24DFC9E8CF4B}"/>
          </ac:picMkLst>
        </pc:picChg>
      </pc:sldChg>
      <pc:sldChg chg="addSp delSp modSp new mod">
        <pc:chgData name="Sejal Narkhede" userId="ee3f539657d94506" providerId="LiveId" clId="{4D3C60C8-293F-4DE1-85CD-A6B51E08E2E0}" dt="2023-06-16T15:31:35.509" v="1534" actId="14100"/>
        <pc:sldMkLst>
          <pc:docMk/>
          <pc:sldMk cId="2531847678" sldId="292"/>
        </pc:sldMkLst>
        <pc:spChg chg="mod">
          <ac:chgData name="Sejal Narkhede" userId="ee3f539657d94506" providerId="LiveId" clId="{4D3C60C8-293F-4DE1-85CD-A6B51E08E2E0}" dt="2023-06-16T15:29:50.136" v="1510" actId="1076"/>
          <ac:spMkLst>
            <pc:docMk/>
            <pc:sldMk cId="2531847678" sldId="292"/>
            <ac:spMk id="2" creationId="{4E69CECD-65FC-DC5C-6DCD-3A2E61C0169E}"/>
          </ac:spMkLst>
        </pc:spChg>
        <pc:spChg chg="del">
          <ac:chgData name="Sejal Narkhede" userId="ee3f539657d94506" providerId="LiveId" clId="{4D3C60C8-293F-4DE1-85CD-A6B51E08E2E0}" dt="2023-06-16T15:14:42.671" v="1398"/>
          <ac:spMkLst>
            <pc:docMk/>
            <pc:sldMk cId="2531847678" sldId="292"/>
            <ac:spMk id="3" creationId="{A7009B1D-DBF7-9A0F-CE35-AE6E658E0E6B}"/>
          </ac:spMkLst>
        </pc:spChg>
        <pc:spChg chg="del">
          <ac:chgData name="Sejal Narkhede" userId="ee3f539657d94506" providerId="LiveId" clId="{4D3C60C8-293F-4DE1-85CD-A6B51E08E2E0}" dt="2023-06-16T15:12:34.199" v="1380" actId="478"/>
          <ac:spMkLst>
            <pc:docMk/>
            <pc:sldMk cId="2531847678" sldId="292"/>
            <ac:spMk id="4" creationId="{FDFC2EAF-0A8F-EFB6-BC63-3C4464CCF623}"/>
          </ac:spMkLst>
        </pc:spChg>
        <pc:spChg chg="del">
          <ac:chgData name="Sejal Narkhede" userId="ee3f539657d94506" providerId="LiveId" clId="{4D3C60C8-293F-4DE1-85CD-A6B51E08E2E0}" dt="2023-06-16T15:12:36.896" v="1381" actId="478"/>
          <ac:spMkLst>
            <pc:docMk/>
            <pc:sldMk cId="2531847678" sldId="292"/>
            <ac:spMk id="5" creationId="{937B0488-E662-6165-1FEA-CE0707388BB1}"/>
          </ac:spMkLst>
        </pc:spChg>
        <pc:spChg chg="mod">
          <ac:chgData name="Sejal Narkhede" userId="ee3f539657d94506" providerId="LiveId" clId="{4D3C60C8-293F-4DE1-85CD-A6B51E08E2E0}" dt="2023-06-16T15:30:16.580" v="1519" actId="403"/>
          <ac:spMkLst>
            <pc:docMk/>
            <pc:sldMk cId="2531847678" sldId="292"/>
            <ac:spMk id="6" creationId="{6CCC11B6-3DDC-650B-434F-90E3B5036604}"/>
          </ac:spMkLst>
        </pc:spChg>
        <pc:picChg chg="add mod">
          <ac:chgData name="Sejal Narkhede" userId="ee3f539657d94506" providerId="LiveId" clId="{4D3C60C8-293F-4DE1-85CD-A6B51E08E2E0}" dt="2023-06-16T15:31:35.509" v="1534" actId="14100"/>
          <ac:picMkLst>
            <pc:docMk/>
            <pc:sldMk cId="2531847678" sldId="292"/>
            <ac:picMk id="7" creationId="{EF32D0F8-AB4D-25E1-9060-27337D25B256}"/>
          </ac:picMkLst>
        </pc:picChg>
      </pc:sldChg>
      <pc:sldChg chg="addSp delSp modSp new mod">
        <pc:chgData name="Sejal Narkhede" userId="ee3f539657d94506" providerId="LiveId" clId="{4D3C60C8-293F-4DE1-85CD-A6B51E08E2E0}" dt="2023-06-16T15:29:32.137" v="1509" actId="113"/>
        <pc:sldMkLst>
          <pc:docMk/>
          <pc:sldMk cId="2245398177" sldId="293"/>
        </pc:sldMkLst>
        <pc:spChg chg="mod">
          <ac:chgData name="Sejal Narkhede" userId="ee3f539657d94506" providerId="LiveId" clId="{4D3C60C8-293F-4DE1-85CD-A6B51E08E2E0}" dt="2023-06-16T15:28:46.213" v="1499" actId="1076"/>
          <ac:spMkLst>
            <pc:docMk/>
            <pc:sldMk cId="2245398177" sldId="293"/>
            <ac:spMk id="2" creationId="{82B9F0C6-9B6F-50BD-731D-59FA36DDD077}"/>
          </ac:spMkLst>
        </pc:spChg>
        <pc:spChg chg="del">
          <ac:chgData name="Sejal Narkhede" userId="ee3f539657d94506" providerId="LiveId" clId="{4D3C60C8-293F-4DE1-85CD-A6B51E08E2E0}" dt="2023-06-16T15:14:52.920" v="1399"/>
          <ac:spMkLst>
            <pc:docMk/>
            <pc:sldMk cId="2245398177" sldId="293"/>
            <ac:spMk id="3" creationId="{71204EAF-BF35-0E8B-41FA-26D71AF6990B}"/>
          </ac:spMkLst>
        </pc:spChg>
        <pc:spChg chg="del">
          <ac:chgData name="Sejal Narkhede" userId="ee3f539657d94506" providerId="LiveId" clId="{4D3C60C8-293F-4DE1-85CD-A6B51E08E2E0}" dt="2023-06-16T15:12:41.247" v="1382" actId="478"/>
          <ac:spMkLst>
            <pc:docMk/>
            <pc:sldMk cId="2245398177" sldId="293"/>
            <ac:spMk id="4" creationId="{4960B116-8E7A-43B0-B0F8-2C49C51AC899}"/>
          </ac:spMkLst>
        </pc:spChg>
        <pc:spChg chg="del">
          <ac:chgData name="Sejal Narkhede" userId="ee3f539657d94506" providerId="LiveId" clId="{4D3C60C8-293F-4DE1-85CD-A6B51E08E2E0}" dt="2023-06-16T15:12:43.523" v="1383" actId="478"/>
          <ac:spMkLst>
            <pc:docMk/>
            <pc:sldMk cId="2245398177" sldId="293"/>
            <ac:spMk id="5" creationId="{B0D70429-8CA2-160D-B194-41E0765C9946}"/>
          </ac:spMkLst>
        </pc:spChg>
        <pc:spChg chg="mod">
          <ac:chgData name="Sejal Narkhede" userId="ee3f539657d94506" providerId="LiveId" clId="{4D3C60C8-293F-4DE1-85CD-A6B51E08E2E0}" dt="2023-06-16T15:29:32.137" v="1509" actId="113"/>
          <ac:spMkLst>
            <pc:docMk/>
            <pc:sldMk cId="2245398177" sldId="293"/>
            <ac:spMk id="6" creationId="{8F8E197E-19F6-F5EA-F5D6-CD2FCC820C26}"/>
          </ac:spMkLst>
        </pc:spChg>
        <pc:picChg chg="add mod">
          <ac:chgData name="Sejal Narkhede" userId="ee3f539657d94506" providerId="LiveId" clId="{4D3C60C8-293F-4DE1-85CD-A6B51E08E2E0}" dt="2023-06-16T15:29:24.997" v="1506" actId="14100"/>
          <ac:picMkLst>
            <pc:docMk/>
            <pc:sldMk cId="2245398177" sldId="293"/>
            <ac:picMk id="7" creationId="{50FD5637-78EE-FEF4-3EF2-CF41B206AB0E}"/>
          </ac:picMkLst>
        </pc:picChg>
      </pc:sldChg>
      <pc:sldChg chg="addSp delSp modSp new mod">
        <pc:chgData name="Sejal Narkhede" userId="ee3f539657d94506" providerId="LiveId" clId="{4D3C60C8-293F-4DE1-85CD-A6B51E08E2E0}" dt="2023-06-16T15:28:36.624" v="1498" actId="1076"/>
        <pc:sldMkLst>
          <pc:docMk/>
          <pc:sldMk cId="3224121177" sldId="294"/>
        </pc:sldMkLst>
        <pc:spChg chg="mod">
          <ac:chgData name="Sejal Narkhede" userId="ee3f539657d94506" providerId="LiveId" clId="{4D3C60C8-293F-4DE1-85CD-A6B51E08E2E0}" dt="2023-06-16T15:27:58.808" v="1492" actId="1076"/>
          <ac:spMkLst>
            <pc:docMk/>
            <pc:sldMk cId="3224121177" sldId="294"/>
            <ac:spMk id="2" creationId="{7E9CD9AD-2642-0A39-14E4-8CF5B5FD176D}"/>
          </ac:spMkLst>
        </pc:spChg>
        <pc:spChg chg="del mod">
          <ac:chgData name="Sejal Narkhede" userId="ee3f539657d94506" providerId="LiveId" clId="{4D3C60C8-293F-4DE1-85CD-A6B51E08E2E0}" dt="2023-06-16T15:15:17.125" v="1406" actId="478"/>
          <ac:spMkLst>
            <pc:docMk/>
            <pc:sldMk cId="3224121177" sldId="294"/>
            <ac:spMk id="3" creationId="{DA7E8387-0447-2A2C-9AB7-EA0633D64677}"/>
          </ac:spMkLst>
        </pc:spChg>
        <pc:spChg chg="del">
          <ac:chgData name="Sejal Narkhede" userId="ee3f539657d94506" providerId="LiveId" clId="{4D3C60C8-293F-4DE1-85CD-A6B51E08E2E0}" dt="2023-06-16T15:12:47.245" v="1384" actId="478"/>
          <ac:spMkLst>
            <pc:docMk/>
            <pc:sldMk cId="3224121177" sldId="294"/>
            <ac:spMk id="4" creationId="{8F9EBB5D-C7A2-0C53-3C39-1BFA0A226FFF}"/>
          </ac:spMkLst>
        </pc:spChg>
        <pc:spChg chg="del">
          <ac:chgData name="Sejal Narkhede" userId="ee3f539657d94506" providerId="LiveId" clId="{4D3C60C8-293F-4DE1-85CD-A6B51E08E2E0}" dt="2023-06-16T15:12:49.650" v="1385" actId="478"/>
          <ac:spMkLst>
            <pc:docMk/>
            <pc:sldMk cId="3224121177" sldId="294"/>
            <ac:spMk id="5" creationId="{22102DDA-8448-A975-67E1-1E8D619BD4C1}"/>
          </ac:spMkLst>
        </pc:spChg>
        <pc:spChg chg="mod">
          <ac:chgData name="Sejal Narkhede" userId="ee3f539657d94506" providerId="LiveId" clId="{4D3C60C8-293F-4DE1-85CD-A6B51E08E2E0}" dt="2023-06-16T15:28:36.624" v="1498" actId="1076"/>
          <ac:spMkLst>
            <pc:docMk/>
            <pc:sldMk cId="3224121177" sldId="294"/>
            <ac:spMk id="6" creationId="{05110CC1-D0BD-1504-D1B4-A678581FE21A}"/>
          </ac:spMkLst>
        </pc:spChg>
        <pc:spChg chg="mod">
          <ac:chgData name="Sejal Narkhede" userId="ee3f539657d94506" providerId="LiveId" clId="{4D3C60C8-293F-4DE1-85CD-A6B51E08E2E0}" dt="2023-06-16T15:15:04.996" v="1401"/>
          <ac:spMkLst>
            <pc:docMk/>
            <pc:sldMk cId="3224121177" sldId="294"/>
            <ac:spMk id="8" creationId="{8C92DD5D-A8C6-2E37-B1E3-4094326C36BE}"/>
          </ac:spMkLst>
        </pc:spChg>
        <pc:spChg chg="mod">
          <ac:chgData name="Sejal Narkhede" userId="ee3f539657d94506" providerId="LiveId" clId="{4D3C60C8-293F-4DE1-85CD-A6B51E08E2E0}" dt="2023-06-16T15:15:09.754" v="1403"/>
          <ac:spMkLst>
            <pc:docMk/>
            <pc:sldMk cId="3224121177" sldId="294"/>
            <ac:spMk id="10" creationId="{A862F131-A8CB-336D-D725-4A58FDB612EB}"/>
          </ac:spMkLst>
        </pc:spChg>
        <pc:spChg chg="mod">
          <ac:chgData name="Sejal Narkhede" userId="ee3f539657d94506" providerId="LiveId" clId="{4D3C60C8-293F-4DE1-85CD-A6B51E08E2E0}" dt="2023-06-16T15:28:13.750" v="1494" actId="14100"/>
          <ac:spMkLst>
            <pc:docMk/>
            <pc:sldMk cId="3224121177" sldId="294"/>
            <ac:spMk id="12" creationId="{E224CEE9-18DB-C8F2-0C08-E4921D582C8C}"/>
          </ac:spMkLst>
        </pc:spChg>
        <pc:grpChg chg="mod">
          <ac:chgData name="Sejal Narkhede" userId="ee3f539657d94506" providerId="LiveId" clId="{4D3C60C8-293F-4DE1-85CD-A6B51E08E2E0}" dt="2023-06-16T15:15:12.779" v="1405"/>
          <ac:grpSpMkLst>
            <pc:docMk/>
            <pc:sldMk cId="3224121177" sldId="294"/>
            <ac:grpSpMk id="1" creationId="{00000000-0000-0000-0000-000000000000}"/>
          </ac:grpSpMkLst>
        </pc:grpChg>
        <pc:grpChg chg="add del mod">
          <ac:chgData name="Sejal Narkhede" userId="ee3f539657d94506" providerId="LiveId" clId="{4D3C60C8-293F-4DE1-85CD-A6B51E08E2E0}" dt="2023-06-16T15:15:04.996" v="1401"/>
          <ac:grpSpMkLst>
            <pc:docMk/>
            <pc:sldMk cId="3224121177" sldId="294"/>
            <ac:grpSpMk id="7" creationId="{D1F199D9-51DD-F3CA-8BA0-8A88B5F7B4AE}"/>
          </ac:grpSpMkLst>
        </pc:grpChg>
        <pc:grpChg chg="add del mod">
          <ac:chgData name="Sejal Narkhede" userId="ee3f539657d94506" providerId="LiveId" clId="{4D3C60C8-293F-4DE1-85CD-A6B51E08E2E0}" dt="2023-06-16T15:15:09.754" v="1403"/>
          <ac:grpSpMkLst>
            <pc:docMk/>
            <pc:sldMk cId="3224121177" sldId="294"/>
            <ac:grpSpMk id="9" creationId="{6D105343-4A3C-73DD-B6B2-1761AC2AF181}"/>
          </ac:grpSpMkLst>
        </pc:grpChg>
        <pc:grpChg chg="add mod">
          <ac:chgData name="Sejal Narkhede" userId="ee3f539657d94506" providerId="LiveId" clId="{4D3C60C8-293F-4DE1-85CD-A6B51E08E2E0}" dt="2023-06-16T15:28:13.750" v="1494" actId="14100"/>
          <ac:grpSpMkLst>
            <pc:docMk/>
            <pc:sldMk cId="3224121177" sldId="294"/>
            <ac:grpSpMk id="11" creationId="{3D8695EB-F0A1-6525-E7F8-9D5C752BFF38}"/>
          </ac:grpSpMkLst>
        </pc:grpChg>
        <pc:picChg chg="mod">
          <ac:chgData name="Sejal Narkhede" userId="ee3f539657d94506" providerId="LiveId" clId="{4D3C60C8-293F-4DE1-85CD-A6B51E08E2E0}" dt="2023-06-16T15:15:04.996" v="1401"/>
          <ac:picMkLst>
            <pc:docMk/>
            <pc:sldMk cId="3224121177" sldId="294"/>
            <ac:picMk id="1027" creationId="{BBDED3C4-21A4-895E-AB7B-5A92DF183C00}"/>
          </ac:picMkLst>
        </pc:picChg>
        <pc:picChg chg="mod">
          <ac:chgData name="Sejal Narkhede" userId="ee3f539657d94506" providerId="LiveId" clId="{4D3C60C8-293F-4DE1-85CD-A6B51E08E2E0}" dt="2023-06-16T15:15:09.754" v="1403"/>
          <ac:picMkLst>
            <pc:docMk/>
            <pc:sldMk cId="3224121177" sldId="294"/>
            <ac:picMk id="1030" creationId="{5F01B563-046F-6946-AA21-9AE1BD56FB9D}"/>
          </ac:picMkLst>
        </pc:picChg>
        <pc:picChg chg="mod">
          <ac:chgData name="Sejal Narkhede" userId="ee3f539657d94506" providerId="LiveId" clId="{4D3C60C8-293F-4DE1-85CD-A6B51E08E2E0}" dt="2023-06-16T15:28:13.750" v="1494" actId="14100"/>
          <ac:picMkLst>
            <pc:docMk/>
            <pc:sldMk cId="3224121177" sldId="294"/>
            <ac:picMk id="1033" creationId="{1B006F75-CF6B-0F20-15CF-032EBE38B4CD}"/>
          </ac:picMkLst>
        </pc:picChg>
      </pc:sldChg>
      <pc:sldChg chg="addSp delSp modSp new mod">
        <pc:chgData name="Sejal Narkhede" userId="ee3f539657d94506" providerId="LiveId" clId="{4D3C60C8-293F-4DE1-85CD-A6B51E08E2E0}" dt="2023-06-16T15:27:50.392" v="1491" actId="1076"/>
        <pc:sldMkLst>
          <pc:docMk/>
          <pc:sldMk cId="725910498" sldId="295"/>
        </pc:sldMkLst>
        <pc:spChg chg="mod">
          <ac:chgData name="Sejal Narkhede" userId="ee3f539657d94506" providerId="LiveId" clId="{4D3C60C8-293F-4DE1-85CD-A6B51E08E2E0}" dt="2023-06-16T15:24:04.176" v="1485" actId="1076"/>
          <ac:spMkLst>
            <pc:docMk/>
            <pc:sldMk cId="725910498" sldId="295"/>
            <ac:spMk id="2" creationId="{20E2C126-6F29-B37A-B23C-B9A2C4A9CD72}"/>
          </ac:spMkLst>
        </pc:spChg>
        <pc:spChg chg="del mod">
          <ac:chgData name="Sejal Narkhede" userId="ee3f539657d94506" providerId="LiveId" clId="{4D3C60C8-293F-4DE1-85CD-A6B51E08E2E0}" dt="2023-06-16T15:16:10.903" v="1415" actId="478"/>
          <ac:spMkLst>
            <pc:docMk/>
            <pc:sldMk cId="725910498" sldId="295"/>
            <ac:spMk id="3" creationId="{DCEC8DD8-8D5C-D4F1-030C-9263846EC981}"/>
          </ac:spMkLst>
        </pc:spChg>
        <pc:spChg chg="del mod">
          <ac:chgData name="Sejal Narkhede" userId="ee3f539657d94506" providerId="LiveId" clId="{4D3C60C8-293F-4DE1-85CD-A6B51E08E2E0}" dt="2023-06-16T15:17:49.360" v="1430" actId="478"/>
          <ac:spMkLst>
            <pc:docMk/>
            <pc:sldMk cId="725910498" sldId="295"/>
            <ac:spMk id="4" creationId="{15C54117-0F89-700E-961B-5DD7A68EEC26}"/>
          </ac:spMkLst>
        </pc:spChg>
        <pc:spChg chg="del mod">
          <ac:chgData name="Sejal Narkhede" userId="ee3f539657d94506" providerId="LiveId" clId="{4D3C60C8-293F-4DE1-85CD-A6B51E08E2E0}" dt="2023-06-16T15:17:52.878" v="1431" actId="478"/>
          <ac:spMkLst>
            <pc:docMk/>
            <pc:sldMk cId="725910498" sldId="295"/>
            <ac:spMk id="5" creationId="{7FC22C25-4BBB-008A-0C97-9A574717FA2A}"/>
          </ac:spMkLst>
        </pc:spChg>
        <pc:spChg chg="mod">
          <ac:chgData name="Sejal Narkhede" userId="ee3f539657d94506" providerId="LiveId" clId="{4D3C60C8-293F-4DE1-85CD-A6B51E08E2E0}" dt="2023-06-16T15:27:50.392" v="1491" actId="1076"/>
          <ac:spMkLst>
            <pc:docMk/>
            <pc:sldMk cId="725910498" sldId="295"/>
            <ac:spMk id="6" creationId="{5EBE8703-36DA-9A53-A084-655FBEA25C5D}"/>
          </ac:spMkLst>
        </pc:spChg>
        <pc:spChg chg="mod">
          <ac:chgData name="Sejal Narkhede" userId="ee3f539657d94506" providerId="LiveId" clId="{4D3C60C8-293F-4DE1-85CD-A6B51E08E2E0}" dt="2023-06-16T15:16:08.565" v="1414"/>
          <ac:spMkLst>
            <pc:docMk/>
            <pc:sldMk cId="725910498" sldId="295"/>
            <ac:spMk id="8" creationId="{25D1A7BD-C142-33C8-CDCD-6E6B27653C64}"/>
          </ac:spMkLst>
        </pc:spChg>
        <pc:spChg chg="mod">
          <ac:chgData name="Sejal Narkhede" userId="ee3f539657d94506" providerId="LiveId" clId="{4D3C60C8-293F-4DE1-85CD-A6B51E08E2E0}" dt="2023-06-16T15:27:10.579" v="1487" actId="14100"/>
          <ac:spMkLst>
            <pc:docMk/>
            <pc:sldMk cId="725910498" sldId="295"/>
            <ac:spMk id="10" creationId="{1B51C365-6BCB-712A-453E-EB807561E736}"/>
          </ac:spMkLst>
        </pc:spChg>
        <pc:grpChg chg="mod">
          <ac:chgData name="Sejal Narkhede" userId="ee3f539657d94506" providerId="LiveId" clId="{4D3C60C8-293F-4DE1-85CD-A6B51E08E2E0}" dt="2023-06-16T15:16:13.121" v="1416"/>
          <ac:grpSpMkLst>
            <pc:docMk/>
            <pc:sldMk cId="725910498" sldId="295"/>
            <ac:grpSpMk id="1" creationId="{00000000-0000-0000-0000-000000000000}"/>
          </ac:grpSpMkLst>
        </pc:grpChg>
        <pc:grpChg chg="add del mod">
          <ac:chgData name="Sejal Narkhede" userId="ee3f539657d94506" providerId="LiveId" clId="{4D3C60C8-293F-4DE1-85CD-A6B51E08E2E0}" dt="2023-06-16T15:16:10.903" v="1415" actId="478"/>
          <ac:grpSpMkLst>
            <pc:docMk/>
            <pc:sldMk cId="725910498" sldId="295"/>
            <ac:grpSpMk id="7" creationId="{0DC7E264-704D-8811-1858-BD91CE7AF162}"/>
          </ac:grpSpMkLst>
        </pc:grpChg>
        <pc:grpChg chg="add mod">
          <ac:chgData name="Sejal Narkhede" userId="ee3f539657d94506" providerId="LiveId" clId="{4D3C60C8-293F-4DE1-85CD-A6B51E08E2E0}" dt="2023-06-16T15:27:10.579" v="1487" actId="14100"/>
          <ac:grpSpMkLst>
            <pc:docMk/>
            <pc:sldMk cId="725910498" sldId="295"/>
            <ac:grpSpMk id="9" creationId="{447642FD-AAD9-DD29-010B-FFD0701EAFED}"/>
          </ac:grpSpMkLst>
        </pc:grpChg>
        <pc:picChg chg="mod">
          <ac:chgData name="Sejal Narkhede" userId="ee3f539657d94506" providerId="LiveId" clId="{4D3C60C8-293F-4DE1-85CD-A6B51E08E2E0}" dt="2023-06-16T15:16:08.565" v="1414"/>
          <ac:picMkLst>
            <pc:docMk/>
            <pc:sldMk cId="725910498" sldId="295"/>
            <ac:picMk id="2051" creationId="{59E575CA-1576-7881-9732-7498C3F4960E}"/>
          </ac:picMkLst>
        </pc:picChg>
        <pc:picChg chg="mod">
          <ac:chgData name="Sejal Narkhede" userId="ee3f539657d94506" providerId="LiveId" clId="{4D3C60C8-293F-4DE1-85CD-A6B51E08E2E0}" dt="2023-06-16T15:27:10.579" v="1487" actId="14100"/>
          <ac:picMkLst>
            <pc:docMk/>
            <pc:sldMk cId="725910498" sldId="295"/>
            <ac:picMk id="2054" creationId="{4A2555AA-002C-78FE-EBB4-F9DF4173F45D}"/>
          </ac:picMkLst>
        </pc:picChg>
      </pc:sldChg>
      <pc:sldChg chg="addSp delSp modSp new mod">
        <pc:chgData name="Sejal Narkhede" userId="ee3f539657d94506" providerId="LiveId" clId="{4D3C60C8-293F-4DE1-85CD-A6B51E08E2E0}" dt="2023-06-16T15:23:13.529" v="1477" actId="1076"/>
        <pc:sldMkLst>
          <pc:docMk/>
          <pc:sldMk cId="2376625648" sldId="296"/>
        </pc:sldMkLst>
        <pc:spChg chg="mod">
          <ac:chgData name="Sejal Narkhede" userId="ee3f539657d94506" providerId="LiveId" clId="{4D3C60C8-293F-4DE1-85CD-A6B51E08E2E0}" dt="2023-06-16T15:22:46.932" v="1470" actId="1076"/>
          <ac:spMkLst>
            <pc:docMk/>
            <pc:sldMk cId="2376625648" sldId="296"/>
            <ac:spMk id="2" creationId="{D6AE18FF-D07F-89D3-738D-C2A88C014CEE}"/>
          </ac:spMkLst>
        </pc:spChg>
        <pc:spChg chg="del mod">
          <ac:chgData name="Sejal Narkhede" userId="ee3f539657d94506" providerId="LiveId" clId="{4D3C60C8-293F-4DE1-85CD-A6B51E08E2E0}" dt="2023-06-16T15:17:34.282" v="1428" actId="478"/>
          <ac:spMkLst>
            <pc:docMk/>
            <pc:sldMk cId="2376625648" sldId="296"/>
            <ac:spMk id="3" creationId="{A2543C26-918E-62F7-FFF1-A79AA06C9C87}"/>
          </ac:spMkLst>
        </pc:spChg>
        <pc:spChg chg="del mod">
          <ac:chgData name="Sejal Narkhede" userId="ee3f539657d94506" providerId="LiveId" clId="{4D3C60C8-293F-4DE1-85CD-A6B51E08E2E0}" dt="2023-06-16T15:17:56.345" v="1432" actId="478"/>
          <ac:spMkLst>
            <pc:docMk/>
            <pc:sldMk cId="2376625648" sldId="296"/>
            <ac:spMk id="4" creationId="{5E21557E-2203-A537-F309-0C6EF8BBB769}"/>
          </ac:spMkLst>
        </pc:spChg>
        <pc:spChg chg="del mod">
          <ac:chgData name="Sejal Narkhede" userId="ee3f539657d94506" providerId="LiveId" clId="{4D3C60C8-293F-4DE1-85CD-A6B51E08E2E0}" dt="2023-06-16T15:17:58.706" v="1433" actId="478"/>
          <ac:spMkLst>
            <pc:docMk/>
            <pc:sldMk cId="2376625648" sldId="296"/>
            <ac:spMk id="5" creationId="{6B5765A4-3697-0FED-6FA8-BF8F2EDF8D20}"/>
          </ac:spMkLst>
        </pc:spChg>
        <pc:spChg chg="mod">
          <ac:chgData name="Sejal Narkhede" userId="ee3f539657d94506" providerId="LiveId" clId="{4D3C60C8-293F-4DE1-85CD-A6B51E08E2E0}" dt="2023-06-16T15:23:13.529" v="1477" actId="1076"/>
          <ac:spMkLst>
            <pc:docMk/>
            <pc:sldMk cId="2376625648" sldId="296"/>
            <ac:spMk id="6" creationId="{14E6608A-5A5C-AF18-3E03-BD71424ED6C1}"/>
          </ac:spMkLst>
        </pc:spChg>
        <pc:spChg chg="mod">
          <ac:chgData name="Sejal Narkhede" userId="ee3f539657d94506" providerId="LiveId" clId="{4D3C60C8-293F-4DE1-85CD-A6B51E08E2E0}" dt="2023-06-16T15:23:02.858" v="1473" actId="1076"/>
          <ac:spMkLst>
            <pc:docMk/>
            <pc:sldMk cId="2376625648" sldId="296"/>
            <ac:spMk id="8" creationId="{5FDE095A-DEBE-C59C-47E0-68CF7A4AEB44}"/>
          </ac:spMkLst>
        </pc:spChg>
        <pc:grpChg chg="mod">
          <ac:chgData name="Sejal Narkhede" userId="ee3f539657d94506" providerId="LiveId" clId="{4D3C60C8-293F-4DE1-85CD-A6B51E08E2E0}" dt="2023-06-16T15:17:30.731" v="1427"/>
          <ac:grpSpMkLst>
            <pc:docMk/>
            <pc:sldMk cId="2376625648" sldId="296"/>
            <ac:grpSpMk id="1" creationId="{00000000-0000-0000-0000-000000000000}"/>
          </ac:grpSpMkLst>
        </pc:grpChg>
        <pc:grpChg chg="add mod">
          <ac:chgData name="Sejal Narkhede" userId="ee3f539657d94506" providerId="LiveId" clId="{4D3C60C8-293F-4DE1-85CD-A6B51E08E2E0}" dt="2023-06-16T15:23:02.858" v="1473" actId="1076"/>
          <ac:grpSpMkLst>
            <pc:docMk/>
            <pc:sldMk cId="2376625648" sldId="296"/>
            <ac:grpSpMk id="7" creationId="{9CDF4666-8994-2685-05CB-02FD3F54DC67}"/>
          </ac:grpSpMkLst>
        </pc:grpChg>
        <pc:picChg chg="mod">
          <ac:chgData name="Sejal Narkhede" userId="ee3f539657d94506" providerId="LiveId" clId="{4D3C60C8-293F-4DE1-85CD-A6B51E08E2E0}" dt="2023-06-16T15:23:02.858" v="1473" actId="1076"/>
          <ac:picMkLst>
            <pc:docMk/>
            <pc:sldMk cId="2376625648" sldId="296"/>
            <ac:picMk id="3075" creationId="{70F4CE8A-B221-9858-5A08-6E0F3C2FC473}"/>
          </ac:picMkLst>
        </pc:picChg>
      </pc:sldChg>
      <pc:sldChg chg="addSp delSp modSp new mod">
        <pc:chgData name="Sejal Narkhede" userId="ee3f539657d94506" providerId="LiveId" clId="{4D3C60C8-293F-4DE1-85CD-A6B51E08E2E0}" dt="2023-06-16T15:23:38.685" v="1482" actId="14100"/>
        <pc:sldMkLst>
          <pc:docMk/>
          <pc:sldMk cId="1708031843" sldId="297"/>
        </pc:sldMkLst>
        <pc:spChg chg="mod">
          <ac:chgData name="Sejal Narkhede" userId="ee3f539657d94506" providerId="LiveId" clId="{4D3C60C8-293F-4DE1-85CD-A6B51E08E2E0}" dt="2023-06-16T15:21:42.095" v="1455" actId="1076"/>
          <ac:spMkLst>
            <pc:docMk/>
            <pc:sldMk cId="1708031843" sldId="297"/>
            <ac:spMk id="2" creationId="{9DCEB66C-8F58-A7E8-CB42-CB99D2DF3457}"/>
          </ac:spMkLst>
        </pc:spChg>
        <pc:spChg chg="del">
          <ac:chgData name="Sejal Narkhede" userId="ee3f539657d94506" providerId="LiveId" clId="{4D3C60C8-293F-4DE1-85CD-A6B51E08E2E0}" dt="2023-06-16T15:18:48.307" v="1439"/>
          <ac:spMkLst>
            <pc:docMk/>
            <pc:sldMk cId="1708031843" sldId="297"/>
            <ac:spMk id="3" creationId="{F43C1425-6EBB-B632-8EC9-3D1DC02C32E4}"/>
          </ac:spMkLst>
        </pc:spChg>
        <pc:spChg chg="del">
          <ac:chgData name="Sejal Narkhede" userId="ee3f539657d94506" providerId="LiveId" clId="{4D3C60C8-293F-4DE1-85CD-A6B51E08E2E0}" dt="2023-06-16T15:21:34.318" v="1453" actId="478"/>
          <ac:spMkLst>
            <pc:docMk/>
            <pc:sldMk cId="1708031843" sldId="297"/>
            <ac:spMk id="4" creationId="{F8842CD1-BF49-B7E5-B6D3-4C22E5DC085F}"/>
          </ac:spMkLst>
        </pc:spChg>
        <pc:spChg chg="del">
          <ac:chgData name="Sejal Narkhede" userId="ee3f539657d94506" providerId="LiveId" clId="{4D3C60C8-293F-4DE1-85CD-A6B51E08E2E0}" dt="2023-06-16T15:21:37.084" v="1454" actId="478"/>
          <ac:spMkLst>
            <pc:docMk/>
            <pc:sldMk cId="1708031843" sldId="297"/>
            <ac:spMk id="5" creationId="{0D383984-0C67-949D-7321-3FE14788C943}"/>
          </ac:spMkLst>
        </pc:spChg>
        <pc:spChg chg="mod">
          <ac:chgData name="Sejal Narkhede" userId="ee3f539657d94506" providerId="LiveId" clId="{4D3C60C8-293F-4DE1-85CD-A6B51E08E2E0}" dt="2023-06-16T15:22:10.379" v="1463" actId="403"/>
          <ac:spMkLst>
            <pc:docMk/>
            <pc:sldMk cId="1708031843" sldId="297"/>
            <ac:spMk id="6" creationId="{E3C1AB10-502F-560F-3900-66E0DFA3D486}"/>
          </ac:spMkLst>
        </pc:spChg>
        <pc:picChg chg="add mod">
          <ac:chgData name="Sejal Narkhede" userId="ee3f539657d94506" providerId="LiveId" clId="{4D3C60C8-293F-4DE1-85CD-A6B51E08E2E0}" dt="2023-06-16T15:23:38.685" v="1482" actId="14100"/>
          <ac:picMkLst>
            <pc:docMk/>
            <pc:sldMk cId="1708031843" sldId="297"/>
            <ac:picMk id="7" creationId="{3D168D10-850A-7D88-88E4-E57916D7828D}"/>
          </ac:picMkLst>
        </pc:picChg>
      </pc:sldChg>
      <pc:sldChg chg="addSp delSp modSp new mod">
        <pc:chgData name="Sejal Narkhede" userId="ee3f539657d94506" providerId="LiveId" clId="{4D3C60C8-293F-4DE1-85CD-A6B51E08E2E0}" dt="2023-06-16T15:23:51.449" v="1484" actId="14100"/>
        <pc:sldMkLst>
          <pc:docMk/>
          <pc:sldMk cId="445496555" sldId="298"/>
        </pc:sldMkLst>
        <pc:spChg chg="mod">
          <ac:chgData name="Sejal Narkhede" userId="ee3f539657d94506" providerId="LiveId" clId="{4D3C60C8-293F-4DE1-85CD-A6B51E08E2E0}" dt="2023-06-16T15:21:25.250" v="1449" actId="1076"/>
          <ac:spMkLst>
            <pc:docMk/>
            <pc:sldMk cId="445496555" sldId="298"/>
            <ac:spMk id="2" creationId="{FFE72CD8-0F24-A15F-97CF-9C2F8DB5501A}"/>
          </ac:spMkLst>
        </pc:spChg>
        <pc:spChg chg="del mod">
          <ac:chgData name="Sejal Narkhede" userId="ee3f539657d94506" providerId="LiveId" clId="{4D3C60C8-293F-4DE1-85CD-A6B51E08E2E0}" dt="2023-06-16T15:21:04.554" v="1447" actId="478"/>
          <ac:spMkLst>
            <pc:docMk/>
            <pc:sldMk cId="445496555" sldId="298"/>
            <ac:spMk id="3" creationId="{4ED0B4D8-CBA6-C8C2-01EE-7068EAD3D249}"/>
          </ac:spMkLst>
        </pc:spChg>
        <pc:spChg chg="del mod">
          <ac:chgData name="Sejal Narkhede" userId="ee3f539657d94506" providerId="LiveId" clId="{4D3C60C8-293F-4DE1-85CD-A6B51E08E2E0}" dt="2023-06-16T15:21:30.629" v="1452" actId="478"/>
          <ac:spMkLst>
            <pc:docMk/>
            <pc:sldMk cId="445496555" sldId="298"/>
            <ac:spMk id="4" creationId="{CDB97900-D498-3264-A8A7-39A5D00620F0}"/>
          </ac:spMkLst>
        </pc:spChg>
        <pc:spChg chg="del mod">
          <ac:chgData name="Sejal Narkhede" userId="ee3f539657d94506" providerId="LiveId" clId="{4D3C60C8-293F-4DE1-85CD-A6B51E08E2E0}" dt="2023-06-16T15:21:27.571" v="1450" actId="478"/>
          <ac:spMkLst>
            <pc:docMk/>
            <pc:sldMk cId="445496555" sldId="298"/>
            <ac:spMk id="5" creationId="{C7B7D719-992C-D2D2-F321-31113E7FCDD0}"/>
          </ac:spMkLst>
        </pc:spChg>
        <pc:spChg chg="mod">
          <ac:chgData name="Sejal Narkhede" userId="ee3f539657d94506" providerId="LiveId" clId="{4D3C60C8-293F-4DE1-85CD-A6B51E08E2E0}" dt="2023-06-16T15:22:22.447" v="1466" actId="403"/>
          <ac:spMkLst>
            <pc:docMk/>
            <pc:sldMk cId="445496555" sldId="298"/>
            <ac:spMk id="6" creationId="{97ED6A4C-4C81-CAC7-2244-D157EB18EDB2}"/>
          </ac:spMkLst>
        </pc:spChg>
        <pc:spChg chg="mod">
          <ac:chgData name="Sejal Narkhede" userId="ee3f539657d94506" providerId="LiveId" clId="{4D3C60C8-293F-4DE1-85CD-A6B51E08E2E0}" dt="2023-06-16T15:23:51.449" v="1484" actId="14100"/>
          <ac:spMkLst>
            <pc:docMk/>
            <pc:sldMk cId="445496555" sldId="298"/>
            <ac:spMk id="8" creationId="{BA942FAF-6190-6FD9-DD50-2FB39F60CF66}"/>
          </ac:spMkLst>
        </pc:spChg>
        <pc:grpChg chg="mod">
          <ac:chgData name="Sejal Narkhede" userId="ee3f539657d94506" providerId="LiveId" clId="{4D3C60C8-293F-4DE1-85CD-A6B51E08E2E0}" dt="2023-06-16T15:21:02.308" v="1446"/>
          <ac:grpSpMkLst>
            <pc:docMk/>
            <pc:sldMk cId="445496555" sldId="298"/>
            <ac:grpSpMk id="1" creationId="{00000000-0000-0000-0000-000000000000}"/>
          </ac:grpSpMkLst>
        </pc:grpChg>
        <pc:grpChg chg="add mod">
          <ac:chgData name="Sejal Narkhede" userId="ee3f539657d94506" providerId="LiveId" clId="{4D3C60C8-293F-4DE1-85CD-A6B51E08E2E0}" dt="2023-06-16T15:23:51.449" v="1484" actId="14100"/>
          <ac:grpSpMkLst>
            <pc:docMk/>
            <pc:sldMk cId="445496555" sldId="298"/>
            <ac:grpSpMk id="7" creationId="{42469EA9-7FB9-2079-93D0-2F3A7D971D42}"/>
          </ac:grpSpMkLst>
        </pc:grpChg>
        <pc:picChg chg="mod">
          <ac:chgData name="Sejal Narkhede" userId="ee3f539657d94506" providerId="LiveId" clId="{4D3C60C8-293F-4DE1-85CD-A6B51E08E2E0}" dt="2023-06-16T15:23:51.449" v="1484" actId="14100"/>
          <ac:picMkLst>
            <pc:docMk/>
            <pc:sldMk cId="445496555" sldId="298"/>
            <ac:picMk id="4099" creationId="{659F0CB2-1FA3-CB3B-C8F9-F1F7D333F044}"/>
          </ac:picMkLst>
        </pc:picChg>
      </pc:sldChg>
      <pc:sldChg chg="addSp delSp modSp new del mod">
        <pc:chgData name="Sejal Narkhede" userId="ee3f539657d94506" providerId="LiveId" clId="{4D3C60C8-293F-4DE1-85CD-A6B51E08E2E0}" dt="2023-06-16T15:42:29.021" v="1632" actId="47"/>
        <pc:sldMkLst>
          <pc:docMk/>
          <pc:sldMk cId="379006671" sldId="299"/>
        </pc:sldMkLst>
        <pc:spChg chg="del">
          <ac:chgData name="Sejal Narkhede" userId="ee3f539657d94506" providerId="LiveId" clId="{4D3C60C8-293F-4DE1-85CD-A6B51E08E2E0}" dt="2023-06-16T15:38:06.195" v="1578" actId="478"/>
          <ac:spMkLst>
            <pc:docMk/>
            <pc:sldMk cId="379006671" sldId="299"/>
            <ac:spMk id="2" creationId="{82A9165C-2F0A-FDB9-F518-05E8E2737CDF}"/>
          </ac:spMkLst>
        </pc:spChg>
        <pc:spChg chg="del">
          <ac:chgData name="Sejal Narkhede" userId="ee3f539657d94506" providerId="LiveId" clId="{4D3C60C8-293F-4DE1-85CD-A6B51E08E2E0}" dt="2023-06-16T15:38:03.337" v="1577" actId="478"/>
          <ac:spMkLst>
            <pc:docMk/>
            <pc:sldMk cId="379006671" sldId="299"/>
            <ac:spMk id="3" creationId="{34B78C83-98DA-381A-AD34-51514632B74F}"/>
          </ac:spMkLst>
        </pc:spChg>
        <pc:spChg chg="mod">
          <ac:chgData name="Sejal Narkhede" userId="ee3f539657d94506" providerId="LiveId" clId="{4D3C60C8-293F-4DE1-85CD-A6B51E08E2E0}" dt="2023-06-16T15:39:57.350" v="1610" actId="403"/>
          <ac:spMkLst>
            <pc:docMk/>
            <pc:sldMk cId="379006671" sldId="299"/>
            <ac:spMk id="4" creationId="{AE01AF99-1C83-90F4-C3D0-A6A5A548B97D}"/>
          </ac:spMkLst>
        </pc:spChg>
        <pc:spChg chg="mod">
          <ac:chgData name="Sejal Narkhede" userId="ee3f539657d94506" providerId="LiveId" clId="{4D3C60C8-293F-4DE1-85CD-A6B51E08E2E0}" dt="2023-06-16T15:39:31.034" v="1605" actId="113"/>
          <ac:spMkLst>
            <pc:docMk/>
            <pc:sldMk cId="379006671" sldId="299"/>
            <ac:spMk id="5" creationId="{F4AEF243-970B-7BAB-54D7-947124408F39}"/>
          </ac:spMkLst>
        </pc:spChg>
        <pc:spChg chg="del">
          <ac:chgData name="Sejal Narkhede" userId="ee3f539657d94506" providerId="LiveId" clId="{4D3C60C8-293F-4DE1-85CD-A6B51E08E2E0}" dt="2023-06-16T15:37:57.835" v="1576"/>
          <ac:spMkLst>
            <pc:docMk/>
            <pc:sldMk cId="379006671" sldId="299"/>
            <ac:spMk id="6" creationId="{81918091-68C9-5A8A-6159-B52A67FA3054}"/>
          </ac:spMkLst>
        </pc:spChg>
        <pc:spChg chg="add mod">
          <ac:chgData name="Sejal Narkhede" userId="ee3f539657d94506" providerId="LiveId" clId="{4D3C60C8-293F-4DE1-85CD-A6B51E08E2E0}" dt="2023-06-16T15:41:23.602" v="1618" actId="1076"/>
          <ac:spMkLst>
            <pc:docMk/>
            <pc:sldMk cId="379006671" sldId="299"/>
            <ac:spMk id="7" creationId="{56649EDC-F6C3-7E77-7D09-243D8EDBED8A}"/>
          </ac:spMkLst>
        </pc:spChg>
      </pc:sldChg>
      <pc:sldChg chg="addSp delSp modSp new del mod">
        <pc:chgData name="Sejal Narkhede" userId="ee3f539657d94506" providerId="LiveId" clId="{4D3C60C8-293F-4DE1-85CD-A6B51E08E2E0}" dt="2023-06-16T15:37:42.964" v="1574" actId="47"/>
        <pc:sldMkLst>
          <pc:docMk/>
          <pc:sldMk cId="1398656018" sldId="299"/>
        </pc:sldMkLst>
        <pc:spChg chg="del mod">
          <ac:chgData name="Sejal Narkhede" userId="ee3f539657d94506" providerId="LiveId" clId="{4D3C60C8-293F-4DE1-85CD-A6B51E08E2E0}" dt="2023-06-16T15:36:42.897" v="1563" actId="478"/>
          <ac:spMkLst>
            <pc:docMk/>
            <pc:sldMk cId="1398656018" sldId="299"/>
            <ac:spMk id="3" creationId="{AF943B16-1C9D-6EF5-B015-67CF596738F9}"/>
          </ac:spMkLst>
        </pc:spChg>
        <pc:spChg chg="add del">
          <ac:chgData name="Sejal Narkhede" userId="ee3f539657d94506" providerId="LiveId" clId="{4D3C60C8-293F-4DE1-85CD-A6B51E08E2E0}" dt="2023-06-16T15:36:14.731" v="1555"/>
          <ac:spMkLst>
            <pc:docMk/>
            <pc:sldMk cId="1398656018" sldId="299"/>
            <ac:spMk id="4" creationId="{50757F17-5519-8271-6076-F12FB5E2FA00}"/>
          </ac:spMkLst>
        </pc:spChg>
        <pc:spChg chg="add del">
          <ac:chgData name="Sejal Narkhede" userId="ee3f539657d94506" providerId="LiveId" clId="{4D3C60C8-293F-4DE1-85CD-A6B51E08E2E0}" dt="2023-06-16T15:36:14.731" v="1555"/>
          <ac:spMkLst>
            <pc:docMk/>
            <pc:sldMk cId="1398656018" sldId="299"/>
            <ac:spMk id="5" creationId="{4B6F106A-281F-DBDF-D59B-0835F47AB1B6}"/>
          </ac:spMkLst>
        </pc:spChg>
        <pc:spChg chg="add del">
          <ac:chgData name="Sejal Narkhede" userId="ee3f539657d94506" providerId="LiveId" clId="{4D3C60C8-293F-4DE1-85CD-A6B51E08E2E0}" dt="2023-06-16T15:36:14.731" v="1555"/>
          <ac:spMkLst>
            <pc:docMk/>
            <pc:sldMk cId="1398656018" sldId="299"/>
            <ac:spMk id="6" creationId="{C82407FB-9AC8-B3A5-8938-F227360DD079}"/>
          </ac:spMkLst>
        </pc:spChg>
        <pc:spChg chg="add del mod">
          <ac:chgData name="Sejal Narkhede" userId="ee3f539657d94506" providerId="LiveId" clId="{4D3C60C8-293F-4DE1-85CD-A6B51E08E2E0}" dt="2023-06-16T15:36:34.310" v="1562"/>
          <ac:spMkLst>
            <pc:docMk/>
            <pc:sldMk cId="1398656018" sldId="299"/>
            <ac:spMk id="7" creationId="{58F178CE-25F1-DD8B-4A47-D0377E625E14}"/>
          </ac:spMkLst>
        </pc:spChg>
        <pc:spChg chg="add mod">
          <ac:chgData name="Sejal Narkhede" userId="ee3f539657d94506" providerId="LiveId" clId="{4D3C60C8-293F-4DE1-85CD-A6B51E08E2E0}" dt="2023-06-16T15:36:21.354" v="1558" actId="27636"/>
          <ac:spMkLst>
            <pc:docMk/>
            <pc:sldMk cId="1398656018" sldId="299"/>
            <ac:spMk id="8" creationId="{00920048-3322-CD30-5CDE-8371262CDBF6}"/>
          </ac:spMkLst>
        </pc:spChg>
        <pc:spChg chg="add del mod">
          <ac:chgData name="Sejal Narkhede" userId="ee3f539657d94506" providerId="LiveId" clId="{4D3C60C8-293F-4DE1-85CD-A6B51E08E2E0}" dt="2023-06-16T15:37:37.962" v="1573" actId="21"/>
          <ac:spMkLst>
            <pc:docMk/>
            <pc:sldMk cId="1398656018" sldId="299"/>
            <ac:spMk id="9" creationId="{D3FD24E9-43FC-C463-8D45-C093DD8D9A0D}"/>
          </ac:spMkLst>
        </pc:spChg>
      </pc:sldChg>
      <pc:sldChg chg="delSp modSp new mod">
        <pc:chgData name="Sejal Narkhede" userId="ee3f539657d94506" providerId="LiveId" clId="{4D3C60C8-293F-4DE1-85CD-A6B51E08E2E0}" dt="2023-06-16T15:49:07.181" v="1720" actId="14100"/>
        <pc:sldMkLst>
          <pc:docMk/>
          <pc:sldMk cId="4111847012" sldId="299"/>
        </pc:sldMkLst>
        <pc:spChg chg="mod">
          <ac:chgData name="Sejal Narkhede" userId="ee3f539657d94506" providerId="LiveId" clId="{4D3C60C8-293F-4DE1-85CD-A6B51E08E2E0}" dt="2023-06-16T15:43:10.498" v="1639" actId="1076"/>
          <ac:spMkLst>
            <pc:docMk/>
            <pc:sldMk cId="4111847012" sldId="299"/>
            <ac:spMk id="2" creationId="{CDE9A34C-B9E7-BEEF-6BD1-6168B524562C}"/>
          </ac:spMkLst>
        </pc:spChg>
        <pc:spChg chg="mod">
          <ac:chgData name="Sejal Narkhede" userId="ee3f539657d94506" providerId="LiveId" clId="{4D3C60C8-293F-4DE1-85CD-A6B51E08E2E0}" dt="2023-06-16T15:49:07.181" v="1720" actId="14100"/>
          <ac:spMkLst>
            <pc:docMk/>
            <pc:sldMk cId="4111847012" sldId="299"/>
            <ac:spMk id="3" creationId="{3B3D4FD1-D3F6-E37E-6CE3-833D9B0FA99B}"/>
          </ac:spMkLst>
        </pc:spChg>
        <pc:spChg chg="del">
          <ac:chgData name="Sejal Narkhede" userId="ee3f539657d94506" providerId="LiveId" clId="{4D3C60C8-293F-4DE1-85CD-A6B51E08E2E0}" dt="2023-06-16T15:43:21.335" v="1642" actId="478"/>
          <ac:spMkLst>
            <pc:docMk/>
            <pc:sldMk cId="4111847012" sldId="299"/>
            <ac:spMk id="4" creationId="{F42D7764-8774-7958-BBDB-94E3EFE8208A}"/>
          </ac:spMkLst>
        </pc:spChg>
        <pc:spChg chg="del">
          <ac:chgData name="Sejal Narkhede" userId="ee3f539657d94506" providerId="LiveId" clId="{4D3C60C8-293F-4DE1-85CD-A6B51E08E2E0}" dt="2023-06-16T15:43:18.938" v="1641" actId="478"/>
          <ac:spMkLst>
            <pc:docMk/>
            <pc:sldMk cId="4111847012" sldId="299"/>
            <ac:spMk id="5" creationId="{ECCB6943-DC9E-BC7F-9E86-A296B04BF9FF}"/>
          </ac:spMkLst>
        </pc:spChg>
        <pc:spChg chg="mod">
          <ac:chgData name="Sejal Narkhede" userId="ee3f539657d94506" providerId="LiveId" clId="{4D3C60C8-293F-4DE1-85CD-A6B51E08E2E0}" dt="2023-06-16T15:44:46.633" v="1664" actId="113"/>
          <ac:spMkLst>
            <pc:docMk/>
            <pc:sldMk cId="4111847012" sldId="299"/>
            <ac:spMk id="6" creationId="{BC9F345E-334A-0C7A-5E99-75C35C3A9CEA}"/>
          </ac:spMkLst>
        </pc:spChg>
      </pc:sldChg>
      <pc:sldChg chg="delSp modSp new mod">
        <pc:chgData name="Sejal Narkhede" userId="ee3f539657d94506" providerId="LiveId" clId="{4D3C60C8-293F-4DE1-85CD-A6B51E08E2E0}" dt="2023-06-16T15:55:10.418" v="1735" actId="403"/>
        <pc:sldMkLst>
          <pc:docMk/>
          <pc:sldMk cId="370813962" sldId="300"/>
        </pc:sldMkLst>
        <pc:spChg chg="mod">
          <ac:chgData name="Sejal Narkhede" userId="ee3f539657d94506" providerId="LiveId" clId="{4D3C60C8-293F-4DE1-85CD-A6B51E08E2E0}" dt="2023-06-16T15:44:30.465" v="1660" actId="1076"/>
          <ac:spMkLst>
            <pc:docMk/>
            <pc:sldMk cId="370813962" sldId="300"/>
            <ac:spMk id="2" creationId="{47EDD965-A8E3-A200-C063-C7CA25231D5C}"/>
          </ac:spMkLst>
        </pc:spChg>
        <pc:spChg chg="mod">
          <ac:chgData name="Sejal Narkhede" userId="ee3f539657d94506" providerId="LiveId" clId="{4D3C60C8-293F-4DE1-85CD-A6B51E08E2E0}" dt="2023-06-16T15:55:10.418" v="1735" actId="403"/>
          <ac:spMkLst>
            <pc:docMk/>
            <pc:sldMk cId="370813962" sldId="300"/>
            <ac:spMk id="3" creationId="{96C7761D-16FD-9534-A8CC-D773ECF9FDF5}"/>
          </ac:spMkLst>
        </pc:spChg>
        <pc:spChg chg="del">
          <ac:chgData name="Sejal Narkhede" userId="ee3f539657d94506" providerId="LiveId" clId="{4D3C60C8-293F-4DE1-85CD-A6B51E08E2E0}" dt="2023-06-16T15:44:05.160" v="1654" actId="478"/>
          <ac:spMkLst>
            <pc:docMk/>
            <pc:sldMk cId="370813962" sldId="300"/>
            <ac:spMk id="4" creationId="{16191E43-0501-40DE-BFC4-2D64E406E0FA}"/>
          </ac:spMkLst>
        </pc:spChg>
        <pc:spChg chg="del">
          <ac:chgData name="Sejal Narkhede" userId="ee3f539657d94506" providerId="LiveId" clId="{4D3C60C8-293F-4DE1-85CD-A6B51E08E2E0}" dt="2023-06-16T15:44:02.798" v="1653" actId="478"/>
          <ac:spMkLst>
            <pc:docMk/>
            <pc:sldMk cId="370813962" sldId="300"/>
            <ac:spMk id="5" creationId="{39D76527-72BD-7EE5-F7BF-A9DD277D119D}"/>
          </ac:spMkLst>
        </pc:spChg>
        <pc:spChg chg="mod">
          <ac:chgData name="Sejal Narkhede" userId="ee3f539657d94506" providerId="LiveId" clId="{4D3C60C8-293F-4DE1-85CD-A6B51E08E2E0}" dt="2023-06-16T15:44:00.368" v="1652" actId="403"/>
          <ac:spMkLst>
            <pc:docMk/>
            <pc:sldMk cId="370813962" sldId="300"/>
            <ac:spMk id="6" creationId="{50578C82-3986-6C94-02B3-DBC3737AD58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6/16/2023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tutorialsteacher.com/" TargetMode="External"/><Relationship Id="rId5" Type="http://schemas.openxmlformats.org/officeDocument/2006/relationships/hyperlink" Target="http://www.dotnettricks.com/" TargetMode="External"/><Relationship Id="rId4" Type="http://schemas.openxmlformats.org/officeDocument/2006/relationships/hyperlink" Target="http://www.w3schools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jal2107/Insurance_Management_System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5"/>
          </a:xfrm>
        </p:spPr>
        <p:txBody>
          <a:bodyPr/>
          <a:lstStyle/>
          <a:p>
            <a:r>
              <a:rPr lang="en-US" sz="4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Insurance Management System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543E35"/>
                </a:solidFill>
              </a:rPr>
              <a:t>-By Sejal V. Narkhede 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8685A4-681C-2FEA-6E38-72BC11A7220F}"/>
              </a:ext>
            </a:extLst>
          </p:cNvPr>
          <p:cNvSpPr txBox="1"/>
          <p:nvPr/>
        </p:nvSpPr>
        <p:spPr>
          <a:xfrm>
            <a:off x="-180097" y="2608728"/>
            <a:ext cx="30398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8125" marR="594360" algn="ctr">
              <a:spcBef>
                <a:spcPts val="31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Entity</a:t>
            </a:r>
            <a:r>
              <a:rPr lang="en-US" sz="28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Relationship</a:t>
            </a:r>
            <a:r>
              <a:rPr lang="en-US" sz="2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3.jpeg">
            <a:extLst>
              <a:ext uri="{FF2B5EF4-FFF2-40B4-BE49-F238E27FC236}">
                <a16:creationId xmlns:a16="http://schemas.microsoft.com/office/drawing/2014/main" id="{62F06131-0384-A0D1-E294-F1EF2D21797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282" y="152345"/>
            <a:ext cx="9753600" cy="61839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6B2B01-C965-9862-C059-F609C69BD45E}"/>
              </a:ext>
            </a:extLst>
          </p:cNvPr>
          <p:cNvSpPr txBox="1"/>
          <p:nvPr/>
        </p:nvSpPr>
        <p:spPr>
          <a:xfrm>
            <a:off x="11358282" y="6336323"/>
            <a:ext cx="833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543E34">
                    <a:lumMod val="50000"/>
                  </a:srgbClr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4086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214C-C9D2-C2AD-F671-B4871996C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ONSCREEN 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CA194-3A3A-F863-D689-8EA731C2E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</a:schemeClr>
                </a:solidFill>
              </a:rPr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149765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C569-C3E6-C539-8B08-7E119018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168656"/>
            <a:ext cx="10515600" cy="676656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PROJECT ON GITHUB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E9EF8B-9E10-7C0D-560D-9D3D0B420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" y="948329"/>
            <a:ext cx="11009376" cy="5733903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6F25-12CB-8A3D-ACAC-908F6257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1824" y="6380480"/>
            <a:ext cx="1022096" cy="364744"/>
          </a:xfrm>
        </p:spPr>
        <p:txBody>
          <a:bodyPr/>
          <a:lstStyle/>
          <a:p>
            <a:pPr algn="ctr"/>
            <a:fld id="{58FB4751-880F-D840-AAA9-3A15815CC996}" type="slidenum">
              <a:rPr lang="en-US" sz="1800" b="1" smtClean="0"/>
              <a:pPr algn="ctr"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016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DE1B-91B4-BE98-B59D-52C81D68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32" y="84328"/>
            <a:ext cx="10515600" cy="676656"/>
          </a:xfrm>
        </p:spPr>
        <p:txBody>
          <a:bodyPr/>
          <a:lstStyle/>
          <a:p>
            <a:pPr algn="ctr"/>
            <a:r>
              <a:rPr lang="en-US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LOGIN</a:t>
            </a:r>
            <a:r>
              <a:rPr lang="en-US" b="1" kern="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PAGE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CA4BD-3477-7321-56CA-B2D79A4C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1824" y="6454648"/>
            <a:ext cx="987552" cy="310896"/>
          </a:xfrm>
        </p:spPr>
        <p:txBody>
          <a:bodyPr/>
          <a:lstStyle/>
          <a:p>
            <a:pPr algn="ctr"/>
            <a:fld id="{58FB4751-880F-D840-AAA9-3A15815CC996}" type="slidenum">
              <a:rPr lang="en-US" sz="1800" b="1" smtClean="0"/>
              <a:pPr algn="ctr"/>
              <a:t>13</a:t>
            </a:fld>
            <a:endParaRPr lang="en-US" b="1" dirty="0"/>
          </a:p>
        </p:txBody>
      </p:sp>
      <p:pic>
        <p:nvPicPr>
          <p:cNvPr id="7" name="image4.jpeg">
            <a:extLst>
              <a:ext uri="{FF2B5EF4-FFF2-40B4-BE49-F238E27FC236}">
                <a16:creationId xmlns:a16="http://schemas.microsoft.com/office/drawing/2014/main" id="{A437CAF5-295F-66D8-0C64-5552CB98B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03532" y="906145"/>
            <a:ext cx="8254868" cy="569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5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0362-6D07-6128-44D6-00FD1DF4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35128"/>
            <a:ext cx="10515600" cy="676656"/>
          </a:xfrm>
        </p:spPr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SIGN-UP</a:t>
            </a:r>
            <a:r>
              <a:rPr lang="en-US" b="1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endParaRPr lang="en-IN" sz="115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B9C07-87D4-5E20-AB7D-0CAFFFEA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1672" y="6375400"/>
            <a:ext cx="1381760" cy="482600"/>
          </a:xfrm>
        </p:spPr>
        <p:txBody>
          <a:bodyPr/>
          <a:lstStyle/>
          <a:p>
            <a:pPr marL="238125" marR="586740" algn="ctr"/>
            <a:r>
              <a:rPr lang="en-US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en-IN" sz="1800" b="1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image5.jpeg">
            <a:extLst>
              <a:ext uri="{FF2B5EF4-FFF2-40B4-BE49-F238E27FC236}">
                <a16:creationId xmlns:a16="http://schemas.microsoft.com/office/drawing/2014/main" id="{626F3D18-D92D-01B7-5CDE-6DC35E374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96814" y="1068705"/>
            <a:ext cx="8242866" cy="549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9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8A77-7066-FD2C-3AF6-BA06C85F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92" y="165608"/>
            <a:ext cx="10515600" cy="676656"/>
          </a:xfrm>
        </p:spPr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FORGOT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PASSWORD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endParaRPr lang="en-IN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D305-DA4F-4415-B9D6-166AF358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z="1800" b="1" smtClean="0"/>
              <a:t>15</a:t>
            </a:fld>
            <a:endParaRPr lang="en-US" sz="1800" b="1" dirty="0"/>
          </a:p>
        </p:txBody>
      </p:sp>
      <p:pic>
        <p:nvPicPr>
          <p:cNvPr id="7" name="image6.jpeg">
            <a:extLst>
              <a:ext uri="{FF2B5EF4-FFF2-40B4-BE49-F238E27FC236}">
                <a16:creationId xmlns:a16="http://schemas.microsoft.com/office/drawing/2014/main" id="{3080BDC6-DF70-2EEA-05E3-24DFC9E8C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6075" y="1058545"/>
            <a:ext cx="8323765" cy="55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3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CECD-65FC-DC5C-6DCD-3A2E61C0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82296"/>
            <a:ext cx="10515600" cy="676656"/>
          </a:xfrm>
        </p:spPr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LOADING</a:t>
            </a:r>
            <a:r>
              <a:rPr lang="en-US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11B6-3DDC-650B-434F-90E3B503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z="1800" b="1" smtClean="0"/>
              <a:t>16</a:t>
            </a:fld>
            <a:endParaRPr lang="en-US" b="1" dirty="0"/>
          </a:p>
        </p:txBody>
      </p:sp>
      <p:pic>
        <p:nvPicPr>
          <p:cNvPr id="7" name="image7.jpeg">
            <a:extLst>
              <a:ext uri="{FF2B5EF4-FFF2-40B4-BE49-F238E27FC236}">
                <a16:creationId xmlns:a16="http://schemas.microsoft.com/office/drawing/2014/main" id="{EF32D0F8-AB4D-25E1-9060-27337D25B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920" y="821195"/>
            <a:ext cx="8747760" cy="576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4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F0C6-9B6F-50BD-731D-59FA36DD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52" y="82296"/>
            <a:ext cx="10515600" cy="676656"/>
          </a:xfrm>
        </p:spPr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E197E-19F6-F5EA-F5D6-CD2FCC82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z="1800" b="1" smtClean="0"/>
              <a:t>17</a:t>
            </a:fld>
            <a:endParaRPr lang="en-US" b="1" dirty="0"/>
          </a:p>
        </p:txBody>
      </p:sp>
      <p:pic>
        <p:nvPicPr>
          <p:cNvPr id="7" name="image8.jpeg">
            <a:extLst>
              <a:ext uri="{FF2B5EF4-FFF2-40B4-BE49-F238E27FC236}">
                <a16:creationId xmlns:a16="http://schemas.microsoft.com/office/drawing/2014/main" id="{50FD5637-78EE-FEF4-3EF2-CF41B206A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565" y="758952"/>
            <a:ext cx="11241706" cy="60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98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D9AD-2642-0A39-14E4-8CF5B5FD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32" y="82296"/>
            <a:ext cx="10515600" cy="676656"/>
          </a:xfrm>
        </p:spPr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Policies_holder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10CC1-D0BD-1504-D1B4-A678581F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1832" y="6415502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z="1800" b="1" smtClean="0"/>
              <a:t>18</a:t>
            </a:fld>
            <a:endParaRPr lang="en-US" b="1" dirty="0"/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3D8695EB-F0A1-6525-E7F8-9D5C752BFF38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758952"/>
            <a:ext cx="11480799" cy="5906008"/>
            <a:chOff x="1471" y="1125"/>
            <a:chExt cx="10203" cy="5340"/>
          </a:xfrm>
        </p:grpSpPr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1B006F75-CF6B-0F20-15CF-032EBE38B4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" y="1125"/>
              <a:ext cx="10203" cy="5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E224CEE9-18DB-C8F2-0C08-E4921D582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5" y="5885"/>
              <a:ext cx="643" cy="495"/>
            </a:xfrm>
            <a:custGeom>
              <a:avLst/>
              <a:gdLst>
                <a:gd name="T0" fmla="+- 0 2106 1785"/>
                <a:gd name="T1" fmla="*/ T0 w 643"/>
                <a:gd name="T2" fmla="+- 0 5885 5885"/>
                <a:gd name="T3" fmla="*/ 5885 h 495"/>
                <a:gd name="T4" fmla="+- 0 2021 1785"/>
                <a:gd name="T5" fmla="*/ T4 w 643"/>
                <a:gd name="T6" fmla="+- 0 5894 5885"/>
                <a:gd name="T7" fmla="*/ 5894 h 495"/>
                <a:gd name="T8" fmla="+- 0 1944 1785"/>
                <a:gd name="T9" fmla="*/ T8 w 643"/>
                <a:gd name="T10" fmla="+- 0 5919 5885"/>
                <a:gd name="T11" fmla="*/ 5919 h 495"/>
                <a:gd name="T12" fmla="+- 0 1879 1785"/>
                <a:gd name="T13" fmla="*/ T12 w 643"/>
                <a:gd name="T14" fmla="+- 0 5957 5885"/>
                <a:gd name="T15" fmla="*/ 5957 h 495"/>
                <a:gd name="T16" fmla="+- 0 1829 1785"/>
                <a:gd name="T17" fmla="*/ T16 w 643"/>
                <a:gd name="T18" fmla="+- 0 6007 5885"/>
                <a:gd name="T19" fmla="*/ 6007 h 495"/>
                <a:gd name="T20" fmla="+- 0 1796 1785"/>
                <a:gd name="T21" fmla="*/ T20 w 643"/>
                <a:gd name="T22" fmla="+- 0 6067 5885"/>
                <a:gd name="T23" fmla="*/ 6067 h 495"/>
                <a:gd name="T24" fmla="+- 0 1785 1785"/>
                <a:gd name="T25" fmla="*/ T24 w 643"/>
                <a:gd name="T26" fmla="+- 0 6132 5885"/>
                <a:gd name="T27" fmla="*/ 6132 h 495"/>
                <a:gd name="T28" fmla="+- 0 1796 1785"/>
                <a:gd name="T29" fmla="*/ T28 w 643"/>
                <a:gd name="T30" fmla="+- 0 6198 5885"/>
                <a:gd name="T31" fmla="*/ 6198 h 495"/>
                <a:gd name="T32" fmla="+- 0 1829 1785"/>
                <a:gd name="T33" fmla="*/ T32 w 643"/>
                <a:gd name="T34" fmla="+- 0 6257 5885"/>
                <a:gd name="T35" fmla="*/ 6257 h 495"/>
                <a:gd name="T36" fmla="+- 0 1879 1785"/>
                <a:gd name="T37" fmla="*/ T36 w 643"/>
                <a:gd name="T38" fmla="+- 0 6307 5885"/>
                <a:gd name="T39" fmla="*/ 6307 h 495"/>
                <a:gd name="T40" fmla="+- 0 1944 1785"/>
                <a:gd name="T41" fmla="*/ T40 w 643"/>
                <a:gd name="T42" fmla="+- 0 6346 5885"/>
                <a:gd name="T43" fmla="*/ 6346 h 495"/>
                <a:gd name="T44" fmla="+- 0 2021 1785"/>
                <a:gd name="T45" fmla="*/ T44 w 643"/>
                <a:gd name="T46" fmla="+- 0 6371 5885"/>
                <a:gd name="T47" fmla="*/ 6371 h 495"/>
                <a:gd name="T48" fmla="+- 0 2106 1785"/>
                <a:gd name="T49" fmla="*/ T48 w 643"/>
                <a:gd name="T50" fmla="+- 0 6380 5885"/>
                <a:gd name="T51" fmla="*/ 6380 h 495"/>
                <a:gd name="T52" fmla="+- 0 2192 1785"/>
                <a:gd name="T53" fmla="*/ T52 w 643"/>
                <a:gd name="T54" fmla="+- 0 6371 5885"/>
                <a:gd name="T55" fmla="*/ 6371 h 495"/>
                <a:gd name="T56" fmla="+- 0 2269 1785"/>
                <a:gd name="T57" fmla="*/ T56 w 643"/>
                <a:gd name="T58" fmla="+- 0 6346 5885"/>
                <a:gd name="T59" fmla="*/ 6346 h 495"/>
                <a:gd name="T60" fmla="+- 0 2334 1785"/>
                <a:gd name="T61" fmla="*/ T60 w 643"/>
                <a:gd name="T62" fmla="+- 0 6307 5885"/>
                <a:gd name="T63" fmla="*/ 6307 h 495"/>
                <a:gd name="T64" fmla="+- 0 2384 1785"/>
                <a:gd name="T65" fmla="*/ T64 w 643"/>
                <a:gd name="T66" fmla="+- 0 6257 5885"/>
                <a:gd name="T67" fmla="*/ 6257 h 495"/>
                <a:gd name="T68" fmla="+- 0 2416 1785"/>
                <a:gd name="T69" fmla="*/ T68 w 643"/>
                <a:gd name="T70" fmla="+- 0 6198 5885"/>
                <a:gd name="T71" fmla="*/ 6198 h 495"/>
                <a:gd name="T72" fmla="+- 0 2428 1785"/>
                <a:gd name="T73" fmla="*/ T72 w 643"/>
                <a:gd name="T74" fmla="+- 0 6132 5885"/>
                <a:gd name="T75" fmla="*/ 6132 h 495"/>
                <a:gd name="T76" fmla="+- 0 2416 1785"/>
                <a:gd name="T77" fmla="*/ T76 w 643"/>
                <a:gd name="T78" fmla="+- 0 6067 5885"/>
                <a:gd name="T79" fmla="*/ 6067 h 495"/>
                <a:gd name="T80" fmla="+- 0 2384 1785"/>
                <a:gd name="T81" fmla="*/ T80 w 643"/>
                <a:gd name="T82" fmla="+- 0 6007 5885"/>
                <a:gd name="T83" fmla="*/ 6007 h 495"/>
                <a:gd name="T84" fmla="+- 0 2334 1785"/>
                <a:gd name="T85" fmla="*/ T84 w 643"/>
                <a:gd name="T86" fmla="+- 0 5957 5885"/>
                <a:gd name="T87" fmla="*/ 5957 h 495"/>
                <a:gd name="T88" fmla="+- 0 2269 1785"/>
                <a:gd name="T89" fmla="*/ T88 w 643"/>
                <a:gd name="T90" fmla="+- 0 5919 5885"/>
                <a:gd name="T91" fmla="*/ 5919 h 495"/>
                <a:gd name="T92" fmla="+- 0 2192 1785"/>
                <a:gd name="T93" fmla="*/ T92 w 643"/>
                <a:gd name="T94" fmla="+- 0 5894 5885"/>
                <a:gd name="T95" fmla="*/ 5894 h 495"/>
                <a:gd name="T96" fmla="+- 0 2106 1785"/>
                <a:gd name="T97" fmla="*/ T96 w 643"/>
                <a:gd name="T98" fmla="+- 0 5885 5885"/>
                <a:gd name="T99" fmla="*/ 5885 h 49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</a:cxnLst>
              <a:rect l="0" t="0" r="r" b="b"/>
              <a:pathLst>
                <a:path w="643" h="495">
                  <a:moveTo>
                    <a:pt x="321" y="0"/>
                  </a:moveTo>
                  <a:lnTo>
                    <a:pt x="236" y="9"/>
                  </a:lnTo>
                  <a:lnTo>
                    <a:pt x="159" y="34"/>
                  </a:lnTo>
                  <a:lnTo>
                    <a:pt x="94" y="72"/>
                  </a:lnTo>
                  <a:lnTo>
                    <a:pt x="44" y="122"/>
                  </a:lnTo>
                  <a:lnTo>
                    <a:pt x="11" y="182"/>
                  </a:lnTo>
                  <a:lnTo>
                    <a:pt x="0" y="247"/>
                  </a:lnTo>
                  <a:lnTo>
                    <a:pt x="11" y="313"/>
                  </a:lnTo>
                  <a:lnTo>
                    <a:pt x="44" y="372"/>
                  </a:lnTo>
                  <a:lnTo>
                    <a:pt x="94" y="422"/>
                  </a:lnTo>
                  <a:lnTo>
                    <a:pt x="159" y="461"/>
                  </a:lnTo>
                  <a:lnTo>
                    <a:pt x="236" y="486"/>
                  </a:lnTo>
                  <a:lnTo>
                    <a:pt x="321" y="495"/>
                  </a:lnTo>
                  <a:lnTo>
                    <a:pt x="407" y="486"/>
                  </a:lnTo>
                  <a:lnTo>
                    <a:pt x="484" y="461"/>
                  </a:lnTo>
                  <a:lnTo>
                    <a:pt x="549" y="422"/>
                  </a:lnTo>
                  <a:lnTo>
                    <a:pt x="599" y="372"/>
                  </a:lnTo>
                  <a:lnTo>
                    <a:pt x="631" y="313"/>
                  </a:lnTo>
                  <a:lnTo>
                    <a:pt x="643" y="247"/>
                  </a:lnTo>
                  <a:lnTo>
                    <a:pt x="631" y="182"/>
                  </a:lnTo>
                  <a:lnTo>
                    <a:pt x="599" y="122"/>
                  </a:lnTo>
                  <a:lnTo>
                    <a:pt x="549" y="72"/>
                  </a:lnTo>
                  <a:lnTo>
                    <a:pt x="484" y="34"/>
                  </a:lnTo>
                  <a:lnTo>
                    <a:pt x="407" y="9"/>
                  </a:lnTo>
                  <a:lnTo>
                    <a:pt x="321" y="0"/>
                  </a:lnTo>
                </a:path>
              </a:pathLst>
            </a:custGeom>
            <a:noFill/>
            <a:ln w="914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24121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C126-6F29-B37A-B23C-B9A2C4A9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2" y="155448"/>
            <a:ext cx="10515600" cy="676656"/>
          </a:xfrm>
        </p:spPr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CLEAR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TEXTFIELD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E8703-36DA-9A53-A084-655FBEA2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8304" y="6390551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z="1800" b="1" smtClean="0"/>
              <a:t>19</a:t>
            </a:fld>
            <a:endParaRPr lang="en-US" b="1" dirty="0"/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447642FD-AAD9-DD29-010B-FFD0701EAFED}"/>
              </a:ext>
            </a:extLst>
          </p:cNvPr>
          <p:cNvGrpSpPr>
            <a:grpSpLocks/>
          </p:cNvGrpSpPr>
          <p:nvPr/>
        </p:nvGrpSpPr>
        <p:grpSpPr bwMode="auto">
          <a:xfrm>
            <a:off x="248603" y="939482"/>
            <a:ext cx="11404917" cy="5763069"/>
            <a:chOff x="1471" y="349"/>
            <a:chExt cx="9972" cy="5220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4A2555AA-002C-78FE-EBB4-F9DF4173F4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" y="348"/>
              <a:ext cx="9972" cy="5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1B51C365-6BCB-712A-453E-EB807561E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1707"/>
              <a:ext cx="2220" cy="3720"/>
            </a:xfrm>
            <a:custGeom>
              <a:avLst/>
              <a:gdLst>
                <a:gd name="T0" fmla="+- 0 2631 2460"/>
                <a:gd name="T1" fmla="*/ T0 w 2220"/>
                <a:gd name="T2" fmla="+- 0 5037 1708"/>
                <a:gd name="T3" fmla="*/ 5037 h 3720"/>
                <a:gd name="T4" fmla="+- 0 2472 2460"/>
                <a:gd name="T5" fmla="*/ T4 w 2220"/>
                <a:gd name="T6" fmla="+- 0 5162 1708"/>
                <a:gd name="T7" fmla="*/ 5162 h 3720"/>
                <a:gd name="T8" fmla="+- 0 2507 2460"/>
                <a:gd name="T9" fmla="*/ T8 w 2220"/>
                <a:gd name="T10" fmla="+- 0 5324 1708"/>
                <a:gd name="T11" fmla="*/ 5324 h 3720"/>
                <a:gd name="T12" fmla="+- 0 2713 2460"/>
                <a:gd name="T13" fmla="*/ T12 w 2220"/>
                <a:gd name="T14" fmla="+- 0 5421 1708"/>
                <a:gd name="T15" fmla="*/ 5421 h 3720"/>
                <a:gd name="T16" fmla="+- 0 2979 2460"/>
                <a:gd name="T17" fmla="*/ T16 w 2220"/>
                <a:gd name="T18" fmla="+- 0 5400 1708"/>
                <a:gd name="T19" fmla="*/ 5400 h 3720"/>
                <a:gd name="T20" fmla="+- 0 3137 2460"/>
                <a:gd name="T21" fmla="*/ T20 w 2220"/>
                <a:gd name="T22" fmla="+- 0 5274 1708"/>
                <a:gd name="T23" fmla="*/ 5274 h 3720"/>
                <a:gd name="T24" fmla="+- 0 3102 2460"/>
                <a:gd name="T25" fmla="*/ T24 w 2220"/>
                <a:gd name="T26" fmla="+- 0 5112 1708"/>
                <a:gd name="T27" fmla="*/ 5112 h 3720"/>
                <a:gd name="T28" fmla="+- 0 2897 2460"/>
                <a:gd name="T29" fmla="*/ T28 w 2220"/>
                <a:gd name="T30" fmla="+- 0 5016 1708"/>
                <a:gd name="T31" fmla="*/ 5016 h 3720"/>
                <a:gd name="T32" fmla="+- 0 3506 2460"/>
                <a:gd name="T33" fmla="*/ T32 w 2220"/>
                <a:gd name="T34" fmla="+- 0 1711 1708"/>
                <a:gd name="T35" fmla="*/ 1711 h 3720"/>
                <a:gd name="T36" fmla="+- 0 3323 2460"/>
                <a:gd name="T37" fmla="*/ T36 w 2220"/>
                <a:gd name="T38" fmla="+- 0 1748 1708"/>
                <a:gd name="T39" fmla="*/ 1748 h 3720"/>
                <a:gd name="T40" fmla="+- 0 3151 2460"/>
                <a:gd name="T41" fmla="*/ T40 w 2220"/>
                <a:gd name="T42" fmla="+- 0 1825 1708"/>
                <a:gd name="T43" fmla="*/ 1825 h 3720"/>
                <a:gd name="T44" fmla="+- 0 2992 2460"/>
                <a:gd name="T45" fmla="*/ T44 w 2220"/>
                <a:gd name="T46" fmla="+- 0 1940 1708"/>
                <a:gd name="T47" fmla="*/ 1940 h 3720"/>
                <a:gd name="T48" fmla="+- 0 2850 2460"/>
                <a:gd name="T49" fmla="*/ T48 w 2220"/>
                <a:gd name="T50" fmla="+- 0 2089 1708"/>
                <a:gd name="T51" fmla="*/ 2089 h 3720"/>
                <a:gd name="T52" fmla="+- 0 2725 2460"/>
                <a:gd name="T53" fmla="*/ T52 w 2220"/>
                <a:gd name="T54" fmla="+- 0 2267 1708"/>
                <a:gd name="T55" fmla="*/ 2267 h 3720"/>
                <a:gd name="T56" fmla="+- 0 2622 2460"/>
                <a:gd name="T57" fmla="*/ T56 w 2220"/>
                <a:gd name="T58" fmla="+- 0 2472 1708"/>
                <a:gd name="T59" fmla="*/ 2472 h 3720"/>
                <a:gd name="T60" fmla="+- 0 2541 2460"/>
                <a:gd name="T61" fmla="*/ T60 w 2220"/>
                <a:gd name="T62" fmla="+- 0 2699 1708"/>
                <a:gd name="T63" fmla="*/ 2699 h 3720"/>
                <a:gd name="T64" fmla="+- 0 2487 2460"/>
                <a:gd name="T65" fmla="*/ T64 w 2220"/>
                <a:gd name="T66" fmla="+- 0 2945 1708"/>
                <a:gd name="T67" fmla="*/ 2945 h 3720"/>
                <a:gd name="T68" fmla="+- 0 2462 2460"/>
                <a:gd name="T69" fmla="*/ T68 w 2220"/>
                <a:gd name="T70" fmla="+- 0 3207 1708"/>
                <a:gd name="T71" fmla="*/ 3207 h 3720"/>
                <a:gd name="T72" fmla="+- 0 2467 2460"/>
                <a:gd name="T73" fmla="*/ T72 w 2220"/>
                <a:gd name="T74" fmla="+- 0 3476 1708"/>
                <a:gd name="T75" fmla="*/ 3476 h 3720"/>
                <a:gd name="T76" fmla="+- 0 2502 2460"/>
                <a:gd name="T77" fmla="*/ T76 w 2220"/>
                <a:gd name="T78" fmla="+- 0 3734 1708"/>
                <a:gd name="T79" fmla="*/ 3734 h 3720"/>
                <a:gd name="T80" fmla="+- 0 2565 2460"/>
                <a:gd name="T81" fmla="*/ T80 w 2220"/>
                <a:gd name="T82" fmla="+- 0 3975 1708"/>
                <a:gd name="T83" fmla="*/ 3975 h 3720"/>
                <a:gd name="T84" fmla="+- 0 2654 2460"/>
                <a:gd name="T85" fmla="*/ T84 w 2220"/>
                <a:gd name="T86" fmla="+- 0 4195 1708"/>
                <a:gd name="T87" fmla="*/ 4195 h 3720"/>
                <a:gd name="T88" fmla="+- 0 2764 2460"/>
                <a:gd name="T89" fmla="*/ T88 w 2220"/>
                <a:gd name="T90" fmla="+- 0 4392 1708"/>
                <a:gd name="T91" fmla="*/ 4392 h 3720"/>
                <a:gd name="T92" fmla="+- 0 2895 2460"/>
                <a:gd name="T93" fmla="*/ T92 w 2220"/>
                <a:gd name="T94" fmla="+- 0 4561 1708"/>
                <a:gd name="T95" fmla="*/ 4561 h 3720"/>
                <a:gd name="T96" fmla="+- 0 3044 2460"/>
                <a:gd name="T97" fmla="*/ T96 w 2220"/>
                <a:gd name="T98" fmla="+- 0 4699 1708"/>
                <a:gd name="T99" fmla="*/ 4699 h 3720"/>
                <a:gd name="T100" fmla="+- 0 3207 2460"/>
                <a:gd name="T101" fmla="*/ T100 w 2220"/>
                <a:gd name="T102" fmla="+- 0 4802 1708"/>
                <a:gd name="T103" fmla="*/ 4802 h 3720"/>
                <a:gd name="T104" fmla="+- 0 3383 2460"/>
                <a:gd name="T105" fmla="*/ T104 w 2220"/>
                <a:gd name="T106" fmla="+- 0 4866 1708"/>
                <a:gd name="T107" fmla="*/ 4866 h 3720"/>
                <a:gd name="T108" fmla="+- 0 3569 2460"/>
                <a:gd name="T109" fmla="*/ T108 w 2220"/>
                <a:gd name="T110" fmla="+- 0 4888 1708"/>
                <a:gd name="T111" fmla="*/ 4888 h 3720"/>
                <a:gd name="T112" fmla="+- 0 3749 2460"/>
                <a:gd name="T113" fmla="*/ T112 w 2220"/>
                <a:gd name="T114" fmla="+- 0 4868 1708"/>
                <a:gd name="T115" fmla="*/ 4868 h 3720"/>
                <a:gd name="T116" fmla="+- 0 3920 2460"/>
                <a:gd name="T117" fmla="*/ T116 w 2220"/>
                <a:gd name="T118" fmla="+- 0 4807 1708"/>
                <a:gd name="T119" fmla="*/ 4807 h 3720"/>
                <a:gd name="T120" fmla="+- 0 4080 2460"/>
                <a:gd name="T121" fmla="*/ T120 w 2220"/>
                <a:gd name="T122" fmla="+- 0 4711 1708"/>
                <a:gd name="T123" fmla="*/ 4711 h 3720"/>
                <a:gd name="T124" fmla="+- 0 4225 2460"/>
                <a:gd name="T125" fmla="*/ T124 w 2220"/>
                <a:gd name="T126" fmla="+- 0 4581 1708"/>
                <a:gd name="T127" fmla="*/ 4581 h 3720"/>
                <a:gd name="T128" fmla="+- 0 4355 2460"/>
                <a:gd name="T129" fmla="*/ T128 w 2220"/>
                <a:gd name="T130" fmla="+- 0 4422 1708"/>
                <a:gd name="T131" fmla="*/ 4422 h 3720"/>
                <a:gd name="T132" fmla="+- 0 4466 2460"/>
                <a:gd name="T133" fmla="*/ T132 w 2220"/>
                <a:gd name="T134" fmla="+- 0 4237 1708"/>
                <a:gd name="T135" fmla="*/ 4237 h 3720"/>
                <a:gd name="T136" fmla="+- 0 4556 2460"/>
                <a:gd name="T137" fmla="*/ T136 w 2220"/>
                <a:gd name="T138" fmla="+- 0 4028 1708"/>
                <a:gd name="T139" fmla="*/ 4028 h 3720"/>
                <a:gd name="T140" fmla="+- 0 4623 2460"/>
                <a:gd name="T141" fmla="*/ T140 w 2220"/>
                <a:gd name="T142" fmla="+- 0 3800 1708"/>
                <a:gd name="T143" fmla="*/ 3800 h 3720"/>
                <a:gd name="T144" fmla="+- 0 4665 2460"/>
                <a:gd name="T145" fmla="*/ T144 w 2220"/>
                <a:gd name="T146" fmla="+- 0 3555 1708"/>
                <a:gd name="T147" fmla="*/ 3555 h 3720"/>
                <a:gd name="T148" fmla="+- 0 4680 2460"/>
                <a:gd name="T149" fmla="*/ T148 w 2220"/>
                <a:gd name="T150" fmla="+- 0 3297 1708"/>
                <a:gd name="T151" fmla="*/ 3297 h 3720"/>
                <a:gd name="T152" fmla="+- 0 4664 2460"/>
                <a:gd name="T153" fmla="*/ T152 w 2220"/>
                <a:gd name="T154" fmla="+- 0 3031 1708"/>
                <a:gd name="T155" fmla="*/ 3031 h 3720"/>
                <a:gd name="T156" fmla="+- 0 4620 2460"/>
                <a:gd name="T157" fmla="*/ T156 w 2220"/>
                <a:gd name="T158" fmla="+- 0 2779 1708"/>
                <a:gd name="T159" fmla="*/ 2779 h 3720"/>
                <a:gd name="T160" fmla="+- 0 4548 2460"/>
                <a:gd name="T161" fmla="*/ T160 w 2220"/>
                <a:gd name="T162" fmla="+- 0 2545 1708"/>
                <a:gd name="T163" fmla="*/ 2545 h 3720"/>
                <a:gd name="T164" fmla="+- 0 4452 2460"/>
                <a:gd name="T165" fmla="*/ T164 w 2220"/>
                <a:gd name="T166" fmla="+- 0 2332 1708"/>
                <a:gd name="T167" fmla="*/ 2332 h 3720"/>
                <a:gd name="T168" fmla="+- 0 4334 2460"/>
                <a:gd name="T169" fmla="*/ T168 w 2220"/>
                <a:gd name="T170" fmla="+- 0 2145 1708"/>
                <a:gd name="T171" fmla="*/ 2145 h 3720"/>
                <a:gd name="T172" fmla="+- 0 4196 2460"/>
                <a:gd name="T173" fmla="*/ T172 w 2220"/>
                <a:gd name="T174" fmla="+- 0 1986 1708"/>
                <a:gd name="T175" fmla="*/ 1986 h 3720"/>
                <a:gd name="T176" fmla="+- 0 4042 2460"/>
                <a:gd name="T177" fmla="*/ T176 w 2220"/>
                <a:gd name="T178" fmla="+- 0 1860 1708"/>
                <a:gd name="T179" fmla="*/ 1860 h 3720"/>
                <a:gd name="T180" fmla="+- 0 3874 2460"/>
                <a:gd name="T181" fmla="*/ T180 w 2220"/>
                <a:gd name="T182" fmla="+- 0 1769 1708"/>
                <a:gd name="T183" fmla="*/ 1769 h 3720"/>
                <a:gd name="T184" fmla="+- 0 3694 2460"/>
                <a:gd name="T185" fmla="*/ T184 w 2220"/>
                <a:gd name="T186" fmla="+- 0 1718 1708"/>
                <a:gd name="T187" fmla="*/ 1718 h 3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</a:cxnLst>
              <a:rect l="0" t="0" r="r" b="b"/>
              <a:pathLst>
                <a:path w="2220" h="3720">
                  <a:moveTo>
                    <a:pt x="346" y="3300"/>
                  </a:moveTo>
                  <a:lnTo>
                    <a:pt x="253" y="3308"/>
                  </a:lnTo>
                  <a:lnTo>
                    <a:pt x="171" y="3329"/>
                  </a:lnTo>
                  <a:lnTo>
                    <a:pt x="101" y="3362"/>
                  </a:lnTo>
                  <a:lnTo>
                    <a:pt x="47" y="3404"/>
                  </a:lnTo>
                  <a:lnTo>
                    <a:pt x="12" y="3454"/>
                  </a:lnTo>
                  <a:lnTo>
                    <a:pt x="0" y="3509"/>
                  </a:lnTo>
                  <a:lnTo>
                    <a:pt x="12" y="3566"/>
                  </a:lnTo>
                  <a:lnTo>
                    <a:pt x="47" y="3616"/>
                  </a:lnTo>
                  <a:lnTo>
                    <a:pt x="101" y="3659"/>
                  </a:lnTo>
                  <a:lnTo>
                    <a:pt x="171" y="3692"/>
                  </a:lnTo>
                  <a:lnTo>
                    <a:pt x="253" y="3713"/>
                  </a:lnTo>
                  <a:lnTo>
                    <a:pt x="346" y="3720"/>
                  </a:lnTo>
                  <a:lnTo>
                    <a:pt x="437" y="3713"/>
                  </a:lnTo>
                  <a:lnTo>
                    <a:pt x="519" y="3692"/>
                  </a:lnTo>
                  <a:lnTo>
                    <a:pt x="588" y="3659"/>
                  </a:lnTo>
                  <a:lnTo>
                    <a:pt x="642" y="3616"/>
                  </a:lnTo>
                  <a:lnTo>
                    <a:pt x="677" y="3566"/>
                  </a:lnTo>
                  <a:lnTo>
                    <a:pt x="689" y="3509"/>
                  </a:lnTo>
                  <a:lnTo>
                    <a:pt x="677" y="3454"/>
                  </a:lnTo>
                  <a:lnTo>
                    <a:pt x="642" y="3404"/>
                  </a:lnTo>
                  <a:lnTo>
                    <a:pt x="588" y="3362"/>
                  </a:lnTo>
                  <a:lnTo>
                    <a:pt x="519" y="3329"/>
                  </a:lnTo>
                  <a:lnTo>
                    <a:pt x="437" y="3308"/>
                  </a:lnTo>
                  <a:lnTo>
                    <a:pt x="346" y="3300"/>
                  </a:lnTo>
                  <a:moveTo>
                    <a:pt x="1109" y="0"/>
                  </a:moveTo>
                  <a:lnTo>
                    <a:pt x="1046" y="3"/>
                  </a:lnTo>
                  <a:lnTo>
                    <a:pt x="984" y="10"/>
                  </a:lnTo>
                  <a:lnTo>
                    <a:pt x="923" y="23"/>
                  </a:lnTo>
                  <a:lnTo>
                    <a:pt x="863" y="40"/>
                  </a:lnTo>
                  <a:lnTo>
                    <a:pt x="804" y="61"/>
                  </a:lnTo>
                  <a:lnTo>
                    <a:pt x="747" y="87"/>
                  </a:lnTo>
                  <a:lnTo>
                    <a:pt x="691" y="117"/>
                  </a:lnTo>
                  <a:lnTo>
                    <a:pt x="637" y="152"/>
                  </a:lnTo>
                  <a:lnTo>
                    <a:pt x="584" y="190"/>
                  </a:lnTo>
                  <a:lnTo>
                    <a:pt x="532" y="232"/>
                  </a:lnTo>
                  <a:lnTo>
                    <a:pt x="483" y="278"/>
                  </a:lnTo>
                  <a:lnTo>
                    <a:pt x="435" y="328"/>
                  </a:lnTo>
                  <a:lnTo>
                    <a:pt x="390" y="381"/>
                  </a:lnTo>
                  <a:lnTo>
                    <a:pt x="346" y="437"/>
                  </a:lnTo>
                  <a:lnTo>
                    <a:pt x="304" y="496"/>
                  </a:lnTo>
                  <a:lnTo>
                    <a:pt x="265" y="559"/>
                  </a:lnTo>
                  <a:lnTo>
                    <a:pt x="228" y="624"/>
                  </a:lnTo>
                  <a:lnTo>
                    <a:pt x="194" y="693"/>
                  </a:lnTo>
                  <a:lnTo>
                    <a:pt x="162" y="764"/>
                  </a:lnTo>
                  <a:lnTo>
                    <a:pt x="132" y="837"/>
                  </a:lnTo>
                  <a:lnTo>
                    <a:pt x="105" y="913"/>
                  </a:lnTo>
                  <a:lnTo>
                    <a:pt x="81" y="991"/>
                  </a:lnTo>
                  <a:lnTo>
                    <a:pt x="60" y="1071"/>
                  </a:lnTo>
                  <a:lnTo>
                    <a:pt x="42" y="1153"/>
                  </a:lnTo>
                  <a:lnTo>
                    <a:pt x="27" y="1237"/>
                  </a:lnTo>
                  <a:lnTo>
                    <a:pt x="16" y="1323"/>
                  </a:lnTo>
                  <a:lnTo>
                    <a:pt x="7" y="1410"/>
                  </a:lnTo>
                  <a:lnTo>
                    <a:pt x="2" y="1499"/>
                  </a:lnTo>
                  <a:lnTo>
                    <a:pt x="0" y="1589"/>
                  </a:lnTo>
                  <a:lnTo>
                    <a:pt x="2" y="1679"/>
                  </a:lnTo>
                  <a:lnTo>
                    <a:pt x="7" y="1768"/>
                  </a:lnTo>
                  <a:lnTo>
                    <a:pt x="16" y="1856"/>
                  </a:lnTo>
                  <a:lnTo>
                    <a:pt x="27" y="1942"/>
                  </a:lnTo>
                  <a:lnTo>
                    <a:pt x="42" y="2026"/>
                  </a:lnTo>
                  <a:lnTo>
                    <a:pt x="60" y="2108"/>
                  </a:lnTo>
                  <a:lnTo>
                    <a:pt x="81" y="2189"/>
                  </a:lnTo>
                  <a:lnTo>
                    <a:pt x="105" y="2267"/>
                  </a:lnTo>
                  <a:lnTo>
                    <a:pt x="132" y="2343"/>
                  </a:lnTo>
                  <a:lnTo>
                    <a:pt x="162" y="2416"/>
                  </a:lnTo>
                  <a:lnTo>
                    <a:pt x="194" y="2487"/>
                  </a:lnTo>
                  <a:lnTo>
                    <a:pt x="228" y="2556"/>
                  </a:lnTo>
                  <a:lnTo>
                    <a:pt x="265" y="2621"/>
                  </a:lnTo>
                  <a:lnTo>
                    <a:pt x="304" y="2684"/>
                  </a:lnTo>
                  <a:lnTo>
                    <a:pt x="346" y="2744"/>
                  </a:lnTo>
                  <a:lnTo>
                    <a:pt x="390" y="2800"/>
                  </a:lnTo>
                  <a:lnTo>
                    <a:pt x="435" y="2853"/>
                  </a:lnTo>
                  <a:lnTo>
                    <a:pt x="483" y="2903"/>
                  </a:lnTo>
                  <a:lnTo>
                    <a:pt x="532" y="2949"/>
                  </a:lnTo>
                  <a:lnTo>
                    <a:pt x="584" y="2991"/>
                  </a:lnTo>
                  <a:lnTo>
                    <a:pt x="637" y="3029"/>
                  </a:lnTo>
                  <a:lnTo>
                    <a:pt x="691" y="3063"/>
                  </a:lnTo>
                  <a:lnTo>
                    <a:pt x="747" y="3094"/>
                  </a:lnTo>
                  <a:lnTo>
                    <a:pt x="804" y="3120"/>
                  </a:lnTo>
                  <a:lnTo>
                    <a:pt x="863" y="3141"/>
                  </a:lnTo>
                  <a:lnTo>
                    <a:pt x="923" y="3158"/>
                  </a:lnTo>
                  <a:lnTo>
                    <a:pt x="984" y="3170"/>
                  </a:lnTo>
                  <a:lnTo>
                    <a:pt x="1046" y="3178"/>
                  </a:lnTo>
                  <a:lnTo>
                    <a:pt x="1109" y="3180"/>
                  </a:lnTo>
                  <a:lnTo>
                    <a:pt x="1170" y="3178"/>
                  </a:lnTo>
                  <a:lnTo>
                    <a:pt x="1230" y="3171"/>
                  </a:lnTo>
                  <a:lnTo>
                    <a:pt x="1289" y="3160"/>
                  </a:lnTo>
                  <a:lnTo>
                    <a:pt x="1347" y="3144"/>
                  </a:lnTo>
                  <a:lnTo>
                    <a:pt x="1404" y="3124"/>
                  </a:lnTo>
                  <a:lnTo>
                    <a:pt x="1460" y="3099"/>
                  </a:lnTo>
                  <a:lnTo>
                    <a:pt x="1515" y="3071"/>
                  </a:lnTo>
                  <a:lnTo>
                    <a:pt x="1568" y="3039"/>
                  </a:lnTo>
                  <a:lnTo>
                    <a:pt x="1620" y="3003"/>
                  </a:lnTo>
                  <a:lnTo>
                    <a:pt x="1670" y="2963"/>
                  </a:lnTo>
                  <a:lnTo>
                    <a:pt x="1719" y="2920"/>
                  </a:lnTo>
                  <a:lnTo>
                    <a:pt x="1765" y="2873"/>
                  </a:lnTo>
                  <a:lnTo>
                    <a:pt x="1810" y="2823"/>
                  </a:lnTo>
                  <a:lnTo>
                    <a:pt x="1854" y="2770"/>
                  </a:lnTo>
                  <a:lnTo>
                    <a:pt x="1895" y="2714"/>
                  </a:lnTo>
                  <a:lnTo>
                    <a:pt x="1934" y="2655"/>
                  </a:lnTo>
                  <a:lnTo>
                    <a:pt x="1971" y="2593"/>
                  </a:lnTo>
                  <a:lnTo>
                    <a:pt x="2006" y="2529"/>
                  </a:lnTo>
                  <a:lnTo>
                    <a:pt x="2038" y="2462"/>
                  </a:lnTo>
                  <a:lnTo>
                    <a:pt x="2068" y="2392"/>
                  </a:lnTo>
                  <a:lnTo>
                    <a:pt x="2096" y="2320"/>
                  </a:lnTo>
                  <a:lnTo>
                    <a:pt x="2121" y="2246"/>
                  </a:lnTo>
                  <a:lnTo>
                    <a:pt x="2144" y="2170"/>
                  </a:lnTo>
                  <a:lnTo>
                    <a:pt x="2163" y="2092"/>
                  </a:lnTo>
                  <a:lnTo>
                    <a:pt x="2180" y="2012"/>
                  </a:lnTo>
                  <a:lnTo>
                    <a:pt x="2194" y="1930"/>
                  </a:lnTo>
                  <a:lnTo>
                    <a:pt x="2205" y="1847"/>
                  </a:lnTo>
                  <a:lnTo>
                    <a:pt x="2213" y="1762"/>
                  </a:lnTo>
                  <a:lnTo>
                    <a:pt x="2218" y="1676"/>
                  </a:lnTo>
                  <a:lnTo>
                    <a:pt x="2220" y="1589"/>
                  </a:lnTo>
                  <a:lnTo>
                    <a:pt x="2218" y="1499"/>
                  </a:lnTo>
                  <a:lnTo>
                    <a:pt x="2213" y="1410"/>
                  </a:lnTo>
                  <a:lnTo>
                    <a:pt x="2204" y="1323"/>
                  </a:lnTo>
                  <a:lnTo>
                    <a:pt x="2193" y="1237"/>
                  </a:lnTo>
                  <a:lnTo>
                    <a:pt x="2178" y="1153"/>
                  </a:lnTo>
                  <a:lnTo>
                    <a:pt x="2160" y="1071"/>
                  </a:lnTo>
                  <a:lnTo>
                    <a:pt x="2138" y="991"/>
                  </a:lnTo>
                  <a:lnTo>
                    <a:pt x="2115" y="913"/>
                  </a:lnTo>
                  <a:lnTo>
                    <a:pt x="2088" y="837"/>
                  </a:lnTo>
                  <a:lnTo>
                    <a:pt x="2058" y="764"/>
                  </a:lnTo>
                  <a:lnTo>
                    <a:pt x="2026" y="693"/>
                  </a:lnTo>
                  <a:lnTo>
                    <a:pt x="1992" y="624"/>
                  </a:lnTo>
                  <a:lnTo>
                    <a:pt x="1955" y="559"/>
                  </a:lnTo>
                  <a:lnTo>
                    <a:pt x="1915" y="496"/>
                  </a:lnTo>
                  <a:lnTo>
                    <a:pt x="1874" y="437"/>
                  </a:lnTo>
                  <a:lnTo>
                    <a:pt x="1830" y="381"/>
                  </a:lnTo>
                  <a:lnTo>
                    <a:pt x="1784" y="328"/>
                  </a:lnTo>
                  <a:lnTo>
                    <a:pt x="1736" y="278"/>
                  </a:lnTo>
                  <a:lnTo>
                    <a:pt x="1687" y="232"/>
                  </a:lnTo>
                  <a:lnTo>
                    <a:pt x="1636" y="190"/>
                  </a:lnTo>
                  <a:lnTo>
                    <a:pt x="1582" y="152"/>
                  </a:lnTo>
                  <a:lnTo>
                    <a:pt x="1528" y="117"/>
                  </a:lnTo>
                  <a:lnTo>
                    <a:pt x="1472" y="87"/>
                  </a:lnTo>
                  <a:lnTo>
                    <a:pt x="1414" y="61"/>
                  </a:lnTo>
                  <a:lnTo>
                    <a:pt x="1355" y="40"/>
                  </a:lnTo>
                  <a:lnTo>
                    <a:pt x="1295" y="23"/>
                  </a:lnTo>
                  <a:lnTo>
                    <a:pt x="1234" y="10"/>
                  </a:lnTo>
                  <a:lnTo>
                    <a:pt x="1172" y="3"/>
                  </a:lnTo>
                  <a:lnTo>
                    <a:pt x="1109" y="0"/>
                  </a:lnTo>
                </a:path>
              </a:pathLst>
            </a:custGeom>
            <a:noFill/>
            <a:ln w="9144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2591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37" y="1589641"/>
            <a:ext cx="4347676" cy="1325563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Index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0CBE60F-663E-42AB-1CE5-88C23B96F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431972"/>
              </p:ext>
            </p:extLst>
          </p:nvPr>
        </p:nvGraphicFramePr>
        <p:xfrm>
          <a:off x="7064188" y="211455"/>
          <a:ext cx="4770120" cy="618934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061012">
                  <a:extLst>
                    <a:ext uri="{9D8B030D-6E8A-4147-A177-3AD203B41FA5}">
                      <a16:colId xmlns:a16="http://schemas.microsoft.com/office/drawing/2014/main" val="3040995554"/>
                    </a:ext>
                  </a:extLst>
                </a:gridCol>
                <a:gridCol w="709108">
                  <a:extLst>
                    <a:ext uri="{9D8B030D-6E8A-4147-A177-3AD203B41FA5}">
                      <a16:colId xmlns:a16="http://schemas.microsoft.com/office/drawing/2014/main" val="1775331743"/>
                    </a:ext>
                  </a:extLst>
                </a:gridCol>
              </a:tblGrid>
              <a:tr h="543320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INTRODUCTION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85221"/>
                  </a:ext>
                </a:extLst>
              </a:tr>
              <a:tr h="548822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PROJECT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87148"/>
                  </a:ext>
                </a:extLst>
              </a:tr>
              <a:tr h="543320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SYSTEM FACILITIES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414353"/>
                  </a:ext>
                </a:extLst>
              </a:tr>
              <a:tr h="543320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SOFTWARE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59234"/>
                  </a:ext>
                </a:extLst>
              </a:tr>
              <a:tr h="543320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HARDWARE REQUREMENTS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90453"/>
                  </a:ext>
                </a:extLst>
              </a:tr>
              <a:tr h="750641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SOFTWARE PROCESS USING AGILE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245510"/>
                  </a:ext>
                </a:extLst>
              </a:tr>
              <a:tr h="543320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DIAGRAMS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158817"/>
                  </a:ext>
                </a:extLst>
              </a:tr>
              <a:tr h="543320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082117"/>
                  </a:ext>
                </a:extLst>
              </a:tr>
              <a:tr h="543320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958045"/>
                  </a:ext>
                </a:extLst>
              </a:tr>
              <a:tr h="543320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FUTURE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06442"/>
                  </a:ext>
                </a:extLst>
              </a:tr>
              <a:tr h="543320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8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18FF-D07F-89D3-738D-C2A88C01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92" y="119952"/>
            <a:ext cx="10515600" cy="676656"/>
          </a:xfrm>
        </p:spPr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b="1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6608A-5A5C-AF18-3E03-BD71424E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104" y="6414072"/>
            <a:ext cx="987552" cy="310896"/>
          </a:xfrm>
        </p:spPr>
        <p:txBody>
          <a:bodyPr/>
          <a:lstStyle/>
          <a:p>
            <a:fld id="{58FB4751-880F-D840-AAA9-3A15815CC996}" type="slidenum">
              <a:rPr lang="en-US" sz="1800" b="1" smtClean="0"/>
              <a:t>20</a:t>
            </a:fld>
            <a:endParaRPr lang="en-US" sz="1800" b="1" dirty="0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9CDF4666-8994-2685-05CB-02FD3F54DC67}"/>
              </a:ext>
            </a:extLst>
          </p:cNvPr>
          <p:cNvGrpSpPr>
            <a:grpSpLocks/>
          </p:cNvGrpSpPr>
          <p:nvPr/>
        </p:nvGrpSpPr>
        <p:grpSpPr bwMode="auto">
          <a:xfrm>
            <a:off x="406400" y="761048"/>
            <a:ext cx="11206480" cy="5963920"/>
            <a:chOff x="1471" y="350"/>
            <a:chExt cx="9958" cy="5340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70F4CE8A-B221-9858-5A08-6E0F3C2FC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" y="350"/>
              <a:ext cx="9958" cy="5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5FDE095A-DEBE-C59C-47E0-68CF7A4A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8" y="5184"/>
              <a:ext cx="691" cy="420"/>
            </a:xfrm>
            <a:custGeom>
              <a:avLst/>
              <a:gdLst>
                <a:gd name="T0" fmla="+- 0 3553 3208"/>
                <a:gd name="T1" fmla="*/ T0 w 691"/>
                <a:gd name="T2" fmla="+- 0 5184 5184"/>
                <a:gd name="T3" fmla="*/ 5184 h 420"/>
                <a:gd name="T4" fmla="+- 0 3462 3208"/>
                <a:gd name="T5" fmla="*/ T4 w 691"/>
                <a:gd name="T6" fmla="+- 0 5191 5184"/>
                <a:gd name="T7" fmla="*/ 5191 h 420"/>
                <a:gd name="T8" fmla="+- 0 3380 3208"/>
                <a:gd name="T9" fmla="*/ T8 w 691"/>
                <a:gd name="T10" fmla="+- 0 5212 5184"/>
                <a:gd name="T11" fmla="*/ 5212 h 420"/>
                <a:gd name="T12" fmla="+- 0 3310 3208"/>
                <a:gd name="T13" fmla="*/ T12 w 691"/>
                <a:gd name="T14" fmla="+- 0 5245 5184"/>
                <a:gd name="T15" fmla="*/ 5245 h 420"/>
                <a:gd name="T16" fmla="+- 0 3255 3208"/>
                <a:gd name="T17" fmla="*/ T16 w 691"/>
                <a:gd name="T18" fmla="+- 0 5288 5184"/>
                <a:gd name="T19" fmla="*/ 5288 h 420"/>
                <a:gd name="T20" fmla="+- 0 3220 3208"/>
                <a:gd name="T21" fmla="*/ T20 w 691"/>
                <a:gd name="T22" fmla="+- 0 5338 5184"/>
                <a:gd name="T23" fmla="*/ 5338 h 420"/>
                <a:gd name="T24" fmla="+- 0 3208 3208"/>
                <a:gd name="T25" fmla="*/ T24 w 691"/>
                <a:gd name="T26" fmla="+- 0 5395 5184"/>
                <a:gd name="T27" fmla="*/ 5395 h 420"/>
                <a:gd name="T28" fmla="+- 0 3220 3208"/>
                <a:gd name="T29" fmla="*/ T28 w 691"/>
                <a:gd name="T30" fmla="+- 0 5450 5184"/>
                <a:gd name="T31" fmla="*/ 5450 h 420"/>
                <a:gd name="T32" fmla="+- 0 3255 3208"/>
                <a:gd name="T33" fmla="*/ T32 w 691"/>
                <a:gd name="T34" fmla="+- 0 5500 5184"/>
                <a:gd name="T35" fmla="*/ 5500 h 420"/>
                <a:gd name="T36" fmla="+- 0 3310 3208"/>
                <a:gd name="T37" fmla="*/ T36 w 691"/>
                <a:gd name="T38" fmla="+- 0 5542 5184"/>
                <a:gd name="T39" fmla="*/ 5542 h 420"/>
                <a:gd name="T40" fmla="+- 0 3380 3208"/>
                <a:gd name="T41" fmla="*/ T40 w 691"/>
                <a:gd name="T42" fmla="+- 0 5575 5184"/>
                <a:gd name="T43" fmla="*/ 5575 h 420"/>
                <a:gd name="T44" fmla="+- 0 3462 3208"/>
                <a:gd name="T45" fmla="*/ T44 w 691"/>
                <a:gd name="T46" fmla="+- 0 5596 5184"/>
                <a:gd name="T47" fmla="*/ 5596 h 420"/>
                <a:gd name="T48" fmla="+- 0 3553 3208"/>
                <a:gd name="T49" fmla="*/ T48 w 691"/>
                <a:gd name="T50" fmla="+- 0 5604 5184"/>
                <a:gd name="T51" fmla="*/ 5604 h 420"/>
                <a:gd name="T52" fmla="+- 0 3646 3208"/>
                <a:gd name="T53" fmla="*/ T52 w 691"/>
                <a:gd name="T54" fmla="+- 0 5596 5184"/>
                <a:gd name="T55" fmla="*/ 5596 h 420"/>
                <a:gd name="T56" fmla="+- 0 3728 3208"/>
                <a:gd name="T57" fmla="*/ T56 w 691"/>
                <a:gd name="T58" fmla="+- 0 5575 5184"/>
                <a:gd name="T59" fmla="*/ 5575 h 420"/>
                <a:gd name="T60" fmla="+- 0 3798 3208"/>
                <a:gd name="T61" fmla="*/ T60 w 691"/>
                <a:gd name="T62" fmla="+- 0 5542 5184"/>
                <a:gd name="T63" fmla="*/ 5542 h 420"/>
                <a:gd name="T64" fmla="+- 0 3852 3208"/>
                <a:gd name="T65" fmla="*/ T64 w 691"/>
                <a:gd name="T66" fmla="+- 0 5500 5184"/>
                <a:gd name="T67" fmla="*/ 5500 h 420"/>
                <a:gd name="T68" fmla="+- 0 3887 3208"/>
                <a:gd name="T69" fmla="*/ T68 w 691"/>
                <a:gd name="T70" fmla="+- 0 5450 5184"/>
                <a:gd name="T71" fmla="*/ 5450 h 420"/>
                <a:gd name="T72" fmla="+- 0 3899 3208"/>
                <a:gd name="T73" fmla="*/ T72 w 691"/>
                <a:gd name="T74" fmla="+- 0 5395 5184"/>
                <a:gd name="T75" fmla="*/ 5395 h 420"/>
                <a:gd name="T76" fmla="+- 0 3887 3208"/>
                <a:gd name="T77" fmla="*/ T76 w 691"/>
                <a:gd name="T78" fmla="+- 0 5338 5184"/>
                <a:gd name="T79" fmla="*/ 5338 h 420"/>
                <a:gd name="T80" fmla="+- 0 3852 3208"/>
                <a:gd name="T81" fmla="*/ T80 w 691"/>
                <a:gd name="T82" fmla="+- 0 5288 5184"/>
                <a:gd name="T83" fmla="*/ 5288 h 420"/>
                <a:gd name="T84" fmla="+- 0 3798 3208"/>
                <a:gd name="T85" fmla="*/ T84 w 691"/>
                <a:gd name="T86" fmla="+- 0 5245 5184"/>
                <a:gd name="T87" fmla="*/ 5245 h 420"/>
                <a:gd name="T88" fmla="+- 0 3728 3208"/>
                <a:gd name="T89" fmla="*/ T88 w 691"/>
                <a:gd name="T90" fmla="+- 0 5212 5184"/>
                <a:gd name="T91" fmla="*/ 5212 h 420"/>
                <a:gd name="T92" fmla="+- 0 3646 3208"/>
                <a:gd name="T93" fmla="*/ T92 w 691"/>
                <a:gd name="T94" fmla="+- 0 5191 5184"/>
                <a:gd name="T95" fmla="*/ 5191 h 420"/>
                <a:gd name="T96" fmla="+- 0 3553 3208"/>
                <a:gd name="T97" fmla="*/ T96 w 691"/>
                <a:gd name="T98" fmla="+- 0 5184 5184"/>
                <a:gd name="T99" fmla="*/ 5184 h 4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</a:cxnLst>
              <a:rect l="0" t="0" r="r" b="b"/>
              <a:pathLst>
                <a:path w="691" h="420">
                  <a:moveTo>
                    <a:pt x="345" y="0"/>
                  </a:moveTo>
                  <a:lnTo>
                    <a:pt x="254" y="7"/>
                  </a:lnTo>
                  <a:lnTo>
                    <a:pt x="172" y="28"/>
                  </a:lnTo>
                  <a:lnTo>
                    <a:pt x="102" y="61"/>
                  </a:lnTo>
                  <a:lnTo>
                    <a:pt x="47" y="104"/>
                  </a:lnTo>
                  <a:lnTo>
                    <a:pt x="12" y="154"/>
                  </a:lnTo>
                  <a:lnTo>
                    <a:pt x="0" y="211"/>
                  </a:lnTo>
                  <a:lnTo>
                    <a:pt x="12" y="266"/>
                  </a:lnTo>
                  <a:lnTo>
                    <a:pt x="47" y="316"/>
                  </a:lnTo>
                  <a:lnTo>
                    <a:pt x="102" y="358"/>
                  </a:lnTo>
                  <a:lnTo>
                    <a:pt x="172" y="391"/>
                  </a:lnTo>
                  <a:lnTo>
                    <a:pt x="254" y="412"/>
                  </a:lnTo>
                  <a:lnTo>
                    <a:pt x="345" y="420"/>
                  </a:lnTo>
                  <a:lnTo>
                    <a:pt x="438" y="412"/>
                  </a:lnTo>
                  <a:lnTo>
                    <a:pt x="520" y="391"/>
                  </a:lnTo>
                  <a:lnTo>
                    <a:pt x="590" y="358"/>
                  </a:lnTo>
                  <a:lnTo>
                    <a:pt x="644" y="316"/>
                  </a:lnTo>
                  <a:lnTo>
                    <a:pt x="679" y="266"/>
                  </a:lnTo>
                  <a:lnTo>
                    <a:pt x="691" y="211"/>
                  </a:lnTo>
                  <a:lnTo>
                    <a:pt x="679" y="154"/>
                  </a:lnTo>
                  <a:lnTo>
                    <a:pt x="644" y="104"/>
                  </a:lnTo>
                  <a:lnTo>
                    <a:pt x="590" y="61"/>
                  </a:lnTo>
                  <a:lnTo>
                    <a:pt x="520" y="28"/>
                  </a:lnTo>
                  <a:lnTo>
                    <a:pt x="438" y="7"/>
                  </a:lnTo>
                  <a:lnTo>
                    <a:pt x="345" y="0"/>
                  </a:lnTo>
                </a:path>
              </a:pathLst>
            </a:custGeom>
            <a:noFill/>
            <a:ln w="914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76625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B66C-8F58-A7E8-CB42-CB99D2DF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72" y="226568"/>
            <a:ext cx="10515600" cy="676656"/>
          </a:xfrm>
        </p:spPr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</a:t>
            </a:r>
            <a:r>
              <a:rPr lang="en-US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Policy_holder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AB10-502F-560F-3900-66E0DFA3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44" y="6455537"/>
            <a:ext cx="987552" cy="310896"/>
          </a:xfrm>
        </p:spPr>
        <p:txBody>
          <a:bodyPr/>
          <a:lstStyle/>
          <a:p>
            <a:pPr algn="ctr"/>
            <a:fld id="{58FB4751-880F-D840-AAA9-3A15815CC996}" type="slidenum">
              <a:rPr lang="en-US" sz="1800" b="1" smtClean="0"/>
              <a:pPr algn="ctr"/>
              <a:t>21</a:t>
            </a:fld>
            <a:endParaRPr lang="en-US" sz="1800" b="1" dirty="0"/>
          </a:p>
        </p:txBody>
      </p:sp>
      <p:pic>
        <p:nvPicPr>
          <p:cNvPr id="7" name="image12.jpeg">
            <a:extLst>
              <a:ext uri="{FF2B5EF4-FFF2-40B4-BE49-F238E27FC236}">
                <a16:creationId xmlns:a16="http://schemas.microsoft.com/office/drawing/2014/main" id="{3D168D10-850A-7D88-88E4-E57916D78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5920" y="903224"/>
            <a:ext cx="11247120" cy="57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1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2CD8-0F24-A15F-97CF-9C2F8DB5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152" y="0"/>
            <a:ext cx="10515600" cy="676656"/>
          </a:xfrm>
        </p:spPr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</a:t>
            </a:r>
            <a:r>
              <a:rPr lang="en-US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Policy_holder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6A4C-4C81-CAC7-2244-D157EB18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z="1800" b="1" smtClean="0"/>
              <a:t>22</a:t>
            </a:fld>
            <a:endParaRPr lang="en-US" b="1" dirty="0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42469EA9-7FB9-2079-93D0-2F3A7D971D42}"/>
              </a:ext>
            </a:extLst>
          </p:cNvPr>
          <p:cNvGrpSpPr>
            <a:grpSpLocks/>
          </p:cNvGrpSpPr>
          <p:nvPr/>
        </p:nvGrpSpPr>
        <p:grpSpPr bwMode="auto">
          <a:xfrm>
            <a:off x="176784" y="695769"/>
            <a:ext cx="11446256" cy="5924487"/>
            <a:chOff x="1471" y="1214"/>
            <a:chExt cx="10169" cy="5415"/>
          </a:xfrm>
        </p:grpSpPr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659F0CB2-1FA3-CB3B-C8F9-F1F7D333F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" y="1213"/>
              <a:ext cx="10169" cy="5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BA942FAF-6190-6FD9-DD50-2FB39F60C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" y="2248"/>
              <a:ext cx="2280" cy="1575"/>
            </a:xfrm>
            <a:custGeom>
              <a:avLst/>
              <a:gdLst>
                <a:gd name="T0" fmla="+- 0 6615 5565"/>
                <a:gd name="T1" fmla="*/ T0 w 2280"/>
                <a:gd name="T2" fmla="+- 0 2252 2249"/>
                <a:gd name="T3" fmla="*/ 2252 h 1575"/>
                <a:gd name="T4" fmla="+- 0 6443 5565"/>
                <a:gd name="T5" fmla="*/ T4 w 2280"/>
                <a:gd name="T6" fmla="+- 0 2270 2249"/>
                <a:gd name="T7" fmla="*/ 2270 h 1575"/>
                <a:gd name="T8" fmla="+- 0 6280 5565"/>
                <a:gd name="T9" fmla="*/ T8 w 2280"/>
                <a:gd name="T10" fmla="+- 0 2306 2249"/>
                <a:gd name="T11" fmla="*/ 2306 h 1575"/>
                <a:gd name="T12" fmla="+- 0 6129 5565"/>
                <a:gd name="T13" fmla="*/ T12 w 2280"/>
                <a:gd name="T14" fmla="+- 0 2357 2249"/>
                <a:gd name="T15" fmla="*/ 2357 h 1575"/>
                <a:gd name="T16" fmla="+- 0 5991 5565"/>
                <a:gd name="T17" fmla="*/ T16 w 2280"/>
                <a:gd name="T18" fmla="+- 0 2422 2249"/>
                <a:gd name="T19" fmla="*/ 2422 h 1575"/>
                <a:gd name="T20" fmla="+- 0 5869 5565"/>
                <a:gd name="T21" fmla="*/ T20 w 2280"/>
                <a:gd name="T22" fmla="+- 0 2501 2249"/>
                <a:gd name="T23" fmla="*/ 2501 h 1575"/>
                <a:gd name="T24" fmla="+- 0 5765 5565"/>
                <a:gd name="T25" fmla="*/ T24 w 2280"/>
                <a:gd name="T26" fmla="+- 0 2591 2249"/>
                <a:gd name="T27" fmla="*/ 2591 h 1575"/>
                <a:gd name="T28" fmla="+- 0 5680 5565"/>
                <a:gd name="T29" fmla="*/ T28 w 2280"/>
                <a:gd name="T30" fmla="+- 0 2691 2249"/>
                <a:gd name="T31" fmla="*/ 2691 h 1575"/>
                <a:gd name="T32" fmla="+- 0 5617 5565"/>
                <a:gd name="T33" fmla="*/ T32 w 2280"/>
                <a:gd name="T34" fmla="+- 0 2799 2249"/>
                <a:gd name="T35" fmla="*/ 2799 h 1575"/>
                <a:gd name="T36" fmla="+- 0 5578 5565"/>
                <a:gd name="T37" fmla="*/ T36 w 2280"/>
                <a:gd name="T38" fmla="+- 0 2915 2249"/>
                <a:gd name="T39" fmla="*/ 2915 h 1575"/>
                <a:gd name="T40" fmla="+- 0 5565 5565"/>
                <a:gd name="T41" fmla="*/ T40 w 2280"/>
                <a:gd name="T42" fmla="+- 0 3037 2249"/>
                <a:gd name="T43" fmla="*/ 3037 h 1575"/>
                <a:gd name="T44" fmla="+- 0 5578 5565"/>
                <a:gd name="T45" fmla="*/ T44 w 2280"/>
                <a:gd name="T46" fmla="+- 0 3158 2249"/>
                <a:gd name="T47" fmla="*/ 3158 h 1575"/>
                <a:gd name="T48" fmla="+- 0 5617 5565"/>
                <a:gd name="T49" fmla="*/ T48 w 2280"/>
                <a:gd name="T50" fmla="+- 0 3274 2249"/>
                <a:gd name="T51" fmla="*/ 3274 h 1575"/>
                <a:gd name="T52" fmla="+- 0 5680 5565"/>
                <a:gd name="T53" fmla="*/ T52 w 2280"/>
                <a:gd name="T54" fmla="+- 0 3383 2249"/>
                <a:gd name="T55" fmla="*/ 3383 h 1575"/>
                <a:gd name="T56" fmla="+- 0 5765 5565"/>
                <a:gd name="T57" fmla="*/ T56 w 2280"/>
                <a:gd name="T58" fmla="+- 0 3483 2249"/>
                <a:gd name="T59" fmla="*/ 3483 h 1575"/>
                <a:gd name="T60" fmla="+- 0 5869 5565"/>
                <a:gd name="T61" fmla="*/ T60 w 2280"/>
                <a:gd name="T62" fmla="+- 0 3572 2249"/>
                <a:gd name="T63" fmla="*/ 3572 h 1575"/>
                <a:gd name="T64" fmla="+- 0 5991 5565"/>
                <a:gd name="T65" fmla="*/ T64 w 2280"/>
                <a:gd name="T66" fmla="+- 0 3651 2249"/>
                <a:gd name="T67" fmla="*/ 3651 h 1575"/>
                <a:gd name="T68" fmla="+- 0 6129 5565"/>
                <a:gd name="T69" fmla="*/ T68 w 2280"/>
                <a:gd name="T70" fmla="+- 0 3716 2249"/>
                <a:gd name="T71" fmla="*/ 3716 h 1575"/>
                <a:gd name="T72" fmla="+- 0 6280 5565"/>
                <a:gd name="T73" fmla="*/ T72 w 2280"/>
                <a:gd name="T74" fmla="+- 0 3767 2249"/>
                <a:gd name="T75" fmla="*/ 3767 h 1575"/>
                <a:gd name="T76" fmla="+- 0 6443 5565"/>
                <a:gd name="T77" fmla="*/ T76 w 2280"/>
                <a:gd name="T78" fmla="+- 0 3803 2249"/>
                <a:gd name="T79" fmla="*/ 3803 h 1575"/>
                <a:gd name="T80" fmla="+- 0 6615 5565"/>
                <a:gd name="T81" fmla="*/ T80 w 2280"/>
                <a:gd name="T82" fmla="+- 0 3821 2249"/>
                <a:gd name="T83" fmla="*/ 3821 h 1575"/>
                <a:gd name="T84" fmla="+- 0 6794 5565"/>
                <a:gd name="T85" fmla="*/ T84 w 2280"/>
                <a:gd name="T86" fmla="+- 0 3821 2249"/>
                <a:gd name="T87" fmla="*/ 3821 h 1575"/>
                <a:gd name="T88" fmla="+- 0 6966 5565"/>
                <a:gd name="T89" fmla="*/ T88 w 2280"/>
                <a:gd name="T90" fmla="+- 0 3803 2249"/>
                <a:gd name="T91" fmla="*/ 3803 h 1575"/>
                <a:gd name="T92" fmla="+- 0 7128 5565"/>
                <a:gd name="T93" fmla="*/ T92 w 2280"/>
                <a:gd name="T94" fmla="+- 0 3767 2249"/>
                <a:gd name="T95" fmla="*/ 3767 h 1575"/>
                <a:gd name="T96" fmla="+- 0 7280 5565"/>
                <a:gd name="T97" fmla="*/ T96 w 2280"/>
                <a:gd name="T98" fmla="+- 0 3716 2249"/>
                <a:gd name="T99" fmla="*/ 3716 h 1575"/>
                <a:gd name="T100" fmla="+- 0 7417 5565"/>
                <a:gd name="T101" fmla="*/ T100 w 2280"/>
                <a:gd name="T102" fmla="+- 0 3651 2249"/>
                <a:gd name="T103" fmla="*/ 3651 h 1575"/>
                <a:gd name="T104" fmla="+- 0 7539 5565"/>
                <a:gd name="T105" fmla="*/ T104 w 2280"/>
                <a:gd name="T106" fmla="+- 0 3572 2249"/>
                <a:gd name="T107" fmla="*/ 3572 h 1575"/>
                <a:gd name="T108" fmla="+- 0 7644 5565"/>
                <a:gd name="T109" fmla="*/ T108 w 2280"/>
                <a:gd name="T110" fmla="+- 0 3483 2249"/>
                <a:gd name="T111" fmla="*/ 3483 h 1575"/>
                <a:gd name="T112" fmla="+- 0 7729 5565"/>
                <a:gd name="T113" fmla="*/ T112 w 2280"/>
                <a:gd name="T114" fmla="+- 0 3383 2249"/>
                <a:gd name="T115" fmla="*/ 3383 h 1575"/>
                <a:gd name="T116" fmla="+- 0 7792 5565"/>
                <a:gd name="T117" fmla="*/ T116 w 2280"/>
                <a:gd name="T118" fmla="+- 0 3274 2249"/>
                <a:gd name="T119" fmla="*/ 3274 h 1575"/>
                <a:gd name="T120" fmla="+- 0 7831 5565"/>
                <a:gd name="T121" fmla="*/ T120 w 2280"/>
                <a:gd name="T122" fmla="+- 0 3158 2249"/>
                <a:gd name="T123" fmla="*/ 3158 h 1575"/>
                <a:gd name="T124" fmla="+- 0 7845 5565"/>
                <a:gd name="T125" fmla="*/ T124 w 2280"/>
                <a:gd name="T126" fmla="+- 0 3037 2249"/>
                <a:gd name="T127" fmla="*/ 3037 h 1575"/>
                <a:gd name="T128" fmla="+- 0 7831 5565"/>
                <a:gd name="T129" fmla="*/ T128 w 2280"/>
                <a:gd name="T130" fmla="+- 0 2915 2249"/>
                <a:gd name="T131" fmla="*/ 2915 h 1575"/>
                <a:gd name="T132" fmla="+- 0 7792 5565"/>
                <a:gd name="T133" fmla="*/ T132 w 2280"/>
                <a:gd name="T134" fmla="+- 0 2799 2249"/>
                <a:gd name="T135" fmla="*/ 2799 h 1575"/>
                <a:gd name="T136" fmla="+- 0 7729 5565"/>
                <a:gd name="T137" fmla="*/ T136 w 2280"/>
                <a:gd name="T138" fmla="+- 0 2691 2249"/>
                <a:gd name="T139" fmla="*/ 2691 h 1575"/>
                <a:gd name="T140" fmla="+- 0 7644 5565"/>
                <a:gd name="T141" fmla="*/ T140 w 2280"/>
                <a:gd name="T142" fmla="+- 0 2591 2249"/>
                <a:gd name="T143" fmla="*/ 2591 h 1575"/>
                <a:gd name="T144" fmla="+- 0 7539 5565"/>
                <a:gd name="T145" fmla="*/ T144 w 2280"/>
                <a:gd name="T146" fmla="+- 0 2501 2249"/>
                <a:gd name="T147" fmla="*/ 2501 h 1575"/>
                <a:gd name="T148" fmla="+- 0 7417 5565"/>
                <a:gd name="T149" fmla="*/ T148 w 2280"/>
                <a:gd name="T150" fmla="+- 0 2422 2249"/>
                <a:gd name="T151" fmla="*/ 2422 h 1575"/>
                <a:gd name="T152" fmla="+- 0 7280 5565"/>
                <a:gd name="T153" fmla="*/ T152 w 2280"/>
                <a:gd name="T154" fmla="+- 0 2357 2249"/>
                <a:gd name="T155" fmla="*/ 2357 h 1575"/>
                <a:gd name="T156" fmla="+- 0 7128 5565"/>
                <a:gd name="T157" fmla="*/ T156 w 2280"/>
                <a:gd name="T158" fmla="+- 0 2306 2249"/>
                <a:gd name="T159" fmla="*/ 2306 h 1575"/>
                <a:gd name="T160" fmla="+- 0 6966 5565"/>
                <a:gd name="T161" fmla="*/ T160 w 2280"/>
                <a:gd name="T162" fmla="+- 0 2270 2249"/>
                <a:gd name="T163" fmla="*/ 2270 h 1575"/>
                <a:gd name="T164" fmla="+- 0 6794 5565"/>
                <a:gd name="T165" fmla="*/ T164 w 2280"/>
                <a:gd name="T166" fmla="+- 0 2252 2249"/>
                <a:gd name="T167" fmla="*/ 2252 h 157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</a:cxnLst>
              <a:rect l="0" t="0" r="r" b="b"/>
              <a:pathLst>
                <a:path w="2280" h="1575">
                  <a:moveTo>
                    <a:pt x="1140" y="0"/>
                  </a:moveTo>
                  <a:lnTo>
                    <a:pt x="1050" y="3"/>
                  </a:lnTo>
                  <a:lnTo>
                    <a:pt x="963" y="10"/>
                  </a:lnTo>
                  <a:lnTo>
                    <a:pt x="878" y="21"/>
                  </a:lnTo>
                  <a:lnTo>
                    <a:pt x="795" y="37"/>
                  </a:lnTo>
                  <a:lnTo>
                    <a:pt x="715" y="57"/>
                  </a:lnTo>
                  <a:lnTo>
                    <a:pt x="638" y="80"/>
                  </a:lnTo>
                  <a:lnTo>
                    <a:pt x="564" y="108"/>
                  </a:lnTo>
                  <a:lnTo>
                    <a:pt x="493" y="139"/>
                  </a:lnTo>
                  <a:lnTo>
                    <a:pt x="426" y="173"/>
                  </a:lnTo>
                  <a:lnTo>
                    <a:pt x="363" y="211"/>
                  </a:lnTo>
                  <a:lnTo>
                    <a:pt x="304" y="252"/>
                  </a:lnTo>
                  <a:lnTo>
                    <a:pt x="250" y="295"/>
                  </a:lnTo>
                  <a:lnTo>
                    <a:pt x="200" y="342"/>
                  </a:lnTo>
                  <a:lnTo>
                    <a:pt x="155" y="390"/>
                  </a:lnTo>
                  <a:lnTo>
                    <a:pt x="115" y="442"/>
                  </a:lnTo>
                  <a:lnTo>
                    <a:pt x="81" y="495"/>
                  </a:lnTo>
                  <a:lnTo>
                    <a:pt x="52" y="550"/>
                  </a:lnTo>
                  <a:lnTo>
                    <a:pt x="30" y="607"/>
                  </a:lnTo>
                  <a:lnTo>
                    <a:pt x="13" y="666"/>
                  </a:lnTo>
                  <a:lnTo>
                    <a:pt x="3" y="726"/>
                  </a:lnTo>
                  <a:lnTo>
                    <a:pt x="0" y="788"/>
                  </a:lnTo>
                  <a:lnTo>
                    <a:pt x="3" y="849"/>
                  </a:lnTo>
                  <a:lnTo>
                    <a:pt x="13" y="909"/>
                  </a:lnTo>
                  <a:lnTo>
                    <a:pt x="30" y="968"/>
                  </a:lnTo>
                  <a:lnTo>
                    <a:pt x="52" y="1025"/>
                  </a:lnTo>
                  <a:lnTo>
                    <a:pt x="81" y="1080"/>
                  </a:lnTo>
                  <a:lnTo>
                    <a:pt x="115" y="1134"/>
                  </a:lnTo>
                  <a:lnTo>
                    <a:pt x="155" y="1185"/>
                  </a:lnTo>
                  <a:lnTo>
                    <a:pt x="200" y="1234"/>
                  </a:lnTo>
                  <a:lnTo>
                    <a:pt x="250" y="1280"/>
                  </a:lnTo>
                  <a:lnTo>
                    <a:pt x="304" y="1323"/>
                  </a:lnTo>
                  <a:lnTo>
                    <a:pt x="363" y="1364"/>
                  </a:lnTo>
                  <a:lnTo>
                    <a:pt x="426" y="1402"/>
                  </a:lnTo>
                  <a:lnTo>
                    <a:pt x="493" y="1436"/>
                  </a:lnTo>
                  <a:lnTo>
                    <a:pt x="564" y="1467"/>
                  </a:lnTo>
                  <a:lnTo>
                    <a:pt x="638" y="1495"/>
                  </a:lnTo>
                  <a:lnTo>
                    <a:pt x="715" y="1518"/>
                  </a:lnTo>
                  <a:lnTo>
                    <a:pt x="795" y="1538"/>
                  </a:lnTo>
                  <a:lnTo>
                    <a:pt x="878" y="1554"/>
                  </a:lnTo>
                  <a:lnTo>
                    <a:pt x="963" y="1565"/>
                  </a:lnTo>
                  <a:lnTo>
                    <a:pt x="1050" y="1572"/>
                  </a:lnTo>
                  <a:lnTo>
                    <a:pt x="1140" y="1575"/>
                  </a:lnTo>
                  <a:lnTo>
                    <a:pt x="1229" y="1572"/>
                  </a:lnTo>
                  <a:lnTo>
                    <a:pt x="1316" y="1565"/>
                  </a:lnTo>
                  <a:lnTo>
                    <a:pt x="1401" y="1554"/>
                  </a:lnTo>
                  <a:lnTo>
                    <a:pt x="1483" y="1538"/>
                  </a:lnTo>
                  <a:lnTo>
                    <a:pt x="1563" y="1518"/>
                  </a:lnTo>
                  <a:lnTo>
                    <a:pt x="1641" y="1495"/>
                  </a:lnTo>
                  <a:lnTo>
                    <a:pt x="1715" y="1467"/>
                  </a:lnTo>
                  <a:lnTo>
                    <a:pt x="1785" y="1436"/>
                  </a:lnTo>
                  <a:lnTo>
                    <a:pt x="1852" y="1402"/>
                  </a:lnTo>
                  <a:lnTo>
                    <a:pt x="1915" y="1364"/>
                  </a:lnTo>
                  <a:lnTo>
                    <a:pt x="1974" y="1323"/>
                  </a:lnTo>
                  <a:lnTo>
                    <a:pt x="2029" y="1280"/>
                  </a:lnTo>
                  <a:lnTo>
                    <a:pt x="2079" y="1234"/>
                  </a:lnTo>
                  <a:lnTo>
                    <a:pt x="2124" y="1185"/>
                  </a:lnTo>
                  <a:lnTo>
                    <a:pt x="2164" y="1134"/>
                  </a:lnTo>
                  <a:lnTo>
                    <a:pt x="2198" y="1080"/>
                  </a:lnTo>
                  <a:lnTo>
                    <a:pt x="2227" y="1025"/>
                  </a:lnTo>
                  <a:lnTo>
                    <a:pt x="2249" y="968"/>
                  </a:lnTo>
                  <a:lnTo>
                    <a:pt x="2266" y="909"/>
                  </a:lnTo>
                  <a:lnTo>
                    <a:pt x="2276" y="849"/>
                  </a:lnTo>
                  <a:lnTo>
                    <a:pt x="2280" y="788"/>
                  </a:lnTo>
                  <a:lnTo>
                    <a:pt x="2276" y="726"/>
                  </a:lnTo>
                  <a:lnTo>
                    <a:pt x="2266" y="666"/>
                  </a:lnTo>
                  <a:lnTo>
                    <a:pt x="2249" y="607"/>
                  </a:lnTo>
                  <a:lnTo>
                    <a:pt x="2227" y="550"/>
                  </a:lnTo>
                  <a:lnTo>
                    <a:pt x="2198" y="495"/>
                  </a:lnTo>
                  <a:lnTo>
                    <a:pt x="2164" y="442"/>
                  </a:lnTo>
                  <a:lnTo>
                    <a:pt x="2124" y="390"/>
                  </a:lnTo>
                  <a:lnTo>
                    <a:pt x="2079" y="342"/>
                  </a:lnTo>
                  <a:lnTo>
                    <a:pt x="2029" y="295"/>
                  </a:lnTo>
                  <a:lnTo>
                    <a:pt x="1974" y="252"/>
                  </a:lnTo>
                  <a:lnTo>
                    <a:pt x="1915" y="211"/>
                  </a:lnTo>
                  <a:lnTo>
                    <a:pt x="1852" y="173"/>
                  </a:lnTo>
                  <a:lnTo>
                    <a:pt x="1785" y="139"/>
                  </a:lnTo>
                  <a:lnTo>
                    <a:pt x="1715" y="108"/>
                  </a:lnTo>
                  <a:lnTo>
                    <a:pt x="1641" y="80"/>
                  </a:lnTo>
                  <a:lnTo>
                    <a:pt x="1563" y="57"/>
                  </a:lnTo>
                  <a:lnTo>
                    <a:pt x="1483" y="37"/>
                  </a:lnTo>
                  <a:lnTo>
                    <a:pt x="1401" y="21"/>
                  </a:lnTo>
                  <a:lnTo>
                    <a:pt x="1316" y="10"/>
                  </a:lnTo>
                  <a:lnTo>
                    <a:pt x="1229" y="3"/>
                  </a:lnTo>
                  <a:lnTo>
                    <a:pt x="1140" y="0"/>
                  </a:lnTo>
                </a:path>
              </a:pathLst>
            </a:custGeom>
            <a:noFill/>
            <a:ln w="914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45496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A34C-B9E7-BEEF-6BD1-6168B524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92" y="206248"/>
            <a:ext cx="10515600" cy="676656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4FD1-D3F6-E37E-6CE3-833D9B0F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877824"/>
            <a:ext cx="11419840" cy="522833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computerized</a:t>
            </a:r>
            <a:r>
              <a:rPr lang="en-US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insurance</a:t>
            </a:r>
            <a:r>
              <a:rPr lang="en-US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been</a:t>
            </a:r>
            <a:r>
              <a:rPr lang="en-US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developed</a:t>
            </a:r>
            <a:r>
              <a:rPr lang="en-US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pc="-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en-US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tested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/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</a:t>
            </a:r>
            <a:r>
              <a:rPr lang="en-US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is-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84225" lvl="0" indent="-342900">
              <a:lnSpc>
                <a:spcPct val="145000"/>
              </a:lnSpc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965835" algn="l"/>
                <a:tab pos="966470" algn="l"/>
              </a:tabLst>
            </a:pPr>
            <a:r>
              <a:rPr lang="en-US" b="1" u="heavy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User Friendly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 The system is totally user-friendly &amp; easy to operate</a:t>
            </a:r>
            <a:r>
              <a:rPr lang="en-US" spc="-3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&amp;</a:t>
            </a:r>
            <a:r>
              <a:rPr lang="en-US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understand.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784860" lvl="0" indent="-342900">
              <a:lnSpc>
                <a:spcPct val="148000"/>
              </a:lnSpc>
              <a:spcBef>
                <a:spcPts val="4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965835" algn="l"/>
                <a:tab pos="966470" algn="l"/>
              </a:tabLst>
            </a:pPr>
            <a:r>
              <a:rPr lang="en-US" b="1" u="heavy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Duplicity-</a:t>
            </a:r>
            <a:r>
              <a:rPr lang="en-US" b="1" spc="17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As</a:t>
            </a:r>
            <a:r>
              <a:rPr lang="en-US" spc="17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pc="16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pc="20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completely</a:t>
            </a:r>
            <a:r>
              <a:rPr lang="en-US" spc="9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normalized</a:t>
            </a:r>
            <a:r>
              <a:rPr lang="en-US" spc="2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so</a:t>
            </a:r>
            <a:r>
              <a:rPr lang="en-US" spc="15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that</a:t>
            </a:r>
            <a:r>
              <a:rPr lang="en-US" spc="18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no</a:t>
            </a:r>
            <a:r>
              <a:rPr lang="en-US" spc="1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duplicate</a:t>
            </a:r>
            <a:r>
              <a:rPr lang="en-US" spc="-3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entries</a:t>
            </a:r>
            <a:r>
              <a:rPr lang="en-US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exist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lnSpc>
                <a:spcPts val="1695"/>
              </a:lnSpc>
              <a:buSzPts val="1400"/>
              <a:buFont typeface="Symbol" panose="05050102010706020507" pitchFamily="18" charset="2"/>
              <a:buChar char=""/>
              <a:tabLst>
                <a:tab pos="965835" algn="l"/>
                <a:tab pos="966470" algn="l"/>
              </a:tabLst>
            </a:pPr>
            <a:r>
              <a:rPr lang="en-US" b="1" u="heavy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Menu</a:t>
            </a:r>
            <a:r>
              <a:rPr lang="en-US" b="1" u="heavy" spc="-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b="1" u="heavy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driven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 This system</a:t>
            </a:r>
            <a:r>
              <a:rPr lang="en-US" spc="-8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 totally</a:t>
            </a:r>
            <a:r>
              <a:rPr lang="en-US" spc="-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menu</a:t>
            </a:r>
            <a:r>
              <a:rPr lang="en-US" spc="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driven</a:t>
            </a:r>
            <a:r>
              <a:rPr lang="en-US" spc="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pc="-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best</a:t>
            </a:r>
            <a:r>
              <a:rPr lang="en-US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result.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F345E-334A-0C7A-5E99-75C35C3A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z="1800" b="1" smtClean="0"/>
              <a:t>23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11847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D965-A8E3-A200-C063-C7CA2523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82296"/>
            <a:ext cx="10515600" cy="676656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7761D-16FD-9534-A8CC-D773ECF9F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955040"/>
            <a:ext cx="10975848" cy="48239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0" i="0" dirty="0">
                <a:effectLst/>
                <a:latin typeface="Söhne"/>
              </a:rPr>
              <a:t>The Insurance Management System project has been successfully implemented, providing an efficient platform for managing insurance policies, claims, and customer information. </a:t>
            </a:r>
          </a:p>
          <a:p>
            <a:pPr>
              <a:lnSpc>
                <a:spcPct val="100000"/>
              </a:lnSpc>
            </a:pPr>
            <a:r>
              <a:rPr lang="en-US" sz="3200" b="0" i="0" dirty="0">
                <a:effectLst/>
                <a:latin typeface="Söhne"/>
              </a:rPr>
              <a:t>Integration of AI and ML technologies for automation, fraud detection, and personalized customer experiences.</a:t>
            </a:r>
          </a:p>
          <a:p>
            <a:pPr>
              <a:lnSpc>
                <a:spcPct val="100000"/>
              </a:lnSpc>
            </a:pPr>
            <a:r>
              <a:rPr lang="en-US" sz="3200" b="0" i="0" dirty="0">
                <a:effectLst/>
                <a:latin typeface="Söhne"/>
              </a:rPr>
              <a:t>Expansion of insurance products and services to cater to diverse customer needs and market demands.</a:t>
            </a:r>
          </a:p>
          <a:p>
            <a:pPr>
              <a:lnSpc>
                <a:spcPct val="100000"/>
              </a:lnSpc>
            </a:pPr>
            <a:r>
              <a:rPr lang="en-US" sz="3200" b="0" i="0" dirty="0">
                <a:effectLst/>
                <a:latin typeface="Söhne"/>
              </a:rPr>
              <a:t>Development of a mobile application for improved accessibility </a:t>
            </a:r>
            <a:endParaRPr lang="en-IN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8C82-3986-6C94-02B3-DBC3737A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z="1800" b="1" smtClean="0"/>
              <a:t>24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81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47536"/>
            <a:ext cx="987552" cy="310896"/>
          </a:xfrm>
        </p:spPr>
        <p:txBody>
          <a:bodyPr/>
          <a:lstStyle/>
          <a:p>
            <a:r>
              <a:rPr lang="en-US" sz="1800" b="1" dirty="0"/>
              <a:t>25</a:t>
            </a:r>
            <a:endParaRPr lang="en-US" sz="1600" b="1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C7B5C10A-8109-A6A6-BBA8-D5A937E147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222" r="7222"/>
          <a:stretch/>
        </p:blipFill>
        <p:spPr/>
      </p:pic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4426368F-36F5-8C0E-C6EA-959EE38B0F97}"/>
              </a:ext>
            </a:extLst>
          </p:cNvPr>
          <p:cNvSpPr txBox="1">
            <a:spLocks/>
          </p:cNvSpPr>
          <p:nvPr/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02EB9114-0E44-5A0A-1A4B-F2C2B2D8583E}"/>
              </a:ext>
            </a:extLst>
          </p:cNvPr>
          <p:cNvSpPr txBox="1">
            <a:spLocks/>
          </p:cNvSpPr>
          <p:nvPr/>
        </p:nvSpPr>
        <p:spPr>
          <a:xfrm>
            <a:off x="375920" y="287528"/>
            <a:ext cx="6270344" cy="67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8047FB8E-57D0-A8E8-C42C-FC2FF5460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" y="1027326"/>
            <a:ext cx="6929120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65048" tIns="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852488" algn="l"/>
              </a:tabLs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852488" algn="l"/>
              </a:tabLs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852488" algn="l"/>
              </a:tabLs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852488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852488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852488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852488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852488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852488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FontTx/>
              <a:buNone/>
            </a:pP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</a:rPr>
              <a:t>Books:</a:t>
            </a:r>
            <a:endParaRPr lang="en-US" altLang="en-US" sz="2400" b="1" u="sng" dirty="0">
              <a:solidFill>
                <a:schemeClr val="tx1">
                  <a:lumMod val="50000"/>
                </a:schemeClr>
              </a:solidFill>
              <a:ea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Tx/>
              <a:buAutoNum type="arabicParenR"/>
            </a:pP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</a:rPr>
              <a:t>Core Java Volume I- Fundamentals</a:t>
            </a:r>
            <a:endParaRPr lang="en-US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AutoNum type="arabicParenR"/>
            </a:pP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</a:rPr>
              <a:t>Effective Java</a:t>
            </a:r>
            <a:endParaRPr lang="en-US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AutoNum type="arabicParenR"/>
            </a:pP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</a:rPr>
              <a:t>Java: A Beginner’s Guide</a:t>
            </a:r>
            <a:endParaRPr lang="en-US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AutoNum type="arabicParenR"/>
            </a:pP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</a:rPr>
              <a:t>Head First Java</a:t>
            </a:r>
            <a:endParaRPr lang="en-US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AutoNum type="arabicParenR"/>
            </a:pP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</a:rPr>
              <a:t>Java: The Complete Reference</a:t>
            </a:r>
            <a:endParaRPr lang="en-US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AutoNum type="arabicParenR"/>
            </a:pP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</a:rPr>
              <a:t>TDD for JAVA</a:t>
            </a:r>
            <a:endParaRPr lang="en-US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lnSpc>
                <a:spcPct val="100000"/>
              </a:lnSpc>
              <a:buFontTx/>
              <a:buNone/>
            </a:pP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</a:rPr>
              <a:t>Websites:</a:t>
            </a:r>
            <a:endParaRPr lang="en-US" altLang="en-US" sz="2400" b="1" u="sng" dirty="0">
              <a:solidFill>
                <a:schemeClr val="tx1">
                  <a:lumMod val="50000"/>
                </a:schemeClr>
              </a:solidFill>
              <a:ea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buSzPct val="100000"/>
              <a:buFontTx/>
              <a:buAutoNum type="arabicPeriod"/>
            </a:pP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endParaRPr lang="en-US" altLang="en-US" dirty="0">
              <a:solidFill>
                <a:schemeClr val="tx1">
                  <a:lumMod val="50000"/>
                </a:schemeClr>
              </a:solidFill>
            </a:endParaRPr>
          </a:p>
          <a:p>
            <a:pPr lvl="2">
              <a:lnSpc>
                <a:spcPct val="100000"/>
              </a:lnSpc>
              <a:buSzPct val="100000"/>
              <a:buFontTx/>
              <a:buAutoNum type="arabicPeriod"/>
            </a:pP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www.w3schools.com</a:t>
            </a:r>
            <a:endParaRPr lang="en-US" altLang="en-US" dirty="0">
              <a:solidFill>
                <a:schemeClr val="tx1">
                  <a:lumMod val="50000"/>
                </a:schemeClr>
              </a:solidFill>
            </a:endParaRPr>
          </a:p>
          <a:p>
            <a:pPr lvl="2">
              <a:lnSpc>
                <a:spcPct val="100000"/>
              </a:lnSpc>
              <a:buSzPct val="100000"/>
              <a:buFontTx/>
              <a:buAutoNum type="arabicPeriod"/>
            </a:pP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www.dotnettricks.com</a:t>
            </a:r>
            <a:endParaRPr lang="en-US" altLang="en-US" dirty="0">
              <a:solidFill>
                <a:schemeClr val="tx1">
                  <a:lumMod val="50000"/>
                </a:schemeClr>
              </a:solidFill>
            </a:endParaRPr>
          </a:p>
          <a:p>
            <a:pPr lvl="2">
              <a:lnSpc>
                <a:spcPct val="100000"/>
              </a:lnSpc>
              <a:buSzPct val="100000"/>
              <a:buFontTx/>
              <a:buAutoNum type="arabicPeriod"/>
            </a:pP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www.tutorialsteacher.com</a:t>
            </a:r>
            <a:endParaRPr lang="en-US" altLang="en-US" dirty="0">
              <a:solidFill>
                <a:schemeClr val="tx1">
                  <a:lumMod val="50000"/>
                </a:schemeClr>
              </a:solidFill>
            </a:endParaRPr>
          </a:p>
          <a:p>
            <a:pPr lvl="2">
              <a:lnSpc>
                <a:spcPct val="100000"/>
              </a:lnSpc>
              <a:buSzPct val="100000"/>
              <a:buFontTx/>
              <a:buAutoNum type="arabicPeriod"/>
            </a:pP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</a:rPr>
              <a:t>aspnettutorials.com</a:t>
            </a:r>
            <a:endParaRPr lang="en-US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Sejal2107/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Insurance_Management_System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380745"/>
            <a:ext cx="5215128" cy="440149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Nowadays, insurance has been widely accepted by the public. </a:t>
            </a:r>
          </a:p>
          <a:p>
            <a:pPr marL="285750" indent="-285750">
              <a:buFontTx/>
              <a:buChar char="-"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who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benefit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insurance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agent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insurance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companies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AIA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Insurance,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Prudential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Insurance, ING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Insurance,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Kurnia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Insurance, and others. </a:t>
            </a:r>
          </a:p>
          <a:p>
            <a:pPr marL="285750" indent="-285750">
              <a:buFontTx/>
              <a:buChar char="-"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this project, AIA insurance company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 be my reference organization. 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insurance packages offered by AIA will be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integrated into the IMS. 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6704" y="6464808"/>
            <a:ext cx="987552" cy="310896"/>
          </a:xfrm>
        </p:spPr>
        <p:txBody>
          <a:bodyPr/>
          <a:lstStyle/>
          <a:p>
            <a:pPr algn="ctr"/>
            <a:fld id="{58FB4751-880F-D840-AAA9-3A15815CC996}" type="slidenum">
              <a:rPr lang="en-US" sz="2000" b="1" smtClean="0"/>
              <a:pPr algn="ctr"/>
              <a:t>3</a:t>
            </a:fld>
            <a:endParaRPr lang="en-US" sz="2000" b="1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F9C7682-E5B2-7DE7-FC02-126B7C9B90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4977" r="24977"/>
          <a:stretch/>
        </p:blipFill>
        <p:spPr/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718" y="448235"/>
            <a:ext cx="6596679" cy="941293"/>
          </a:xfrm>
        </p:spPr>
        <p:txBody>
          <a:bodyPr/>
          <a:lstStyle/>
          <a:p>
            <a:pPr marL="165100">
              <a:lnSpc>
                <a:spcPct val="100000"/>
              </a:lnSpc>
              <a:spcBef>
                <a:spcPts val="965"/>
              </a:spcBef>
            </a:pPr>
            <a:r>
              <a:rPr lang="en-IN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FEATURES</a:t>
            </a:r>
            <a:endParaRPr lang="en-IN" sz="4400" dirty="0">
              <a:solidFill>
                <a:schemeClr val="tx1"/>
              </a:solidFill>
              <a:effectLst/>
              <a:latin typeface="Arial" panose="020B0604020202020204" pitchFamily="34" charset="0"/>
              <a:ea typeface="Symbol" panose="05050102010706020507" pitchFamily="18" charset="2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3CAD4-D7D3-76D5-6777-87D01A3456AA}"/>
              </a:ext>
            </a:extLst>
          </p:cNvPr>
          <p:cNvSpPr txBox="1"/>
          <p:nvPr/>
        </p:nvSpPr>
        <p:spPr>
          <a:xfrm>
            <a:off x="983876" y="1586754"/>
            <a:ext cx="10508877" cy="4532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100" indent="457200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</a:pP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en-US" sz="3200" spc="34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finds</a:t>
            </a:r>
            <a:r>
              <a:rPr lang="en-US" sz="3200" spc="28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3200" spc="33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very</a:t>
            </a:r>
            <a:r>
              <a:rPr lang="en-US" sz="3200" spc="24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</a:t>
            </a:r>
            <a:r>
              <a:rPr lang="en-US" sz="3200" spc="23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</a:t>
            </a:r>
            <a:r>
              <a:rPr lang="en-US" sz="3200" spc="23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3200" spc="34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obtain</a:t>
            </a:r>
            <a:r>
              <a:rPr lang="en-US" sz="3200" spc="31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200" spc="31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customer,</a:t>
            </a:r>
            <a:r>
              <a:rPr lang="en-US" sz="3200" spc="33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supplier,</a:t>
            </a:r>
            <a:r>
              <a:rPr lang="en-US" sz="3200" spc="33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3200" spc="30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Bill</a:t>
            </a:r>
            <a:r>
              <a:rPr lang="en-US" sz="3200" spc="-33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information.</a:t>
            </a:r>
            <a:endParaRPr lang="en-IN" sz="3200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93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851535" algn="l"/>
                <a:tab pos="852170" algn="l"/>
              </a:tabLst>
            </a:pP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User-friendly.</a:t>
            </a:r>
            <a:endParaRPr lang="en-IN" sz="3200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527050" lvl="0" indent="-342900">
              <a:spcBef>
                <a:spcPts val="99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851535" algn="l"/>
                <a:tab pos="852170" algn="l"/>
              </a:tabLst>
            </a:pP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Admin</a:t>
            </a:r>
            <a:r>
              <a:rPr lang="en-US" sz="3200" spc="22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can</a:t>
            </a:r>
            <a:r>
              <a:rPr lang="en-US" sz="3200" spc="22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get</a:t>
            </a:r>
            <a:r>
              <a:rPr lang="en-US" sz="3200" spc="24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Timely</a:t>
            </a:r>
            <a:r>
              <a:rPr lang="en-US" sz="3200" spc="18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Information</a:t>
            </a:r>
            <a:r>
              <a:rPr lang="en-US" sz="3200" spc="26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from</a:t>
            </a:r>
            <a:r>
              <a:rPr lang="en-US" sz="3200" spc="16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3200" spc="19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database</a:t>
            </a:r>
            <a:r>
              <a:rPr lang="en-US" sz="3200" spc="23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without</a:t>
            </a:r>
            <a:r>
              <a:rPr lang="en-US" sz="3200" spc="24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any</a:t>
            </a:r>
            <a:r>
              <a:rPr lang="en-US" sz="3200" spc="-33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delay</a:t>
            </a:r>
            <a:r>
              <a:rPr lang="en-US" sz="3200" spc="-8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regarding</a:t>
            </a:r>
            <a:r>
              <a:rPr lang="en-US" sz="3200" spc="-1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3200" spc="-2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query.</a:t>
            </a:r>
            <a:endParaRPr lang="en-IN" sz="3200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99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851535" algn="l"/>
                <a:tab pos="852170" algn="l"/>
              </a:tabLst>
            </a:pP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This</a:t>
            </a:r>
            <a:r>
              <a:rPr lang="en-US" sz="3200" spc="7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reduces</a:t>
            </a:r>
            <a:r>
              <a:rPr lang="en-US" sz="3200" spc="3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3200" spc="2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delay</a:t>
            </a:r>
            <a:r>
              <a:rPr lang="en-US" sz="3200" spc="-1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3200" spc="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response.</a:t>
            </a:r>
            <a:endParaRPr lang="en-IN" sz="3200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98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851535" algn="l"/>
                <a:tab pos="852170" algn="l"/>
              </a:tabLst>
            </a:pP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System</a:t>
            </a:r>
            <a:r>
              <a:rPr lang="en-US" sz="3200" spc="-2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provides</a:t>
            </a:r>
            <a:r>
              <a:rPr lang="en-US" sz="3200" spc="5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Reports</a:t>
            </a:r>
            <a:r>
              <a:rPr lang="en-US" sz="3200" spc="5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3200" spc="3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admin</a:t>
            </a:r>
            <a:r>
              <a:rPr lang="en-US" sz="3200" spc="7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3200" spc="9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making</a:t>
            </a:r>
            <a:r>
              <a:rPr lang="en-US" sz="3200" spc="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quick</a:t>
            </a:r>
            <a:r>
              <a:rPr lang="en-US" sz="3200" spc="5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solidFill>
                  <a:schemeClr val="accent6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decisions.</a:t>
            </a:r>
            <a:endParaRPr lang="en-IN" sz="3200" dirty="0">
              <a:solidFill>
                <a:schemeClr val="accent6">
                  <a:lumMod val="10000"/>
                </a:schemeClr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3D2F2-4C41-EA85-5A7F-B0EA9B819796}"/>
              </a:ext>
            </a:extLst>
          </p:cNvPr>
          <p:cNvSpPr txBox="1"/>
          <p:nvPr/>
        </p:nvSpPr>
        <p:spPr>
          <a:xfrm>
            <a:off x="10936942" y="6315990"/>
            <a:ext cx="106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100" indent="457200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endParaRPr lang="en-IN" sz="1200" b="1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659" y="326465"/>
            <a:ext cx="7811575" cy="1340970"/>
          </a:xfrm>
        </p:spPr>
        <p:txBody>
          <a:bodyPr/>
          <a:lstStyle/>
          <a:p>
            <a:r>
              <a:rPr lang="en-IN" dirty="0">
                <a:solidFill>
                  <a:srgbClr val="543E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FACILITIES</a:t>
            </a:r>
            <a:endParaRPr lang="en-US" dirty="0">
              <a:solidFill>
                <a:srgbClr val="543E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54230"/>
            <a:ext cx="987552" cy="310896"/>
          </a:xfrm>
        </p:spPr>
        <p:txBody>
          <a:bodyPr/>
          <a:lstStyle/>
          <a:p>
            <a:pPr algn="ctr"/>
            <a:fld id="{58FB4751-880F-D840-AAA9-3A15815CC996}" type="slidenum">
              <a:rPr lang="en-US" sz="1800" b="1" smtClean="0"/>
              <a:pPr algn="ctr"/>
              <a:t>5</a:t>
            </a:fld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51EE7-6A70-D904-C98F-D0A7927E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667435"/>
            <a:ext cx="10809104" cy="4111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Insurance Management System gives the customer a friendly Environment and facilitie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 like </a:t>
            </a:r>
            <a:r>
              <a:rPr lang="en-US" spc="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r>
              <a:rPr lang="en-US" spc="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Login / Sign up for their own account</a:t>
            </a:r>
          </a:p>
          <a:p>
            <a:r>
              <a:rPr lang="en-US" spc="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 Policies for each customer</a:t>
            </a:r>
          </a:p>
          <a:p>
            <a:r>
              <a:rPr lang="en-US" spc="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can add/buy more types of insurance for more than one peoples and separate them for each</a:t>
            </a:r>
          </a:p>
          <a:p>
            <a:r>
              <a:rPr lang="en-US" spc="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Update and Delete the policyholder’s records  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REQUIREMENTS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37914"/>
            <a:ext cx="987552" cy="310896"/>
          </a:xfrm>
        </p:spPr>
        <p:txBody>
          <a:bodyPr/>
          <a:lstStyle/>
          <a:p>
            <a:pPr algn="ctr"/>
            <a:fld id="{58FB4751-880F-D840-AAA9-3A15815CC996}" type="slidenum">
              <a:rPr lang="en-US" sz="1800" b="1" smtClean="0"/>
              <a:pPr algn="ctr"/>
              <a:t>6</a:t>
            </a:fld>
            <a:endParaRPr lang="en-US" sz="18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1FDA1-1694-B553-5FCC-9A7518B9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312" y="1810512"/>
            <a:ext cx="9363456" cy="3877056"/>
          </a:xfrm>
        </p:spPr>
        <p:txBody>
          <a:bodyPr>
            <a:normAutofit/>
          </a:bodyPr>
          <a:lstStyle/>
          <a:p>
            <a:pPr marL="742950" lvl="1" indent="-285750">
              <a:spcBef>
                <a:spcPts val="108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1080770" algn="l"/>
              </a:tabLst>
            </a:pPr>
            <a:r>
              <a:rPr lang="en-US" sz="4400" b="1" u="heavy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Software</a:t>
            </a:r>
            <a:r>
              <a:rPr lang="en-US" sz="4400" b="1" u="heavy" spc="405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400" b="1" u="heavy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Requirement:</a:t>
            </a:r>
          </a:p>
          <a:p>
            <a:pPr marL="457200" lvl="1" indent="0">
              <a:spcBef>
                <a:spcPts val="1085"/>
              </a:spcBef>
              <a:spcAft>
                <a:spcPts val="0"/>
              </a:spcAft>
              <a:buNone/>
              <a:tabLst>
                <a:tab pos="1080770" algn="l"/>
              </a:tabLst>
            </a:pPr>
            <a:endParaRPr lang="en-IN" sz="1200" u="sng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spcBef>
                <a:spcPts val="26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1538605" algn="l"/>
              </a:tabLst>
            </a:pPr>
            <a:r>
              <a:rPr lang="en-US" sz="4000" spc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Operating</a:t>
            </a:r>
            <a:r>
              <a:rPr lang="en-US" sz="4000" spc="-2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spc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System-widows</a:t>
            </a:r>
            <a:r>
              <a:rPr lang="en-US" sz="4000" spc="29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spc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lang="en-IN" sz="4000" spc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spcBef>
                <a:spcPts val="22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1538605" algn="l"/>
              </a:tabLst>
            </a:pPr>
            <a:r>
              <a:rPr lang="en-US" sz="4000" spc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Apache</a:t>
            </a:r>
            <a:r>
              <a:rPr lang="en-US" sz="4000" spc="-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spc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Netbeans</a:t>
            </a:r>
            <a:r>
              <a:rPr lang="en-US" sz="40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spc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</a:t>
            </a:r>
            <a:endParaRPr lang="en-IN" sz="4000" spc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spcBef>
                <a:spcPts val="26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1538605" algn="l"/>
              </a:tabLst>
            </a:pPr>
            <a:r>
              <a:rPr lang="en-US" sz="4000" spc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.JDK,</a:t>
            </a:r>
            <a:endParaRPr lang="en-IN" sz="4000" spc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spcBef>
                <a:spcPts val="22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1538605" algn="l"/>
              </a:tabLst>
            </a:pPr>
            <a:r>
              <a:rPr lang="en-US" sz="4000" spc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MYSQL</a:t>
            </a:r>
            <a:r>
              <a:rPr lang="en-US" sz="4000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spc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Workbench</a:t>
            </a:r>
            <a:endParaRPr lang="en-IN" sz="4000" spc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66"/>
            <a:ext cx="10515600" cy="1247282"/>
          </a:xfrm>
        </p:spPr>
        <p:txBody>
          <a:bodyPr/>
          <a:lstStyle/>
          <a:p>
            <a:r>
              <a:rPr lang="en-IN" sz="4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REQUIREMENTS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3624" y="1613648"/>
            <a:ext cx="8462682" cy="4303057"/>
          </a:xfrm>
        </p:spPr>
        <p:txBody>
          <a:bodyPr>
            <a:normAutofit/>
          </a:bodyPr>
          <a:lstStyle/>
          <a:p>
            <a:pPr marL="742950" lvl="1" indent="-285750">
              <a:buFont typeface="Wingdings" panose="05000000000000000000" pitchFamily="2" charset="2"/>
              <a:buChar char=""/>
              <a:tabLst>
                <a:tab pos="1080770" algn="l"/>
              </a:tabLst>
            </a:pPr>
            <a:r>
              <a:rPr lang="en-US" sz="4400" b="1" u="heavy" dirty="0">
                <a:solidFill>
                  <a:schemeClr val="tx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Times New Roman" panose="02020603050405020304" pitchFamily="18" charset="0"/>
              </a:rPr>
              <a:t>Hardware</a:t>
            </a:r>
            <a:r>
              <a:rPr lang="en-US" sz="4400" b="1" u="heavy" spc="460" dirty="0">
                <a:solidFill>
                  <a:schemeClr val="tx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u="heavy" dirty="0">
                <a:solidFill>
                  <a:schemeClr val="tx1">
                    <a:lumMod val="7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Times New Roman" panose="02020603050405020304" pitchFamily="18" charset="0"/>
              </a:rPr>
              <a:t>Requirement:</a:t>
            </a:r>
            <a:endParaRPr lang="en-IN" sz="4400" b="1" u="sng" dirty="0">
              <a:solidFill>
                <a:schemeClr val="tx1">
                  <a:lumMod val="75000"/>
                </a:schemeClr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"/>
              <a:tabLst>
                <a:tab pos="1080770" algn="l"/>
              </a:tabLst>
            </a:pPr>
            <a:endParaRPr lang="en-IN" sz="4000" b="1" u="sng" spc="0" dirty="0">
              <a:solidFill>
                <a:schemeClr val="tx1">
                  <a:lumMod val="75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  <a:tabLst>
                <a:tab pos="1080770" algn="l"/>
              </a:tabLst>
            </a:pPr>
            <a:r>
              <a:rPr lang="en-US" sz="4000" spc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I3</a:t>
            </a:r>
            <a:endParaRPr lang="en-IN" sz="4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  <a:tabLst>
                <a:tab pos="1080770" algn="l"/>
              </a:tabLst>
            </a:pPr>
            <a:r>
              <a:rPr lang="en-US" sz="4000" spc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Minimum</a:t>
            </a:r>
            <a:r>
              <a:rPr lang="en-US" sz="4000" spc="-7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spc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2GB</a:t>
            </a:r>
            <a:r>
              <a:rPr lang="en-US" sz="4000" spc="5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spc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RAM.</a:t>
            </a:r>
            <a:endParaRPr lang="en-IN" sz="4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  <a:tabLst>
                <a:tab pos="1080770" algn="l"/>
              </a:tabLst>
            </a:pPr>
            <a:r>
              <a:rPr lang="en-US" sz="4000" spc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Maximum</a:t>
            </a:r>
            <a:r>
              <a:rPr lang="en-US" sz="4000" spc="-85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spc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500 GB</a:t>
            </a:r>
            <a:r>
              <a:rPr lang="en-US" sz="4000" spc="-1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spc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HDD.</a:t>
            </a:r>
            <a:endParaRPr lang="en-IN" sz="4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  <a:tabLst>
                <a:tab pos="1080770" algn="l"/>
              </a:tabLst>
            </a:pPr>
            <a:r>
              <a:rPr lang="en-US" sz="4000" spc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  <a:r>
              <a:rPr lang="en-US" sz="4000" spc="-2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spc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Devices:</a:t>
            </a:r>
            <a:r>
              <a:rPr lang="en-US" sz="4000" spc="-15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spc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Keyboard,</a:t>
            </a:r>
            <a:r>
              <a:rPr lang="en-US" sz="4000" spc="-5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spc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Mouse.</a:t>
            </a:r>
            <a:endParaRPr lang="en-IN" sz="4000" spc="0" dirty="0">
              <a:solidFill>
                <a:schemeClr val="tx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8FB4751-880F-D840-AAA9-3A15815CC996}" type="slidenum">
              <a:rPr lang="en-US" sz="2000" b="1" smtClean="0"/>
              <a:pPr algn="ctr"/>
              <a:t>7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EF63604-8063-107E-C3CB-134DC49D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170330"/>
            <a:ext cx="10515600" cy="2169459"/>
          </a:xfrm>
        </p:spPr>
        <p:txBody>
          <a:bodyPr/>
          <a:lstStyle/>
          <a:p>
            <a:r>
              <a:rPr lang="en-IN" sz="4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PROCESS USING AGILE METHODOLOGY</a:t>
            </a:r>
            <a:br>
              <a:rPr lang="en-IN" sz="4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A0FAF07-5A9B-7AF1-B8BF-F72C3A5D9D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7863" y="1676400"/>
            <a:ext cx="10303902" cy="4368800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When applying Agile to develop an insurance management system, you can follow the steps outlined below: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1. Project Initiation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2. Sprint Planning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3. Sprint Execution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4. Sprint Review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5. Sprint Retrospective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6. Repeat </a:t>
            </a:r>
          </a:p>
          <a:p>
            <a:pPr marL="914400" lvl="2" indent="0"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Repeat the sprint cycles, with each sprint resulting in a potentially shippable increment of the insurance management system.</a:t>
            </a:r>
          </a:p>
          <a:p>
            <a:pPr algn="l"/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  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4514C6C-702D-58FC-8FF7-38033C6824F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28263" y="6419986"/>
            <a:ext cx="1163737" cy="365760"/>
          </a:xfrm>
        </p:spPr>
        <p:txBody>
          <a:bodyPr/>
          <a:lstStyle/>
          <a:p>
            <a:r>
              <a:rPr lang="en-IN" sz="20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16AF550-5357-B346-6BB1-6B728AD3B408}"/>
              </a:ext>
            </a:extLst>
          </p:cNvPr>
          <p:cNvSpPr txBox="1"/>
          <p:nvPr/>
        </p:nvSpPr>
        <p:spPr>
          <a:xfrm>
            <a:off x="2617694" y="281497"/>
            <a:ext cx="61677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dirty="0">
                <a:solidFill>
                  <a:schemeClr val="tx1">
                    <a:lumMod val="50000"/>
                  </a:schemeClr>
                </a:solidFill>
              </a:rPr>
              <a:t>DIAGRAMS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E46B05-0B00-3687-6DC9-8F44F1EE8BD2}"/>
              </a:ext>
            </a:extLst>
          </p:cNvPr>
          <p:cNvSpPr txBox="1"/>
          <p:nvPr/>
        </p:nvSpPr>
        <p:spPr>
          <a:xfrm>
            <a:off x="11654118" y="6350605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543E34">
                    <a:lumMod val="50000"/>
                  </a:srgbClr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983D795-6439-2177-38F3-4714EFBB80B3}"/>
              </a:ext>
            </a:extLst>
          </p:cNvPr>
          <p:cNvSpPr txBox="1"/>
          <p:nvPr/>
        </p:nvSpPr>
        <p:spPr>
          <a:xfrm>
            <a:off x="4177553" y="1195898"/>
            <a:ext cx="36755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543E34">
                    <a:lumMod val="50000"/>
                  </a:srgbClr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Data Flow Diagram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BC40AF3-2651-B8D4-7D1A-E6518F2E39AD}"/>
              </a:ext>
            </a:extLst>
          </p:cNvPr>
          <p:cNvSpPr/>
          <p:nvPr/>
        </p:nvSpPr>
        <p:spPr>
          <a:xfrm>
            <a:off x="4724399" y="1864077"/>
            <a:ext cx="2268072" cy="43245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>
                    <a:lumMod val="75000"/>
                  </a:schemeClr>
                </a:solidFill>
              </a:rPr>
              <a:t>System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EB7D5E-4348-B7F0-2252-993C318D245C}"/>
              </a:ext>
            </a:extLst>
          </p:cNvPr>
          <p:cNvSpPr/>
          <p:nvPr/>
        </p:nvSpPr>
        <p:spPr>
          <a:xfrm>
            <a:off x="309282" y="3242414"/>
            <a:ext cx="2129118" cy="12729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>
                    <a:lumMod val="75000"/>
                  </a:schemeClr>
                </a:solidFill>
              </a:rPr>
              <a:t>Customer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0DFAF60-4312-062F-6DB9-5FD9FE2A8EFF}"/>
              </a:ext>
            </a:extLst>
          </p:cNvPr>
          <p:cNvSpPr/>
          <p:nvPr/>
        </p:nvSpPr>
        <p:spPr>
          <a:xfrm>
            <a:off x="9278470" y="3242414"/>
            <a:ext cx="2129118" cy="12729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>
                    <a:lumMod val="75000"/>
                  </a:schemeClr>
                </a:solidFill>
              </a:rPr>
              <a:t>Admin</a:t>
            </a:r>
            <a:endParaRPr lang="en-IN" b="1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B05F20E-9B5D-0751-315A-D35F32DA1E84}"/>
              </a:ext>
            </a:extLst>
          </p:cNvPr>
          <p:cNvCxnSpPr>
            <a:cxnSpLocks/>
          </p:cNvCxnSpPr>
          <p:nvPr/>
        </p:nvCxnSpPr>
        <p:spPr>
          <a:xfrm>
            <a:off x="2438400" y="3558988"/>
            <a:ext cx="22859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C828055-B077-05C9-6788-8324FA7B447E}"/>
              </a:ext>
            </a:extLst>
          </p:cNvPr>
          <p:cNvCxnSpPr>
            <a:cxnSpLocks/>
          </p:cNvCxnSpPr>
          <p:nvPr/>
        </p:nvCxnSpPr>
        <p:spPr>
          <a:xfrm>
            <a:off x="6992471" y="4240306"/>
            <a:ext cx="22859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9980A27-0997-9B64-61DD-54E48DE25C12}"/>
              </a:ext>
            </a:extLst>
          </p:cNvPr>
          <p:cNvCxnSpPr>
            <a:cxnSpLocks/>
          </p:cNvCxnSpPr>
          <p:nvPr/>
        </p:nvCxnSpPr>
        <p:spPr>
          <a:xfrm flipH="1">
            <a:off x="2438400" y="4240306"/>
            <a:ext cx="22859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3CD5967-1347-474E-9951-B7B007223E12}"/>
              </a:ext>
            </a:extLst>
          </p:cNvPr>
          <p:cNvCxnSpPr>
            <a:cxnSpLocks/>
          </p:cNvCxnSpPr>
          <p:nvPr/>
        </p:nvCxnSpPr>
        <p:spPr>
          <a:xfrm flipH="1">
            <a:off x="6992470" y="3666565"/>
            <a:ext cx="22859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CBF6949-2DB7-0F04-D744-CDCEDEDA6E29}"/>
              </a:ext>
            </a:extLst>
          </p:cNvPr>
          <p:cNvSpPr txBox="1"/>
          <p:nvPr/>
        </p:nvSpPr>
        <p:spPr>
          <a:xfrm>
            <a:off x="3048000" y="3123166"/>
            <a:ext cx="824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543E34">
                    <a:lumMod val="50000"/>
                  </a:srgbClr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Login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52E4E94-F1EA-4DCA-7BAD-8FF85EC954A3}"/>
              </a:ext>
            </a:extLst>
          </p:cNvPr>
          <p:cNvSpPr txBox="1"/>
          <p:nvPr/>
        </p:nvSpPr>
        <p:spPr>
          <a:xfrm>
            <a:off x="7844117" y="3188605"/>
            <a:ext cx="941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>
                <a:solidFill>
                  <a:srgbClr val="543E34">
                    <a:lumMod val="50000"/>
                  </a:srgbClr>
                </a:solidFill>
                <a:latin typeface="Gill Sans Nova Light"/>
              </a:rPr>
              <a:t>Update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rgbClr val="543E34">
                  <a:lumMod val="50000"/>
                </a:srgbClr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F4C94BD-0938-3FC3-E146-32BE97237BD2}"/>
              </a:ext>
            </a:extLst>
          </p:cNvPr>
          <p:cNvSpPr txBox="1"/>
          <p:nvPr/>
        </p:nvSpPr>
        <p:spPr>
          <a:xfrm>
            <a:off x="2812675" y="4289194"/>
            <a:ext cx="1537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543E34">
                    <a:lumMod val="50000"/>
                  </a:srgbClr>
                </a:solidFill>
                <a:latin typeface="Gill Sans Nova Light"/>
              </a:rPr>
              <a:t>Confirmation</a:t>
            </a:r>
            <a:endParaRPr kumimoji="0" lang="en-IN" b="1" i="0" u="none" strike="noStrike" kern="1200" cap="none" spc="0" normalizeH="0" baseline="0" noProof="0" dirty="0">
              <a:ln>
                <a:noFill/>
              </a:ln>
              <a:solidFill>
                <a:srgbClr val="543E34">
                  <a:lumMod val="50000"/>
                </a:srgbClr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C9F7B4-C0B2-B606-29CD-1A72C765A744}"/>
              </a:ext>
            </a:extLst>
          </p:cNvPr>
          <p:cNvSpPr txBox="1"/>
          <p:nvPr/>
        </p:nvSpPr>
        <p:spPr>
          <a:xfrm>
            <a:off x="7366745" y="4378696"/>
            <a:ext cx="1537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543E34">
                    <a:lumMod val="50000"/>
                  </a:srgbClr>
                </a:solidFill>
                <a:latin typeface="Gill Sans Nova Light"/>
              </a:rPr>
              <a:t>Confirmation</a:t>
            </a:r>
            <a:endParaRPr kumimoji="0" lang="en-IN" b="1" i="0" u="none" strike="noStrike" kern="1200" cap="none" spc="0" normalizeH="0" baseline="0" noProof="0" dirty="0">
              <a:ln>
                <a:noFill/>
              </a:ln>
              <a:solidFill>
                <a:srgbClr val="543E34">
                  <a:lumMod val="50000"/>
                </a:srgbClr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01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{A50D96C0-8A09-4AD2-B094-223E33820434}tf11964407_win32</Template>
  <TotalTime>181</TotalTime>
  <Words>594</Words>
  <Application>Microsoft Office PowerPoint</Application>
  <PresentationFormat>Widescreen</PresentationFormat>
  <Paragraphs>143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Arial Black</vt:lpstr>
      <vt:lpstr>Calibri</vt:lpstr>
      <vt:lpstr>Cambria</vt:lpstr>
      <vt:lpstr>Courier New</vt:lpstr>
      <vt:lpstr>Gill Sans Nova</vt:lpstr>
      <vt:lpstr>Gill Sans Nova Light</vt:lpstr>
      <vt:lpstr>Sagona Book</vt:lpstr>
      <vt:lpstr>Söhne</vt:lpstr>
      <vt:lpstr>Symbol</vt:lpstr>
      <vt:lpstr>Times New Roman</vt:lpstr>
      <vt:lpstr>Wingdings</vt:lpstr>
      <vt:lpstr>Office Theme</vt:lpstr>
      <vt:lpstr>Insurance Management System</vt:lpstr>
      <vt:lpstr>Index</vt:lpstr>
      <vt:lpstr>INTRODUCTION</vt:lpstr>
      <vt:lpstr>PROJECT FEATURES</vt:lpstr>
      <vt:lpstr>SYSTEM FACILITIES</vt:lpstr>
      <vt:lpstr>SOFTWARE REQUIREMENTS</vt:lpstr>
      <vt:lpstr>HARDWARE REQUIREMENTS</vt:lpstr>
      <vt:lpstr>SOFTWARE PROCESS USING AGILE METHODOLOGY </vt:lpstr>
      <vt:lpstr>PowerPoint Presentation</vt:lpstr>
      <vt:lpstr>PowerPoint Presentation</vt:lpstr>
      <vt:lpstr>ONSCREEN VIEWS</vt:lpstr>
      <vt:lpstr>PROJECT ON GITHUB </vt:lpstr>
      <vt:lpstr>LOGIN PAGE</vt:lpstr>
      <vt:lpstr>SIGN-UP PAGE</vt:lpstr>
      <vt:lpstr>FORGOT PASSWORD PAGE</vt:lpstr>
      <vt:lpstr>LOADING PAGE</vt:lpstr>
      <vt:lpstr>MAIN SYSTEM PAGE</vt:lpstr>
      <vt:lpstr>ADD Policies_holder</vt:lpstr>
      <vt:lpstr>CLEAR DATA FROM TEXTFIELD</vt:lpstr>
      <vt:lpstr>UPDATE DATA - PAGE</vt:lpstr>
      <vt:lpstr>DELETE Policy_holder</vt:lpstr>
      <vt:lpstr>SEARCH Policy_holder</vt:lpstr>
      <vt:lpstr>CONCLUSION</vt:lpstr>
      <vt:lpstr>FUTURE SCOPE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Management System</dc:title>
  <dc:creator>Sejal Narkhede</dc:creator>
  <cp:lastModifiedBy>Sejal Narkhede</cp:lastModifiedBy>
  <cp:revision>1</cp:revision>
  <dcterms:created xsi:type="dcterms:W3CDTF">2023-06-16T13:03:41Z</dcterms:created>
  <dcterms:modified xsi:type="dcterms:W3CDTF">2023-06-16T16:05:18Z</dcterms:modified>
</cp:coreProperties>
</file>