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384" y="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1050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7864e1d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7864e1d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7864e1d7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7864e1d7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7864e1d7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7864e1d7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7864e1d71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7864e1d71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7864e1d71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7864e1d71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7864e1d7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7864e1d7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7864e1d7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7864e1d7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78f2ff96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78f2ff96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6244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Internship Studio’s Ethical Hacking Internship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463425" y="4038925"/>
            <a:ext cx="3198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Name </a:t>
            </a:r>
            <a:r>
              <a:rPr lang="en-GB" dirty="0" smtClean="0"/>
              <a:t>: </a:t>
            </a:r>
            <a:r>
              <a:rPr lang="en-GB" dirty="0" err="1" smtClean="0"/>
              <a:t>sejal</a:t>
            </a:r>
            <a:r>
              <a:rPr lang="en-GB" dirty="0" smtClean="0"/>
              <a:t> </a:t>
            </a:r>
            <a:r>
              <a:rPr lang="en-GB" dirty="0" err="1" smtClean="0"/>
              <a:t>singh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E-mail</a:t>
            </a:r>
            <a:r>
              <a:rPr lang="en-GB" dirty="0" smtClean="0"/>
              <a:t>: sejal</a:t>
            </a:r>
            <a:r>
              <a:rPr lang="en-GB" dirty="0" smtClean="0"/>
              <a:t>singh682@gmail.com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Contact no</a:t>
            </a:r>
            <a:r>
              <a:rPr lang="en-GB" dirty="0" smtClean="0"/>
              <a:t>.:8356866499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50175" y="273900"/>
            <a:ext cx="8058300" cy="42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PortSwigger lab’s</a:t>
            </a:r>
            <a:endParaRPr sz="3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 snapshots in next few slides showing the completion of </a:t>
            </a:r>
            <a:endParaRPr sz="3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task 1</a:t>
            </a:r>
            <a:endParaRPr sz="3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488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450175" y="273900"/>
            <a:ext cx="8058300" cy="42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On-screen Show (16:9)</PresentationFormat>
  <Paragraphs>7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Simple Light</vt:lpstr>
      <vt:lpstr>Task 1</vt:lpstr>
      <vt:lpstr>PortSwigger lab’s  snapshots in next few slides showing the completion of  task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</dc:title>
  <cp:lastModifiedBy>Windows User</cp:lastModifiedBy>
  <cp:revision>1</cp:revision>
  <dcterms:modified xsi:type="dcterms:W3CDTF">2023-11-02T11:06:19Z</dcterms:modified>
</cp:coreProperties>
</file>