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78" r:id="rId3"/>
    <p:sldId id="289" r:id="rId4"/>
    <p:sldId id="290" r:id="rId5"/>
    <p:sldId id="279" r:id="rId6"/>
    <p:sldId id="280" r:id="rId7"/>
    <p:sldId id="281" r:id="rId8"/>
    <p:sldId id="284" r:id="rId9"/>
    <p:sldId id="282" r:id="rId10"/>
    <p:sldId id="285" r:id="rId11"/>
    <p:sldId id="286" r:id="rId12"/>
    <p:sldId id="287" r:id="rId13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Passion One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DCC5F0-1E6B-4D89-8B75-7824AE061B2F}">
  <a:tblStyle styleId="{9CDCC5F0-1E6B-4D89-8B75-7824AE061B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8799" autoAdjust="0"/>
  </p:normalViewPr>
  <p:slideViewPr>
    <p:cSldViewPr snapToGrid="0">
      <p:cViewPr varScale="1">
        <p:scale>
          <a:sx n="109" d="100"/>
          <a:sy n="109" d="100"/>
        </p:scale>
        <p:origin x="70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is done using power bi. Sine I use free trail </a:t>
            </a:r>
            <a:r>
              <a:rPr lang="en-US" dirty="0" err="1"/>
              <a:t>accnt</a:t>
            </a:r>
            <a:r>
              <a:rPr lang="en-US" dirty="0"/>
              <a:t>, It doesn’t allow to internally integrate </a:t>
            </a:r>
            <a:r>
              <a:rPr lang="en-US" dirty="0" err="1"/>
              <a:t>databrick</a:t>
            </a:r>
            <a:r>
              <a:rPr lang="en-US" dirty="0"/>
              <a:t> to power </a:t>
            </a:r>
            <a:r>
              <a:rPr lang="en-US" dirty="0" err="1"/>
              <a:t>vi,so</a:t>
            </a:r>
            <a:r>
              <a:rPr lang="en-US" dirty="0"/>
              <a:t> we </a:t>
            </a:r>
          </a:p>
          <a:p>
            <a:r>
              <a:rPr lang="en-US" dirty="0" err="1"/>
              <a:t>dow</a:t>
            </a:r>
            <a:r>
              <a:rPr lang="en-US" dirty="0"/>
              <a:t> </a:t>
            </a:r>
            <a:r>
              <a:rPr lang="en-US" dirty="0" err="1"/>
              <a:t>nload</a:t>
            </a:r>
            <a:r>
              <a:rPr lang="en-US" dirty="0"/>
              <a:t> then </a:t>
            </a:r>
            <a:r>
              <a:rPr lang="en-US" dirty="0" err="1"/>
              <a:t>notebk</a:t>
            </a:r>
            <a:r>
              <a:rPr lang="en-US" dirty="0"/>
              <a:t> and open it in power bi. Here er can see out 10 KPI which van be filter by </a:t>
            </a:r>
            <a:r>
              <a:rPr lang="en-US" dirty="0" err="1"/>
              <a:t>months,days,an</a:t>
            </a:r>
            <a:r>
              <a:rPr lang="en-US" dirty="0"/>
              <a:t> </a:t>
            </a:r>
            <a:r>
              <a:rPr lang="en-US" dirty="0" err="1"/>
              <a:t>dpizza</a:t>
            </a:r>
            <a:r>
              <a:rPr lang="en-US" dirty="0"/>
              <a:t> </a:t>
            </a:r>
            <a:r>
              <a:rPr lang="en-US" dirty="0" err="1"/>
              <a:t>cateegory</a:t>
            </a:r>
            <a:r>
              <a:rPr lang="en-US" dirty="0"/>
              <a:t>/.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9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service is </a:t>
            </a:r>
            <a:r>
              <a:rPr lang="en-US" dirty="0" err="1"/>
              <a:t>df,basically</a:t>
            </a:r>
            <a:r>
              <a:rPr lang="en-US" dirty="0"/>
              <a:t> used for ETL,</a:t>
            </a:r>
            <a:br>
              <a:rPr lang="en-US" dirty="0"/>
            </a:br>
            <a:r>
              <a:rPr lang="en-US" dirty="0"/>
              <a:t>Next is storage. Used for storing variety of </a:t>
            </a:r>
            <a:r>
              <a:rPr lang="en-US" dirty="0" err="1"/>
              <a:t>data,here</a:t>
            </a:r>
            <a:r>
              <a:rPr lang="en-US" dirty="0"/>
              <a:t> I used </a:t>
            </a:r>
            <a:r>
              <a:rPr lang="en-US" dirty="0" err="1"/>
              <a:t>container,it’s</a:t>
            </a:r>
            <a:r>
              <a:rPr lang="en-US" dirty="0"/>
              <a:t> a grouping of data.</a:t>
            </a:r>
          </a:p>
        </p:txBody>
      </p:sp>
    </p:spTree>
    <p:extLst>
      <p:ext uri="{BB962C8B-B14F-4D97-AF65-F5344CB8AC3E}">
        <p14:creationId xmlns:p14="http://schemas.microsoft.com/office/powerpoint/2010/main" val="76470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dbricks</a:t>
            </a:r>
            <a:r>
              <a:rPr lang="en-US" dirty="0"/>
              <a:t>, is used to handle </a:t>
            </a:r>
            <a:r>
              <a:rPr lang="en-US" dirty="0" err="1"/>
              <a:t>karge</a:t>
            </a:r>
            <a:r>
              <a:rPr lang="en-US" dirty="0"/>
              <a:t> data and, derive insights from data.</a:t>
            </a:r>
          </a:p>
          <a:p>
            <a:r>
              <a:rPr lang="en-US" dirty="0"/>
              <a:t>Power bi is visualization tool </a:t>
            </a:r>
            <a:r>
              <a:rPr lang="en-US" dirty="0" err="1"/>
              <a:t>alowers</a:t>
            </a:r>
            <a:r>
              <a:rPr lang="en-US" dirty="0"/>
              <a:t> users to create interactive dashboards</a:t>
            </a:r>
          </a:p>
        </p:txBody>
      </p:sp>
    </p:spTree>
    <p:extLst>
      <p:ext uri="{BB962C8B-B14F-4D97-AF65-F5344CB8AC3E}">
        <p14:creationId xmlns:p14="http://schemas.microsoft.com/office/powerpoint/2010/main" val="195700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basic workflow of r </a:t>
            </a:r>
            <a:r>
              <a:rPr lang="en-US" dirty="0" err="1"/>
              <a:t>proj</a:t>
            </a:r>
            <a:r>
              <a:rPr lang="en-US" dirty="0"/>
              <a:t>.</a:t>
            </a:r>
          </a:p>
          <a:p>
            <a:r>
              <a:rPr lang="en-US" dirty="0"/>
              <a:t>Starts with.. </a:t>
            </a:r>
          </a:p>
        </p:txBody>
      </p:sp>
    </p:spTree>
    <p:extLst>
      <p:ext uri="{BB962C8B-B14F-4D97-AF65-F5344CB8AC3E}">
        <p14:creationId xmlns:p14="http://schemas.microsoft.com/office/powerpoint/2010/main" val="312871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So as workflow </a:t>
            </a:r>
            <a:r>
              <a:rPr lang="en-US" dirty="0" err="1"/>
              <a:t>said,first</a:t>
            </a:r>
            <a:r>
              <a:rPr lang="en-US" dirty="0"/>
              <a:t> will </a:t>
            </a:r>
            <a:r>
              <a:rPr lang="en-US" dirty="0" err="1"/>
              <a:t>creatre</a:t>
            </a:r>
            <a:r>
              <a:rPr lang="en-US" dirty="0"/>
              <a:t>  storage acct and container called-raw.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0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create a 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pipeline,here</a:t>
            </a:r>
            <a:r>
              <a:rPr lang="en-US" dirty="0"/>
              <a:t> we </a:t>
            </a:r>
            <a:r>
              <a:rPr lang="en-US" dirty="0" err="1"/>
              <a:t>justr</a:t>
            </a:r>
            <a:r>
              <a:rPr lang="en-US" dirty="0"/>
              <a:t> need our local data hosted on cloud.</a:t>
            </a:r>
          </a:p>
          <a:p>
            <a:r>
              <a:rPr lang="en-US" dirty="0"/>
              <a:t>So we provide all sources to copy data.</a:t>
            </a:r>
          </a:p>
          <a:p>
            <a:r>
              <a:rPr lang="en-US" dirty="0"/>
              <a:t>Then we integrate our </a:t>
            </a:r>
            <a:r>
              <a:rPr lang="en-US" dirty="0" err="1"/>
              <a:t>sql</a:t>
            </a:r>
            <a:r>
              <a:rPr lang="en-US" dirty="0"/>
              <a:t> data with cloud using Microsoft integration runtime .it will b  a self hosted connection for on-prem </a:t>
            </a:r>
            <a:r>
              <a:rPr lang="en-US" dirty="0" err="1"/>
              <a:t>daat</a:t>
            </a:r>
            <a:r>
              <a:rPr lang="en-US" dirty="0"/>
              <a:t>,.</a:t>
            </a:r>
          </a:p>
          <a:p>
            <a:r>
              <a:rPr lang="en-US" dirty="0" err="1"/>
              <a:t>Omce</a:t>
            </a:r>
            <a:r>
              <a:rPr lang="en-US" dirty="0"/>
              <a:t> the connectivity is </a:t>
            </a:r>
            <a:r>
              <a:rPr lang="en-US" dirty="0" err="1"/>
              <a:t>done,will</a:t>
            </a:r>
            <a:r>
              <a:rPr lang="en-US" dirty="0"/>
              <a:t> b able to view out data in our raw container.</a:t>
            </a:r>
          </a:p>
        </p:txBody>
      </p:sp>
    </p:spTree>
    <p:extLst>
      <p:ext uri="{BB962C8B-B14F-4D97-AF65-F5344CB8AC3E}">
        <p14:creationId xmlns:p14="http://schemas.microsoft.com/office/powerpoint/2010/main" val="282679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is </a:t>
            </a:r>
            <a:r>
              <a:rPr lang="en-US" dirty="0" err="1"/>
              <a:t>databrciks</a:t>
            </a:r>
            <a:r>
              <a:rPr lang="en-US" dirty="0"/>
              <a:t>, first we create a cluster c2,once the cluster is </a:t>
            </a:r>
            <a:r>
              <a:rPr lang="en-US" dirty="0" err="1"/>
              <a:t>ctreated</a:t>
            </a:r>
            <a:r>
              <a:rPr lang="en-US" dirty="0"/>
              <a:t> we create   a notebook in workspace</a:t>
            </a:r>
          </a:p>
        </p:txBody>
      </p:sp>
    </p:spTree>
    <p:extLst>
      <p:ext uri="{BB962C8B-B14F-4D97-AF65-F5344CB8AC3E}">
        <p14:creationId xmlns:p14="http://schemas.microsoft.com/office/powerpoint/2010/main" val="294577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, we mount out storage </a:t>
            </a:r>
            <a:r>
              <a:rPr lang="en-US" dirty="0" err="1"/>
              <a:t>comtainer</a:t>
            </a:r>
            <a:r>
              <a:rPr lang="en-US" dirty="0"/>
              <a:t> to </a:t>
            </a:r>
            <a:r>
              <a:rPr lang="en-US" dirty="0" err="1"/>
              <a:t>databrick</a:t>
            </a:r>
            <a:r>
              <a:rPr lang="en-US" dirty="0"/>
              <a:t> so it </a:t>
            </a:r>
            <a:r>
              <a:rPr lang="en-US" dirty="0" err="1"/>
              <a:t>caan</a:t>
            </a:r>
            <a:r>
              <a:rPr lang="en-US" dirty="0"/>
              <a:t> access our </a:t>
            </a:r>
            <a:r>
              <a:rPr lang="en-US" dirty="0" err="1"/>
              <a:t>data,once</a:t>
            </a:r>
            <a:r>
              <a:rPr lang="en-US" dirty="0"/>
              <a:t> mounted ,will able to view our data</a:t>
            </a:r>
          </a:p>
        </p:txBody>
      </p:sp>
    </p:spTree>
    <p:extLst>
      <p:ext uri="{BB962C8B-B14F-4D97-AF65-F5344CB8AC3E}">
        <p14:creationId xmlns:p14="http://schemas.microsoft.com/office/powerpoint/2010/main" val="279218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able to view data, we use spark </a:t>
            </a:r>
            <a:r>
              <a:rPr lang="en-US" dirty="0" err="1"/>
              <a:t>sql</a:t>
            </a:r>
            <a:r>
              <a:rPr lang="en-US" dirty="0"/>
              <a:t> to aggregate table. We </a:t>
            </a:r>
            <a:r>
              <a:rPr lang="en-US" dirty="0" err="1"/>
              <a:t>crdarted</a:t>
            </a:r>
            <a:r>
              <a:rPr lang="en-US" dirty="0"/>
              <a:t> new table which has out 10 cols </a:t>
            </a:r>
            <a:r>
              <a:rPr lang="en-US" dirty="0" err="1"/>
              <a:t>whch</a:t>
            </a:r>
            <a:r>
              <a:rPr lang="en-US" dirty="0"/>
              <a:t> are needed for analysis from original data.</a:t>
            </a:r>
          </a:p>
          <a:p>
            <a:r>
              <a:rPr lang="en-US" dirty="0"/>
              <a:t>Then we </a:t>
            </a:r>
            <a:r>
              <a:rPr lang="en-US" dirty="0" err="1"/>
              <a:t>analyse</a:t>
            </a:r>
            <a:r>
              <a:rPr lang="en-US" dirty="0"/>
              <a:t> it .</a:t>
            </a:r>
          </a:p>
        </p:txBody>
      </p:sp>
    </p:spTree>
    <p:extLst>
      <p:ext uri="{BB962C8B-B14F-4D97-AF65-F5344CB8AC3E}">
        <p14:creationId xmlns:p14="http://schemas.microsoft.com/office/powerpoint/2010/main" val="375158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3" y="1255200"/>
            <a:ext cx="56565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307800"/>
            <a:ext cx="5656500" cy="58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28173" y="-297369"/>
            <a:ext cx="1177294" cy="1674755"/>
            <a:chOff x="6501775" y="678225"/>
            <a:chExt cx="872975" cy="1232525"/>
          </a:xfrm>
        </p:grpSpPr>
        <p:sp>
          <p:nvSpPr>
            <p:cNvPr id="13" name="Google Shape;13;p2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fill="none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ssion One"/>
              <a:buNone/>
              <a:defRPr sz="4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 txBox="1">
            <a:spLocks noGrp="1"/>
          </p:cNvSpPr>
          <p:nvPr>
            <p:ph type="ctrTitle"/>
          </p:nvPr>
        </p:nvSpPr>
        <p:spPr>
          <a:xfrm>
            <a:off x="720000" y="1347875"/>
            <a:ext cx="6802800" cy="186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PIZZA SALES ANALYSIS</a:t>
            </a:r>
            <a:r>
              <a:rPr lang="en" sz="5300" b="0" dirty="0">
                <a:latin typeface="Passion One"/>
                <a:ea typeface="Passion One"/>
                <a:cs typeface="Passion One"/>
                <a:sym typeface="Passion One"/>
              </a:rPr>
              <a:t> </a:t>
            </a:r>
            <a:r>
              <a:rPr lang="en" sz="5800" b="0" dirty="0">
                <a:solidFill>
                  <a:srgbClr val="481F10"/>
                </a:solidFill>
                <a:latin typeface="Passion One"/>
                <a:ea typeface="Passion One"/>
                <a:cs typeface="Passion One"/>
                <a:sym typeface="Passion One"/>
              </a:rPr>
              <a:t> </a:t>
            </a:r>
            <a:r>
              <a:rPr lang="en" sz="9000" b="0" dirty="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rPr>
              <a:t>USING</a:t>
            </a:r>
            <a:r>
              <a:rPr lang="en" sz="5800" dirty="0">
                <a:solidFill>
                  <a:schemeClr val="dk2"/>
                </a:solidFill>
              </a:rPr>
              <a:t> </a:t>
            </a:r>
            <a:r>
              <a:rPr lang="en" sz="5300" dirty="0">
                <a:solidFill>
                  <a:schemeClr val="dk2"/>
                </a:solidFill>
              </a:rPr>
              <a:t> </a:t>
            </a:r>
            <a:r>
              <a:rPr lang="en" sz="9000" dirty="0">
                <a:solidFill>
                  <a:schemeClr val="dk2"/>
                </a:solidFill>
              </a:rPr>
              <a:t>   ZURE</a:t>
            </a:r>
            <a:endParaRPr sz="9000" b="0" dirty="0">
              <a:solidFill>
                <a:schemeClr val="dk2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634" name="Google Shape;634;p24"/>
          <p:cNvSpPr txBox="1">
            <a:spLocks noGrp="1"/>
          </p:cNvSpPr>
          <p:nvPr>
            <p:ph type="subTitle" idx="1"/>
          </p:nvPr>
        </p:nvSpPr>
        <p:spPr>
          <a:xfrm>
            <a:off x="7012641" y="4375451"/>
            <a:ext cx="2320566" cy="58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Sejal Ahire</a:t>
            </a:r>
            <a:endParaRPr dirty="0"/>
          </a:p>
        </p:txBody>
      </p:sp>
      <p:grpSp>
        <p:nvGrpSpPr>
          <p:cNvPr id="635" name="Google Shape;635;p24"/>
          <p:cNvGrpSpPr/>
          <p:nvPr/>
        </p:nvGrpSpPr>
        <p:grpSpPr>
          <a:xfrm>
            <a:off x="6704706" y="486521"/>
            <a:ext cx="2457934" cy="4048498"/>
            <a:chOff x="6689905" y="486521"/>
            <a:chExt cx="2457934" cy="4048498"/>
          </a:xfrm>
        </p:grpSpPr>
        <p:sp>
          <p:nvSpPr>
            <p:cNvPr id="636" name="Google Shape;636;p24"/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24"/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4" name="Google Shape;674;p24"/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675" name="Google Shape;675;p24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9" name="Google Shape;679;p24"/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680" name="Google Shape;680;p24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4" name="Google Shape;684;p24"/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6" name="Google Shape;686;p24"/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687" name="Google Shape;687;p24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8" name="Google Shape;688;p24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89" name="Google Shape;689;p24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4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4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4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4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4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4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4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7" name="Google Shape;697;p24"/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698" name="Google Shape;698;p24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9" name="Google Shape;699;p24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00" name="Google Shape;700;p24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4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4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4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4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4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4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4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8" name="Google Shape;708;p24"/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709" name="Google Shape;709;p24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0" name="Google Shape;710;p24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11" name="Google Shape;711;p24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4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4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24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4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4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24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4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9" name="Google Shape;719;p24"/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720" name="Google Shape;720;p24"/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Azure has a new logo, but where do you download it? Here!">
            <a:extLst>
              <a:ext uri="{FF2B5EF4-FFF2-40B4-BE49-F238E27FC236}">
                <a16:creationId xmlns:a16="http://schemas.microsoft.com/office/drawing/2014/main" id="{3DC7F544-0E03-9929-A70C-9AB41FEC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417" y="2094694"/>
            <a:ext cx="913797" cy="91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14C5C33C-0B29-A929-4C00-935C78AEEB83}"/>
              </a:ext>
            </a:extLst>
          </p:cNvPr>
          <p:cNvSpPr txBox="1"/>
          <p:nvPr/>
        </p:nvSpPr>
        <p:spPr>
          <a:xfrm>
            <a:off x="1708442" y="70251"/>
            <a:ext cx="5263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skerville Old Face" panose="02020602080505020303" pitchFamily="18" charset="0"/>
              </a:rPr>
              <a:t>Databricks</a:t>
            </a:r>
          </a:p>
        </p:txBody>
      </p:sp>
      <p:pic>
        <p:nvPicPr>
          <p:cNvPr id="94" name="Picture 2" descr="Azure has a new logo, but where do you download it? Here!">
            <a:extLst>
              <a:ext uri="{FF2B5EF4-FFF2-40B4-BE49-F238E27FC236}">
                <a16:creationId xmlns:a16="http://schemas.microsoft.com/office/drawing/2014/main" id="{FA07B7C3-9524-CA3A-AF67-81A1CB29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" y="75505"/>
            <a:ext cx="498048" cy="4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oogle Shape;635;p24">
            <a:extLst>
              <a:ext uri="{FF2B5EF4-FFF2-40B4-BE49-F238E27FC236}">
                <a16:creationId xmlns:a16="http://schemas.microsoft.com/office/drawing/2014/main" id="{4AFC8F41-89FA-4556-0B8B-242220330C33}"/>
              </a:ext>
            </a:extLst>
          </p:cNvPr>
          <p:cNvGrpSpPr/>
          <p:nvPr/>
        </p:nvGrpSpPr>
        <p:grpSpPr>
          <a:xfrm rot="16200000">
            <a:off x="8102985" y="-292411"/>
            <a:ext cx="769489" cy="1312542"/>
            <a:chOff x="6689905" y="486521"/>
            <a:chExt cx="2457934" cy="4048498"/>
          </a:xfrm>
        </p:grpSpPr>
        <p:sp>
          <p:nvSpPr>
            <p:cNvPr id="93" name="Google Shape;636;p24">
              <a:extLst>
                <a:ext uri="{FF2B5EF4-FFF2-40B4-BE49-F238E27FC236}">
                  <a16:creationId xmlns:a16="http://schemas.microsoft.com/office/drawing/2014/main" id="{16ED85EF-65BC-FBCF-0AE2-24B2BFBA61F3}"/>
                </a:ext>
              </a:extLst>
            </p:cNvPr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37;p24">
              <a:extLst>
                <a:ext uri="{FF2B5EF4-FFF2-40B4-BE49-F238E27FC236}">
                  <a16:creationId xmlns:a16="http://schemas.microsoft.com/office/drawing/2014/main" id="{0FEC406A-4453-8051-FC14-106267E36193}"/>
                </a:ext>
              </a:extLst>
            </p:cNvPr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38;p24">
              <a:extLst>
                <a:ext uri="{FF2B5EF4-FFF2-40B4-BE49-F238E27FC236}">
                  <a16:creationId xmlns:a16="http://schemas.microsoft.com/office/drawing/2014/main" id="{6CFA4570-B12A-4981-0382-0E5D870D2D00}"/>
                </a:ext>
              </a:extLst>
            </p:cNvPr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39;p24">
              <a:extLst>
                <a:ext uri="{FF2B5EF4-FFF2-40B4-BE49-F238E27FC236}">
                  <a16:creationId xmlns:a16="http://schemas.microsoft.com/office/drawing/2014/main" id="{C3E76C72-581E-15CF-4D4B-658EA00B40D1}"/>
                </a:ext>
              </a:extLst>
            </p:cNvPr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40;p24">
              <a:extLst>
                <a:ext uri="{FF2B5EF4-FFF2-40B4-BE49-F238E27FC236}">
                  <a16:creationId xmlns:a16="http://schemas.microsoft.com/office/drawing/2014/main" id="{6B68AA66-3C8D-973E-F025-4DBCF35B5841}"/>
                </a:ext>
              </a:extLst>
            </p:cNvPr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41;p24">
              <a:extLst>
                <a:ext uri="{FF2B5EF4-FFF2-40B4-BE49-F238E27FC236}">
                  <a16:creationId xmlns:a16="http://schemas.microsoft.com/office/drawing/2014/main" id="{EF143AC4-3FE4-BD22-A881-17164B39DD73}"/>
                </a:ext>
              </a:extLst>
            </p:cNvPr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42;p24">
              <a:extLst>
                <a:ext uri="{FF2B5EF4-FFF2-40B4-BE49-F238E27FC236}">
                  <a16:creationId xmlns:a16="http://schemas.microsoft.com/office/drawing/2014/main" id="{A4956392-3712-4AD6-157D-12894C6C374B}"/>
                </a:ext>
              </a:extLst>
            </p:cNvPr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43;p24">
              <a:extLst>
                <a:ext uri="{FF2B5EF4-FFF2-40B4-BE49-F238E27FC236}">
                  <a16:creationId xmlns:a16="http://schemas.microsoft.com/office/drawing/2014/main" id="{CBBC5D1E-04B2-88DC-5D56-3B3B7C71E848}"/>
                </a:ext>
              </a:extLst>
            </p:cNvPr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44;p24">
              <a:extLst>
                <a:ext uri="{FF2B5EF4-FFF2-40B4-BE49-F238E27FC236}">
                  <a16:creationId xmlns:a16="http://schemas.microsoft.com/office/drawing/2014/main" id="{9096E7F4-49EF-2304-8EE8-BA2549217926}"/>
                </a:ext>
              </a:extLst>
            </p:cNvPr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45;p24">
              <a:extLst>
                <a:ext uri="{FF2B5EF4-FFF2-40B4-BE49-F238E27FC236}">
                  <a16:creationId xmlns:a16="http://schemas.microsoft.com/office/drawing/2014/main" id="{5CB79E60-B8A6-C6DC-A083-DD8117F7EE9E}"/>
                </a:ext>
              </a:extLst>
            </p:cNvPr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46;p24">
              <a:extLst>
                <a:ext uri="{FF2B5EF4-FFF2-40B4-BE49-F238E27FC236}">
                  <a16:creationId xmlns:a16="http://schemas.microsoft.com/office/drawing/2014/main" id="{13694C2C-28A7-A491-10DD-ADD85E5019FE}"/>
                </a:ext>
              </a:extLst>
            </p:cNvPr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47;p24">
              <a:extLst>
                <a:ext uri="{FF2B5EF4-FFF2-40B4-BE49-F238E27FC236}">
                  <a16:creationId xmlns:a16="http://schemas.microsoft.com/office/drawing/2014/main" id="{51337908-D9DD-863A-55DB-FF11E763310C}"/>
                </a:ext>
              </a:extLst>
            </p:cNvPr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48;p24">
              <a:extLst>
                <a:ext uri="{FF2B5EF4-FFF2-40B4-BE49-F238E27FC236}">
                  <a16:creationId xmlns:a16="http://schemas.microsoft.com/office/drawing/2014/main" id="{9D849EE8-3C0B-9458-ED37-654A2DB6F9DB}"/>
                </a:ext>
              </a:extLst>
            </p:cNvPr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49;p24">
              <a:extLst>
                <a:ext uri="{FF2B5EF4-FFF2-40B4-BE49-F238E27FC236}">
                  <a16:creationId xmlns:a16="http://schemas.microsoft.com/office/drawing/2014/main" id="{0FAE9F76-F529-E1BB-D87D-5E36B580FCEC}"/>
                </a:ext>
              </a:extLst>
            </p:cNvPr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50;p24">
              <a:extLst>
                <a:ext uri="{FF2B5EF4-FFF2-40B4-BE49-F238E27FC236}">
                  <a16:creationId xmlns:a16="http://schemas.microsoft.com/office/drawing/2014/main" id="{7A9972FB-D02F-CD18-B890-8C6D4ED35E33}"/>
                </a:ext>
              </a:extLst>
            </p:cNvPr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51;p24">
              <a:extLst>
                <a:ext uri="{FF2B5EF4-FFF2-40B4-BE49-F238E27FC236}">
                  <a16:creationId xmlns:a16="http://schemas.microsoft.com/office/drawing/2014/main" id="{4EC9B1DA-D5A6-F2C3-5AF9-5212A6A97811}"/>
                </a:ext>
              </a:extLst>
            </p:cNvPr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52;p24">
              <a:extLst>
                <a:ext uri="{FF2B5EF4-FFF2-40B4-BE49-F238E27FC236}">
                  <a16:creationId xmlns:a16="http://schemas.microsoft.com/office/drawing/2014/main" id="{D5C4A886-CACF-24B6-92A9-D23DD2E650C2}"/>
                </a:ext>
              </a:extLst>
            </p:cNvPr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53;p24">
              <a:extLst>
                <a:ext uri="{FF2B5EF4-FFF2-40B4-BE49-F238E27FC236}">
                  <a16:creationId xmlns:a16="http://schemas.microsoft.com/office/drawing/2014/main" id="{0FD1CA22-AE67-18E9-2D1D-35AD833B4C56}"/>
                </a:ext>
              </a:extLst>
            </p:cNvPr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54;p24">
              <a:extLst>
                <a:ext uri="{FF2B5EF4-FFF2-40B4-BE49-F238E27FC236}">
                  <a16:creationId xmlns:a16="http://schemas.microsoft.com/office/drawing/2014/main" id="{A56F7038-651C-DD97-FC5F-9A1D9D4CB711}"/>
                </a:ext>
              </a:extLst>
            </p:cNvPr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55;p24">
              <a:extLst>
                <a:ext uri="{FF2B5EF4-FFF2-40B4-BE49-F238E27FC236}">
                  <a16:creationId xmlns:a16="http://schemas.microsoft.com/office/drawing/2014/main" id="{F8399B03-0D64-1829-BE30-A7207426019F}"/>
                </a:ext>
              </a:extLst>
            </p:cNvPr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56;p24">
              <a:extLst>
                <a:ext uri="{FF2B5EF4-FFF2-40B4-BE49-F238E27FC236}">
                  <a16:creationId xmlns:a16="http://schemas.microsoft.com/office/drawing/2014/main" id="{2BEEE936-6E2B-FC93-3355-3DD82F55B790}"/>
                </a:ext>
              </a:extLst>
            </p:cNvPr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57;p24">
              <a:extLst>
                <a:ext uri="{FF2B5EF4-FFF2-40B4-BE49-F238E27FC236}">
                  <a16:creationId xmlns:a16="http://schemas.microsoft.com/office/drawing/2014/main" id="{A848C382-C70D-3A24-F8E1-DF217CD31554}"/>
                </a:ext>
              </a:extLst>
            </p:cNvPr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58;p24">
              <a:extLst>
                <a:ext uri="{FF2B5EF4-FFF2-40B4-BE49-F238E27FC236}">
                  <a16:creationId xmlns:a16="http://schemas.microsoft.com/office/drawing/2014/main" id="{794450DC-683E-7D89-64D5-A9FF060BBCE8}"/>
                </a:ext>
              </a:extLst>
            </p:cNvPr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59;p24">
              <a:extLst>
                <a:ext uri="{FF2B5EF4-FFF2-40B4-BE49-F238E27FC236}">
                  <a16:creationId xmlns:a16="http://schemas.microsoft.com/office/drawing/2014/main" id="{C23BCF07-CFB6-9E69-CA52-5F2EF72530F5}"/>
                </a:ext>
              </a:extLst>
            </p:cNvPr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0;p24">
              <a:extLst>
                <a:ext uri="{FF2B5EF4-FFF2-40B4-BE49-F238E27FC236}">
                  <a16:creationId xmlns:a16="http://schemas.microsoft.com/office/drawing/2014/main" id="{91AD5362-41B1-3EBE-5C6B-FE3C559DB861}"/>
                </a:ext>
              </a:extLst>
            </p:cNvPr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1;p24">
              <a:extLst>
                <a:ext uri="{FF2B5EF4-FFF2-40B4-BE49-F238E27FC236}">
                  <a16:creationId xmlns:a16="http://schemas.microsoft.com/office/drawing/2014/main" id="{873D0F04-7D4E-AB95-5BD6-9D22E9460746}"/>
                </a:ext>
              </a:extLst>
            </p:cNvPr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2;p24">
              <a:extLst>
                <a:ext uri="{FF2B5EF4-FFF2-40B4-BE49-F238E27FC236}">
                  <a16:creationId xmlns:a16="http://schemas.microsoft.com/office/drawing/2014/main" id="{1CEDA7F1-449D-84DC-B821-65362A4D4502}"/>
                </a:ext>
              </a:extLst>
            </p:cNvPr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3;p24">
              <a:extLst>
                <a:ext uri="{FF2B5EF4-FFF2-40B4-BE49-F238E27FC236}">
                  <a16:creationId xmlns:a16="http://schemas.microsoft.com/office/drawing/2014/main" id="{1F173E1C-0C84-881B-61E9-4FC21BC9A617}"/>
                </a:ext>
              </a:extLst>
            </p:cNvPr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664;p24">
              <a:extLst>
                <a:ext uri="{FF2B5EF4-FFF2-40B4-BE49-F238E27FC236}">
                  <a16:creationId xmlns:a16="http://schemas.microsoft.com/office/drawing/2014/main" id="{BC377851-ADA5-D89E-6FB8-191AF6111C0C}"/>
                </a:ext>
              </a:extLst>
            </p:cNvPr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177" name="Google Shape;665;p24">
                <a:extLst>
                  <a:ext uri="{FF2B5EF4-FFF2-40B4-BE49-F238E27FC236}">
                    <a16:creationId xmlns:a16="http://schemas.microsoft.com/office/drawing/2014/main" id="{B5B3A253-84FE-0F9A-9B51-41AB0397F3B1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66;p24">
                <a:extLst>
                  <a:ext uri="{FF2B5EF4-FFF2-40B4-BE49-F238E27FC236}">
                    <a16:creationId xmlns:a16="http://schemas.microsoft.com/office/drawing/2014/main" id="{6E8A44EC-3BD8-F80C-AC6F-62C1288C738E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67;p24">
                <a:extLst>
                  <a:ext uri="{FF2B5EF4-FFF2-40B4-BE49-F238E27FC236}">
                    <a16:creationId xmlns:a16="http://schemas.microsoft.com/office/drawing/2014/main" id="{1D673663-36D3-611A-65EA-895548594BA9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68;p24">
                <a:extLst>
                  <a:ext uri="{FF2B5EF4-FFF2-40B4-BE49-F238E27FC236}">
                    <a16:creationId xmlns:a16="http://schemas.microsoft.com/office/drawing/2014/main" id="{1198FF84-6A1D-CF9A-3CC0-151C872C80A0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669;p24">
              <a:extLst>
                <a:ext uri="{FF2B5EF4-FFF2-40B4-BE49-F238E27FC236}">
                  <a16:creationId xmlns:a16="http://schemas.microsoft.com/office/drawing/2014/main" id="{77BFD483-AAD2-8BC1-9A18-1022BB0DC735}"/>
                </a:ext>
              </a:extLst>
            </p:cNvPr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173" name="Google Shape;670;p24">
                <a:extLst>
                  <a:ext uri="{FF2B5EF4-FFF2-40B4-BE49-F238E27FC236}">
                    <a16:creationId xmlns:a16="http://schemas.microsoft.com/office/drawing/2014/main" id="{25DA43A3-A457-8B56-7D10-E0C1E1A4B3E6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71;p24">
                <a:extLst>
                  <a:ext uri="{FF2B5EF4-FFF2-40B4-BE49-F238E27FC236}">
                    <a16:creationId xmlns:a16="http://schemas.microsoft.com/office/drawing/2014/main" id="{77FCF498-03F2-0120-C758-ED17D708C040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72;p24">
                <a:extLst>
                  <a:ext uri="{FF2B5EF4-FFF2-40B4-BE49-F238E27FC236}">
                    <a16:creationId xmlns:a16="http://schemas.microsoft.com/office/drawing/2014/main" id="{E1574B49-F4FB-2053-241D-62D352D3198D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73;p24">
                <a:extLst>
                  <a:ext uri="{FF2B5EF4-FFF2-40B4-BE49-F238E27FC236}">
                    <a16:creationId xmlns:a16="http://schemas.microsoft.com/office/drawing/2014/main" id="{4A6C8994-CC29-F459-81D0-179737DA30E6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674;p24">
              <a:extLst>
                <a:ext uri="{FF2B5EF4-FFF2-40B4-BE49-F238E27FC236}">
                  <a16:creationId xmlns:a16="http://schemas.microsoft.com/office/drawing/2014/main" id="{0C8257D2-AACB-F0B1-2AB0-E2D19E256DA9}"/>
                </a:ext>
              </a:extLst>
            </p:cNvPr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169" name="Google Shape;675;p24">
                <a:extLst>
                  <a:ext uri="{FF2B5EF4-FFF2-40B4-BE49-F238E27FC236}">
                    <a16:creationId xmlns:a16="http://schemas.microsoft.com/office/drawing/2014/main" id="{660B9BBC-5410-0524-5C90-F2F05459AD2A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76;p24">
                <a:extLst>
                  <a:ext uri="{FF2B5EF4-FFF2-40B4-BE49-F238E27FC236}">
                    <a16:creationId xmlns:a16="http://schemas.microsoft.com/office/drawing/2014/main" id="{25A0A794-B233-6830-2E1F-82CD419BC35A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77;p24">
                <a:extLst>
                  <a:ext uri="{FF2B5EF4-FFF2-40B4-BE49-F238E27FC236}">
                    <a16:creationId xmlns:a16="http://schemas.microsoft.com/office/drawing/2014/main" id="{FC4192BC-5761-43AB-F4C6-094907B3C526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78;p24">
                <a:extLst>
                  <a:ext uri="{FF2B5EF4-FFF2-40B4-BE49-F238E27FC236}">
                    <a16:creationId xmlns:a16="http://schemas.microsoft.com/office/drawing/2014/main" id="{BE8F4584-9614-C195-CF82-47D83466DC5F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679;p24">
              <a:extLst>
                <a:ext uri="{FF2B5EF4-FFF2-40B4-BE49-F238E27FC236}">
                  <a16:creationId xmlns:a16="http://schemas.microsoft.com/office/drawing/2014/main" id="{21E96257-5797-4F19-AD14-125899DAA360}"/>
                </a:ext>
              </a:extLst>
            </p:cNvPr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165" name="Google Shape;680;p24">
                <a:extLst>
                  <a:ext uri="{FF2B5EF4-FFF2-40B4-BE49-F238E27FC236}">
                    <a16:creationId xmlns:a16="http://schemas.microsoft.com/office/drawing/2014/main" id="{1FA69C26-DB56-7453-E1D0-D4941C4FE6F5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81;p24">
                <a:extLst>
                  <a:ext uri="{FF2B5EF4-FFF2-40B4-BE49-F238E27FC236}">
                    <a16:creationId xmlns:a16="http://schemas.microsoft.com/office/drawing/2014/main" id="{8F6166CB-9B02-BDF2-50AC-B0D4575F515C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82;p24">
                <a:extLst>
                  <a:ext uri="{FF2B5EF4-FFF2-40B4-BE49-F238E27FC236}">
                    <a16:creationId xmlns:a16="http://schemas.microsoft.com/office/drawing/2014/main" id="{1F1DC125-1D8E-5D83-FBB0-8A6DBFFF3F7C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83;p24">
                <a:extLst>
                  <a:ext uri="{FF2B5EF4-FFF2-40B4-BE49-F238E27FC236}">
                    <a16:creationId xmlns:a16="http://schemas.microsoft.com/office/drawing/2014/main" id="{BA865E46-5050-3D6B-558D-4959ED1D3F94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" name="Google Shape;684;p24">
              <a:extLst>
                <a:ext uri="{FF2B5EF4-FFF2-40B4-BE49-F238E27FC236}">
                  <a16:creationId xmlns:a16="http://schemas.microsoft.com/office/drawing/2014/main" id="{E8214615-828D-B0D1-364B-0868B55A9C18}"/>
                </a:ext>
              </a:extLst>
            </p:cNvPr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85;p24">
              <a:extLst>
                <a:ext uri="{FF2B5EF4-FFF2-40B4-BE49-F238E27FC236}">
                  <a16:creationId xmlns:a16="http://schemas.microsoft.com/office/drawing/2014/main" id="{B81986F0-591A-6A4F-EC05-ED3BBFFFD4A6}"/>
                </a:ext>
              </a:extLst>
            </p:cNvPr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686;p24">
              <a:extLst>
                <a:ext uri="{FF2B5EF4-FFF2-40B4-BE49-F238E27FC236}">
                  <a16:creationId xmlns:a16="http://schemas.microsoft.com/office/drawing/2014/main" id="{284D073C-22E6-66B6-7E8B-A762955632B8}"/>
                </a:ext>
              </a:extLst>
            </p:cNvPr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155" name="Google Shape;687;p24">
                <a:extLst>
                  <a:ext uri="{FF2B5EF4-FFF2-40B4-BE49-F238E27FC236}">
                    <a16:creationId xmlns:a16="http://schemas.microsoft.com/office/drawing/2014/main" id="{2FDC1A31-D5A0-ADEC-328D-819F1D07B541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" name="Google Shape;688;p24">
                <a:extLst>
                  <a:ext uri="{FF2B5EF4-FFF2-40B4-BE49-F238E27FC236}">
                    <a16:creationId xmlns:a16="http://schemas.microsoft.com/office/drawing/2014/main" id="{FF3BA3BB-74E2-74BD-4D38-BD5E519DB581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57" name="Google Shape;689;p24">
                  <a:extLst>
                    <a:ext uri="{FF2B5EF4-FFF2-40B4-BE49-F238E27FC236}">
                      <a16:creationId xmlns:a16="http://schemas.microsoft.com/office/drawing/2014/main" id="{2A320438-6FFD-29C0-1D2A-56E79D728E29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690;p24">
                  <a:extLst>
                    <a:ext uri="{FF2B5EF4-FFF2-40B4-BE49-F238E27FC236}">
                      <a16:creationId xmlns:a16="http://schemas.microsoft.com/office/drawing/2014/main" id="{5007BFE6-3BA0-4221-174D-4DC2EBC27D84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691;p24">
                  <a:extLst>
                    <a:ext uri="{FF2B5EF4-FFF2-40B4-BE49-F238E27FC236}">
                      <a16:creationId xmlns:a16="http://schemas.microsoft.com/office/drawing/2014/main" id="{8B8B9E6C-2DA4-6AB7-5F7C-234ABC770D35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692;p24">
                  <a:extLst>
                    <a:ext uri="{FF2B5EF4-FFF2-40B4-BE49-F238E27FC236}">
                      <a16:creationId xmlns:a16="http://schemas.microsoft.com/office/drawing/2014/main" id="{CE5DC838-B17F-2503-F90C-EEAAAA8C36FE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693;p24">
                  <a:extLst>
                    <a:ext uri="{FF2B5EF4-FFF2-40B4-BE49-F238E27FC236}">
                      <a16:creationId xmlns:a16="http://schemas.microsoft.com/office/drawing/2014/main" id="{4B52BF42-6B00-77DD-DF49-A8457A3A27AD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694;p24">
                  <a:extLst>
                    <a:ext uri="{FF2B5EF4-FFF2-40B4-BE49-F238E27FC236}">
                      <a16:creationId xmlns:a16="http://schemas.microsoft.com/office/drawing/2014/main" id="{C709A2DF-A998-91EA-73B5-0CF08733BAA3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695;p24">
                  <a:extLst>
                    <a:ext uri="{FF2B5EF4-FFF2-40B4-BE49-F238E27FC236}">
                      <a16:creationId xmlns:a16="http://schemas.microsoft.com/office/drawing/2014/main" id="{62A0A732-90BE-7DF1-6185-6B47FEF8F10F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696;p24">
                  <a:extLst>
                    <a:ext uri="{FF2B5EF4-FFF2-40B4-BE49-F238E27FC236}">
                      <a16:creationId xmlns:a16="http://schemas.microsoft.com/office/drawing/2014/main" id="{43F7AD8D-479A-5566-7D53-8A00DC1E3BCB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" name="Google Shape;697;p24">
              <a:extLst>
                <a:ext uri="{FF2B5EF4-FFF2-40B4-BE49-F238E27FC236}">
                  <a16:creationId xmlns:a16="http://schemas.microsoft.com/office/drawing/2014/main" id="{8EA3FC46-790A-7A4D-4B03-364DFDA51ED1}"/>
                </a:ext>
              </a:extLst>
            </p:cNvPr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145" name="Google Shape;698;p24">
                <a:extLst>
                  <a:ext uri="{FF2B5EF4-FFF2-40B4-BE49-F238E27FC236}">
                    <a16:creationId xmlns:a16="http://schemas.microsoft.com/office/drawing/2014/main" id="{B4A6BBEC-B88C-10C7-88CD-812B5AFC3103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699;p24">
                <a:extLst>
                  <a:ext uri="{FF2B5EF4-FFF2-40B4-BE49-F238E27FC236}">
                    <a16:creationId xmlns:a16="http://schemas.microsoft.com/office/drawing/2014/main" id="{43C53EA9-DCD1-CD2F-216A-39840FEC901D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47" name="Google Shape;700;p24">
                  <a:extLst>
                    <a:ext uri="{FF2B5EF4-FFF2-40B4-BE49-F238E27FC236}">
                      <a16:creationId xmlns:a16="http://schemas.microsoft.com/office/drawing/2014/main" id="{18CD4E9D-C5A3-3E77-33B8-979C67D1E6DD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701;p24">
                  <a:extLst>
                    <a:ext uri="{FF2B5EF4-FFF2-40B4-BE49-F238E27FC236}">
                      <a16:creationId xmlns:a16="http://schemas.microsoft.com/office/drawing/2014/main" id="{993AE240-5B4B-AFC0-2F88-1164B20A78FA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702;p24">
                  <a:extLst>
                    <a:ext uri="{FF2B5EF4-FFF2-40B4-BE49-F238E27FC236}">
                      <a16:creationId xmlns:a16="http://schemas.microsoft.com/office/drawing/2014/main" id="{13E4EF08-DFED-854D-9A6E-5319A507D761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703;p24">
                  <a:extLst>
                    <a:ext uri="{FF2B5EF4-FFF2-40B4-BE49-F238E27FC236}">
                      <a16:creationId xmlns:a16="http://schemas.microsoft.com/office/drawing/2014/main" id="{5922C4AE-F3DB-2915-27CD-F3F6F5C962DD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704;p24">
                  <a:extLst>
                    <a:ext uri="{FF2B5EF4-FFF2-40B4-BE49-F238E27FC236}">
                      <a16:creationId xmlns:a16="http://schemas.microsoft.com/office/drawing/2014/main" id="{B67A03FF-3F3D-1EAC-DD85-8D3DF822C01A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705;p24">
                  <a:extLst>
                    <a:ext uri="{FF2B5EF4-FFF2-40B4-BE49-F238E27FC236}">
                      <a16:creationId xmlns:a16="http://schemas.microsoft.com/office/drawing/2014/main" id="{D8B37C9C-88B7-D260-DFCB-0E9B443B7F55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706;p24">
                  <a:extLst>
                    <a:ext uri="{FF2B5EF4-FFF2-40B4-BE49-F238E27FC236}">
                      <a16:creationId xmlns:a16="http://schemas.microsoft.com/office/drawing/2014/main" id="{E6AD8042-4CA8-5B82-5340-DC2EE9497B05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707;p24">
                  <a:extLst>
                    <a:ext uri="{FF2B5EF4-FFF2-40B4-BE49-F238E27FC236}">
                      <a16:creationId xmlns:a16="http://schemas.microsoft.com/office/drawing/2014/main" id="{F732EAE3-B00B-94E1-6136-18C327AB115C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0" name="Google Shape;708;p24">
              <a:extLst>
                <a:ext uri="{FF2B5EF4-FFF2-40B4-BE49-F238E27FC236}">
                  <a16:creationId xmlns:a16="http://schemas.microsoft.com/office/drawing/2014/main" id="{019072B9-AD5D-E502-5C72-FE571DF6C8FF}"/>
                </a:ext>
              </a:extLst>
            </p:cNvPr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135" name="Google Shape;709;p24">
                <a:extLst>
                  <a:ext uri="{FF2B5EF4-FFF2-40B4-BE49-F238E27FC236}">
                    <a16:creationId xmlns:a16="http://schemas.microsoft.com/office/drawing/2014/main" id="{88A43E3C-EDEF-6910-C67E-B2FE46292103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" name="Google Shape;710;p24">
                <a:extLst>
                  <a:ext uri="{FF2B5EF4-FFF2-40B4-BE49-F238E27FC236}">
                    <a16:creationId xmlns:a16="http://schemas.microsoft.com/office/drawing/2014/main" id="{D2EC3667-EA5E-BDE7-61FE-5F9F17C2540E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37" name="Google Shape;711;p24">
                  <a:extLst>
                    <a:ext uri="{FF2B5EF4-FFF2-40B4-BE49-F238E27FC236}">
                      <a16:creationId xmlns:a16="http://schemas.microsoft.com/office/drawing/2014/main" id="{14F4270D-22B5-FDDB-8800-CF3C271782FD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712;p24">
                  <a:extLst>
                    <a:ext uri="{FF2B5EF4-FFF2-40B4-BE49-F238E27FC236}">
                      <a16:creationId xmlns:a16="http://schemas.microsoft.com/office/drawing/2014/main" id="{F54B1759-2AE9-54E4-5D66-2D622729A9E5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713;p24">
                  <a:extLst>
                    <a:ext uri="{FF2B5EF4-FFF2-40B4-BE49-F238E27FC236}">
                      <a16:creationId xmlns:a16="http://schemas.microsoft.com/office/drawing/2014/main" id="{36DF38DC-3827-510A-72F5-E30D311DA135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714;p24">
                  <a:extLst>
                    <a:ext uri="{FF2B5EF4-FFF2-40B4-BE49-F238E27FC236}">
                      <a16:creationId xmlns:a16="http://schemas.microsoft.com/office/drawing/2014/main" id="{6034ACFF-82AB-EE21-C29D-DDC078B74D9C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715;p24">
                  <a:extLst>
                    <a:ext uri="{FF2B5EF4-FFF2-40B4-BE49-F238E27FC236}">
                      <a16:creationId xmlns:a16="http://schemas.microsoft.com/office/drawing/2014/main" id="{D844C747-813F-28E1-C164-AD506151CAE6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716;p24">
                  <a:extLst>
                    <a:ext uri="{FF2B5EF4-FFF2-40B4-BE49-F238E27FC236}">
                      <a16:creationId xmlns:a16="http://schemas.microsoft.com/office/drawing/2014/main" id="{3075A487-FEAE-D28A-FBEE-CB1B6E311A32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717;p24">
                  <a:extLst>
                    <a:ext uri="{FF2B5EF4-FFF2-40B4-BE49-F238E27FC236}">
                      <a16:creationId xmlns:a16="http://schemas.microsoft.com/office/drawing/2014/main" id="{52093D31-FB50-D9A8-553F-73EFBD576F0D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718;p24">
                  <a:extLst>
                    <a:ext uri="{FF2B5EF4-FFF2-40B4-BE49-F238E27FC236}">
                      <a16:creationId xmlns:a16="http://schemas.microsoft.com/office/drawing/2014/main" id="{B37E343A-CC3F-59C3-3199-E19BFF83F3CE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" name="Google Shape;719;p24">
              <a:extLst>
                <a:ext uri="{FF2B5EF4-FFF2-40B4-BE49-F238E27FC236}">
                  <a16:creationId xmlns:a16="http://schemas.microsoft.com/office/drawing/2014/main" id="{38DDBD44-67C9-47D0-985A-6836B416D1A4}"/>
                </a:ext>
              </a:extLst>
            </p:cNvPr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133" name="Google Shape;720;p24">
                <a:extLst>
                  <a:ext uri="{FF2B5EF4-FFF2-40B4-BE49-F238E27FC236}">
                    <a16:creationId xmlns:a16="http://schemas.microsoft.com/office/drawing/2014/main" id="{0C3571BD-B611-4D09-DE2D-BBE9E85F5D82}"/>
                  </a:ext>
                </a:extLst>
              </p:cNvPr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721;p24">
                <a:extLst>
                  <a:ext uri="{FF2B5EF4-FFF2-40B4-BE49-F238E27FC236}">
                    <a16:creationId xmlns:a16="http://schemas.microsoft.com/office/drawing/2014/main" id="{C3E0583C-8422-ADF2-0719-8261C8273A88}"/>
                  </a:ext>
                </a:extLst>
              </p:cNvPr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" name="Google Shape;722;p24">
              <a:extLst>
                <a:ext uri="{FF2B5EF4-FFF2-40B4-BE49-F238E27FC236}">
                  <a16:creationId xmlns:a16="http://schemas.microsoft.com/office/drawing/2014/main" id="{ABC00B33-3556-5F09-C1DC-CAB2649AED81}"/>
                </a:ext>
              </a:extLst>
            </p:cNvPr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" name="Picture 181">
            <a:extLst>
              <a:ext uri="{FF2B5EF4-FFF2-40B4-BE49-F238E27FC236}">
                <a16:creationId xmlns:a16="http://schemas.microsoft.com/office/drawing/2014/main" id="{6730AA00-8B0E-8562-00D7-0CE039A62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09" y="765802"/>
            <a:ext cx="7099610" cy="380793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A71F8D00-2EB7-BACF-7D3C-3D234417DE9C}"/>
              </a:ext>
            </a:extLst>
          </p:cNvPr>
          <p:cNvSpPr txBox="1"/>
          <p:nvPr/>
        </p:nvSpPr>
        <p:spPr>
          <a:xfrm>
            <a:off x="1070517" y="4573734"/>
            <a:ext cx="892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a notebook and mounted our storage container to Databricks</a:t>
            </a:r>
          </a:p>
        </p:txBody>
      </p:sp>
    </p:spTree>
    <p:extLst>
      <p:ext uri="{BB962C8B-B14F-4D97-AF65-F5344CB8AC3E}">
        <p14:creationId xmlns:p14="http://schemas.microsoft.com/office/powerpoint/2010/main" val="5669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Azure has a new logo, but where do you download it? Here!">
            <a:extLst>
              <a:ext uri="{FF2B5EF4-FFF2-40B4-BE49-F238E27FC236}">
                <a16:creationId xmlns:a16="http://schemas.microsoft.com/office/drawing/2014/main" id="{FA07B7C3-9524-CA3A-AF67-81A1CB29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" y="75505"/>
            <a:ext cx="498048" cy="4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7BA308F-AFFB-2D6D-CD74-42F7A8081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03" y="573553"/>
            <a:ext cx="5657384" cy="396678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0E9F7FA-7AFD-6FF5-D935-7FE2972F382A}"/>
              </a:ext>
            </a:extLst>
          </p:cNvPr>
          <p:cNvSpPr txBox="1"/>
          <p:nvPr/>
        </p:nvSpPr>
        <p:spPr>
          <a:xfrm>
            <a:off x="1708442" y="70251"/>
            <a:ext cx="5263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skerville Old Face" panose="02020602080505020303" pitchFamily="18" charset="0"/>
              </a:rPr>
              <a:t>Databricks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4E3641-B416-4211-F001-0B18CABB04F4}"/>
              </a:ext>
            </a:extLst>
          </p:cNvPr>
          <p:cNvSpPr txBox="1"/>
          <p:nvPr/>
        </p:nvSpPr>
        <p:spPr>
          <a:xfrm>
            <a:off x="1048216" y="4569947"/>
            <a:ext cx="259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Aggregates table</a:t>
            </a:r>
          </a:p>
        </p:txBody>
      </p:sp>
      <p:grpSp>
        <p:nvGrpSpPr>
          <p:cNvPr id="97" name="Google Shape;635;p24">
            <a:extLst>
              <a:ext uri="{FF2B5EF4-FFF2-40B4-BE49-F238E27FC236}">
                <a16:creationId xmlns:a16="http://schemas.microsoft.com/office/drawing/2014/main" id="{B5456C54-B0CC-9010-C86A-90E52C3A352D}"/>
              </a:ext>
            </a:extLst>
          </p:cNvPr>
          <p:cNvGrpSpPr/>
          <p:nvPr/>
        </p:nvGrpSpPr>
        <p:grpSpPr>
          <a:xfrm rot="16200000">
            <a:off x="8102985" y="-292411"/>
            <a:ext cx="769489" cy="1312542"/>
            <a:chOff x="6689905" y="486521"/>
            <a:chExt cx="2457934" cy="4048498"/>
          </a:xfrm>
        </p:grpSpPr>
        <p:sp>
          <p:nvSpPr>
            <p:cNvPr id="98" name="Google Shape;636;p24">
              <a:extLst>
                <a:ext uri="{FF2B5EF4-FFF2-40B4-BE49-F238E27FC236}">
                  <a16:creationId xmlns:a16="http://schemas.microsoft.com/office/drawing/2014/main" id="{2376969B-7C5D-4735-A265-93BB3512963D}"/>
                </a:ext>
              </a:extLst>
            </p:cNvPr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37;p24">
              <a:extLst>
                <a:ext uri="{FF2B5EF4-FFF2-40B4-BE49-F238E27FC236}">
                  <a16:creationId xmlns:a16="http://schemas.microsoft.com/office/drawing/2014/main" id="{AC0222B2-EAE4-4B8F-4760-B20ED5713436}"/>
                </a:ext>
              </a:extLst>
            </p:cNvPr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38;p24">
              <a:extLst>
                <a:ext uri="{FF2B5EF4-FFF2-40B4-BE49-F238E27FC236}">
                  <a16:creationId xmlns:a16="http://schemas.microsoft.com/office/drawing/2014/main" id="{E5916805-5717-8CD9-4951-82B28D4F8BF1}"/>
                </a:ext>
              </a:extLst>
            </p:cNvPr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39;p24">
              <a:extLst>
                <a:ext uri="{FF2B5EF4-FFF2-40B4-BE49-F238E27FC236}">
                  <a16:creationId xmlns:a16="http://schemas.microsoft.com/office/drawing/2014/main" id="{93E0A1DF-6C39-AEF7-4A7F-DE748ECB954E}"/>
                </a:ext>
              </a:extLst>
            </p:cNvPr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40;p24">
              <a:extLst>
                <a:ext uri="{FF2B5EF4-FFF2-40B4-BE49-F238E27FC236}">
                  <a16:creationId xmlns:a16="http://schemas.microsoft.com/office/drawing/2014/main" id="{0AF4909E-26F0-1992-C401-5423A4C020EA}"/>
                </a:ext>
              </a:extLst>
            </p:cNvPr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41;p24">
              <a:extLst>
                <a:ext uri="{FF2B5EF4-FFF2-40B4-BE49-F238E27FC236}">
                  <a16:creationId xmlns:a16="http://schemas.microsoft.com/office/drawing/2014/main" id="{D8ABE2B3-22F6-32E3-2268-507D99DB9366}"/>
                </a:ext>
              </a:extLst>
            </p:cNvPr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42;p24">
              <a:extLst>
                <a:ext uri="{FF2B5EF4-FFF2-40B4-BE49-F238E27FC236}">
                  <a16:creationId xmlns:a16="http://schemas.microsoft.com/office/drawing/2014/main" id="{756692C3-F297-2C58-1296-E1B0903ADF33}"/>
                </a:ext>
              </a:extLst>
            </p:cNvPr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43;p24">
              <a:extLst>
                <a:ext uri="{FF2B5EF4-FFF2-40B4-BE49-F238E27FC236}">
                  <a16:creationId xmlns:a16="http://schemas.microsoft.com/office/drawing/2014/main" id="{F3C08931-1992-635E-9CED-A71A676B9F1A}"/>
                </a:ext>
              </a:extLst>
            </p:cNvPr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44;p24">
              <a:extLst>
                <a:ext uri="{FF2B5EF4-FFF2-40B4-BE49-F238E27FC236}">
                  <a16:creationId xmlns:a16="http://schemas.microsoft.com/office/drawing/2014/main" id="{211B6AB3-40C3-99B6-2F53-21F4BA63AEA0}"/>
                </a:ext>
              </a:extLst>
            </p:cNvPr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45;p24">
              <a:extLst>
                <a:ext uri="{FF2B5EF4-FFF2-40B4-BE49-F238E27FC236}">
                  <a16:creationId xmlns:a16="http://schemas.microsoft.com/office/drawing/2014/main" id="{3A2A0B39-C8FA-2F4A-0DBD-9C775DD0DAF8}"/>
                </a:ext>
              </a:extLst>
            </p:cNvPr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46;p24">
              <a:extLst>
                <a:ext uri="{FF2B5EF4-FFF2-40B4-BE49-F238E27FC236}">
                  <a16:creationId xmlns:a16="http://schemas.microsoft.com/office/drawing/2014/main" id="{4D9AD0EE-70AB-707F-8895-BB23AB6D6170}"/>
                </a:ext>
              </a:extLst>
            </p:cNvPr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47;p24">
              <a:extLst>
                <a:ext uri="{FF2B5EF4-FFF2-40B4-BE49-F238E27FC236}">
                  <a16:creationId xmlns:a16="http://schemas.microsoft.com/office/drawing/2014/main" id="{22707C5A-DF35-E64E-7B52-0E8439A4C65B}"/>
                </a:ext>
              </a:extLst>
            </p:cNvPr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48;p24">
              <a:extLst>
                <a:ext uri="{FF2B5EF4-FFF2-40B4-BE49-F238E27FC236}">
                  <a16:creationId xmlns:a16="http://schemas.microsoft.com/office/drawing/2014/main" id="{E0DB1E67-C4BD-A22F-9C64-94357A6E2671}"/>
                </a:ext>
              </a:extLst>
            </p:cNvPr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49;p24">
              <a:extLst>
                <a:ext uri="{FF2B5EF4-FFF2-40B4-BE49-F238E27FC236}">
                  <a16:creationId xmlns:a16="http://schemas.microsoft.com/office/drawing/2014/main" id="{FD640F60-4EB1-C8A6-27DB-0ABE130A1F77}"/>
                </a:ext>
              </a:extLst>
            </p:cNvPr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50;p24">
              <a:extLst>
                <a:ext uri="{FF2B5EF4-FFF2-40B4-BE49-F238E27FC236}">
                  <a16:creationId xmlns:a16="http://schemas.microsoft.com/office/drawing/2014/main" id="{1A66C316-EA10-2DAD-9AC5-0CA908C2F369}"/>
                </a:ext>
              </a:extLst>
            </p:cNvPr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51;p24">
              <a:extLst>
                <a:ext uri="{FF2B5EF4-FFF2-40B4-BE49-F238E27FC236}">
                  <a16:creationId xmlns:a16="http://schemas.microsoft.com/office/drawing/2014/main" id="{DF73C4BD-7FD5-D80F-2E13-6BDFBDC893EB}"/>
                </a:ext>
              </a:extLst>
            </p:cNvPr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52;p24">
              <a:extLst>
                <a:ext uri="{FF2B5EF4-FFF2-40B4-BE49-F238E27FC236}">
                  <a16:creationId xmlns:a16="http://schemas.microsoft.com/office/drawing/2014/main" id="{1F8474C2-DCB7-29B0-530B-0FCA7003F637}"/>
                </a:ext>
              </a:extLst>
            </p:cNvPr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53;p24">
              <a:extLst>
                <a:ext uri="{FF2B5EF4-FFF2-40B4-BE49-F238E27FC236}">
                  <a16:creationId xmlns:a16="http://schemas.microsoft.com/office/drawing/2014/main" id="{5C064161-4FC9-3196-2ACB-09FB78852B04}"/>
                </a:ext>
              </a:extLst>
            </p:cNvPr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54;p24">
              <a:extLst>
                <a:ext uri="{FF2B5EF4-FFF2-40B4-BE49-F238E27FC236}">
                  <a16:creationId xmlns:a16="http://schemas.microsoft.com/office/drawing/2014/main" id="{6F9B20B3-FA14-C625-0951-8DE4621D867C}"/>
                </a:ext>
              </a:extLst>
            </p:cNvPr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55;p24">
              <a:extLst>
                <a:ext uri="{FF2B5EF4-FFF2-40B4-BE49-F238E27FC236}">
                  <a16:creationId xmlns:a16="http://schemas.microsoft.com/office/drawing/2014/main" id="{A2CBE52F-0CA5-C61D-2037-7CC322FF08F8}"/>
                </a:ext>
              </a:extLst>
            </p:cNvPr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56;p24">
              <a:extLst>
                <a:ext uri="{FF2B5EF4-FFF2-40B4-BE49-F238E27FC236}">
                  <a16:creationId xmlns:a16="http://schemas.microsoft.com/office/drawing/2014/main" id="{A18A16B9-6D7D-619B-02E1-31113C9C2A0A}"/>
                </a:ext>
              </a:extLst>
            </p:cNvPr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57;p24">
              <a:extLst>
                <a:ext uri="{FF2B5EF4-FFF2-40B4-BE49-F238E27FC236}">
                  <a16:creationId xmlns:a16="http://schemas.microsoft.com/office/drawing/2014/main" id="{F38B7E9A-7290-F35F-2363-3EA165598A82}"/>
                </a:ext>
              </a:extLst>
            </p:cNvPr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58;p24">
              <a:extLst>
                <a:ext uri="{FF2B5EF4-FFF2-40B4-BE49-F238E27FC236}">
                  <a16:creationId xmlns:a16="http://schemas.microsoft.com/office/drawing/2014/main" id="{37CABF52-C1E9-18FD-6F51-674379469A01}"/>
                </a:ext>
              </a:extLst>
            </p:cNvPr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59;p24">
              <a:extLst>
                <a:ext uri="{FF2B5EF4-FFF2-40B4-BE49-F238E27FC236}">
                  <a16:creationId xmlns:a16="http://schemas.microsoft.com/office/drawing/2014/main" id="{DED153E8-AAEB-9AF0-7552-C8CC27A6F633}"/>
                </a:ext>
              </a:extLst>
            </p:cNvPr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0;p24">
              <a:extLst>
                <a:ext uri="{FF2B5EF4-FFF2-40B4-BE49-F238E27FC236}">
                  <a16:creationId xmlns:a16="http://schemas.microsoft.com/office/drawing/2014/main" id="{E920DD70-5DEB-DE8D-0508-4DFBED084A05}"/>
                </a:ext>
              </a:extLst>
            </p:cNvPr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1;p24">
              <a:extLst>
                <a:ext uri="{FF2B5EF4-FFF2-40B4-BE49-F238E27FC236}">
                  <a16:creationId xmlns:a16="http://schemas.microsoft.com/office/drawing/2014/main" id="{234BDE9F-9C40-89D1-9C83-5910FE02D615}"/>
                </a:ext>
              </a:extLst>
            </p:cNvPr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2;p24">
              <a:extLst>
                <a:ext uri="{FF2B5EF4-FFF2-40B4-BE49-F238E27FC236}">
                  <a16:creationId xmlns:a16="http://schemas.microsoft.com/office/drawing/2014/main" id="{482F5D24-139E-AC8C-24D9-78349ECC511F}"/>
                </a:ext>
              </a:extLst>
            </p:cNvPr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3;p24">
              <a:extLst>
                <a:ext uri="{FF2B5EF4-FFF2-40B4-BE49-F238E27FC236}">
                  <a16:creationId xmlns:a16="http://schemas.microsoft.com/office/drawing/2014/main" id="{0FBC4EF2-D719-BB8B-10AD-832AD99AC8D3}"/>
                </a:ext>
              </a:extLst>
            </p:cNvPr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664;p24">
              <a:extLst>
                <a:ext uri="{FF2B5EF4-FFF2-40B4-BE49-F238E27FC236}">
                  <a16:creationId xmlns:a16="http://schemas.microsoft.com/office/drawing/2014/main" id="{F457C17F-B9C4-2748-6BE0-4737917831BC}"/>
                </a:ext>
              </a:extLst>
            </p:cNvPr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181" name="Google Shape;665;p24">
                <a:extLst>
                  <a:ext uri="{FF2B5EF4-FFF2-40B4-BE49-F238E27FC236}">
                    <a16:creationId xmlns:a16="http://schemas.microsoft.com/office/drawing/2014/main" id="{310684F2-FC02-5420-55DA-AA460EDECF2B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66;p24">
                <a:extLst>
                  <a:ext uri="{FF2B5EF4-FFF2-40B4-BE49-F238E27FC236}">
                    <a16:creationId xmlns:a16="http://schemas.microsoft.com/office/drawing/2014/main" id="{B75594F4-68A6-9192-D230-7986B90D59A2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67;p24">
                <a:extLst>
                  <a:ext uri="{FF2B5EF4-FFF2-40B4-BE49-F238E27FC236}">
                    <a16:creationId xmlns:a16="http://schemas.microsoft.com/office/drawing/2014/main" id="{E7D7591F-371F-5F9C-2381-CC681EABED01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668;p24">
                <a:extLst>
                  <a:ext uri="{FF2B5EF4-FFF2-40B4-BE49-F238E27FC236}">
                    <a16:creationId xmlns:a16="http://schemas.microsoft.com/office/drawing/2014/main" id="{6AC11B5D-584E-ED0E-7417-8EB08A2EC1DD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669;p24">
              <a:extLst>
                <a:ext uri="{FF2B5EF4-FFF2-40B4-BE49-F238E27FC236}">
                  <a16:creationId xmlns:a16="http://schemas.microsoft.com/office/drawing/2014/main" id="{97A195EC-CB5C-6F54-8236-BE1CDFF96F10}"/>
                </a:ext>
              </a:extLst>
            </p:cNvPr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177" name="Google Shape;670;p24">
                <a:extLst>
                  <a:ext uri="{FF2B5EF4-FFF2-40B4-BE49-F238E27FC236}">
                    <a16:creationId xmlns:a16="http://schemas.microsoft.com/office/drawing/2014/main" id="{CDCCCEB4-D6AB-220C-B8C0-112E6E446791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71;p24">
                <a:extLst>
                  <a:ext uri="{FF2B5EF4-FFF2-40B4-BE49-F238E27FC236}">
                    <a16:creationId xmlns:a16="http://schemas.microsoft.com/office/drawing/2014/main" id="{80D646F1-19D6-BC1E-D2E7-6129FFF38F1F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72;p24">
                <a:extLst>
                  <a:ext uri="{FF2B5EF4-FFF2-40B4-BE49-F238E27FC236}">
                    <a16:creationId xmlns:a16="http://schemas.microsoft.com/office/drawing/2014/main" id="{39ACF6A2-7499-622A-FFFA-058473460ADA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73;p24">
                <a:extLst>
                  <a:ext uri="{FF2B5EF4-FFF2-40B4-BE49-F238E27FC236}">
                    <a16:creationId xmlns:a16="http://schemas.microsoft.com/office/drawing/2014/main" id="{628C2A43-2DAD-E125-A375-61C49056F100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674;p24">
              <a:extLst>
                <a:ext uri="{FF2B5EF4-FFF2-40B4-BE49-F238E27FC236}">
                  <a16:creationId xmlns:a16="http://schemas.microsoft.com/office/drawing/2014/main" id="{A55585C4-2366-0EFB-9192-58931452B581}"/>
                </a:ext>
              </a:extLst>
            </p:cNvPr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173" name="Google Shape;675;p24">
                <a:extLst>
                  <a:ext uri="{FF2B5EF4-FFF2-40B4-BE49-F238E27FC236}">
                    <a16:creationId xmlns:a16="http://schemas.microsoft.com/office/drawing/2014/main" id="{C0D4A05C-8C22-AD4D-94C2-27F47F54E55B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76;p24">
                <a:extLst>
                  <a:ext uri="{FF2B5EF4-FFF2-40B4-BE49-F238E27FC236}">
                    <a16:creationId xmlns:a16="http://schemas.microsoft.com/office/drawing/2014/main" id="{97A04600-3A6A-59F7-DC99-882E7CD9F52E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77;p24">
                <a:extLst>
                  <a:ext uri="{FF2B5EF4-FFF2-40B4-BE49-F238E27FC236}">
                    <a16:creationId xmlns:a16="http://schemas.microsoft.com/office/drawing/2014/main" id="{ECF00827-7E7F-BC31-D4A2-15D5F38F8C3E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78;p24">
                <a:extLst>
                  <a:ext uri="{FF2B5EF4-FFF2-40B4-BE49-F238E27FC236}">
                    <a16:creationId xmlns:a16="http://schemas.microsoft.com/office/drawing/2014/main" id="{C070C6D5-8FF8-1FDF-67CC-6D227083900E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679;p24">
              <a:extLst>
                <a:ext uri="{FF2B5EF4-FFF2-40B4-BE49-F238E27FC236}">
                  <a16:creationId xmlns:a16="http://schemas.microsoft.com/office/drawing/2014/main" id="{42FA5BED-B09D-A951-C4C2-B6FE0B2889BE}"/>
                </a:ext>
              </a:extLst>
            </p:cNvPr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169" name="Google Shape;680;p24">
                <a:extLst>
                  <a:ext uri="{FF2B5EF4-FFF2-40B4-BE49-F238E27FC236}">
                    <a16:creationId xmlns:a16="http://schemas.microsoft.com/office/drawing/2014/main" id="{32FA464C-DE36-B866-2BB9-285F8FD69F26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81;p24">
                <a:extLst>
                  <a:ext uri="{FF2B5EF4-FFF2-40B4-BE49-F238E27FC236}">
                    <a16:creationId xmlns:a16="http://schemas.microsoft.com/office/drawing/2014/main" id="{5D81559A-FF68-57C5-292E-D71C32EBAB03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82;p24">
                <a:extLst>
                  <a:ext uri="{FF2B5EF4-FFF2-40B4-BE49-F238E27FC236}">
                    <a16:creationId xmlns:a16="http://schemas.microsoft.com/office/drawing/2014/main" id="{0C0C740F-7ECB-FA6F-0EED-AB3B9EF3EFBA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83;p24">
                <a:extLst>
                  <a:ext uri="{FF2B5EF4-FFF2-40B4-BE49-F238E27FC236}">
                    <a16:creationId xmlns:a16="http://schemas.microsoft.com/office/drawing/2014/main" id="{B39D6CFE-A724-79EB-3394-25D2FC712ADF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684;p24">
              <a:extLst>
                <a:ext uri="{FF2B5EF4-FFF2-40B4-BE49-F238E27FC236}">
                  <a16:creationId xmlns:a16="http://schemas.microsoft.com/office/drawing/2014/main" id="{68FF170F-D58D-622F-79A3-B68C76BCCDFF}"/>
                </a:ext>
              </a:extLst>
            </p:cNvPr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85;p24">
              <a:extLst>
                <a:ext uri="{FF2B5EF4-FFF2-40B4-BE49-F238E27FC236}">
                  <a16:creationId xmlns:a16="http://schemas.microsoft.com/office/drawing/2014/main" id="{F98C23A5-8BFF-80A0-EF8B-C36288759860}"/>
                </a:ext>
              </a:extLst>
            </p:cNvPr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686;p24">
              <a:extLst>
                <a:ext uri="{FF2B5EF4-FFF2-40B4-BE49-F238E27FC236}">
                  <a16:creationId xmlns:a16="http://schemas.microsoft.com/office/drawing/2014/main" id="{C950C0D9-2A37-18F5-6912-FF9F3210AA39}"/>
                </a:ext>
              </a:extLst>
            </p:cNvPr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159" name="Google Shape;687;p24">
                <a:extLst>
                  <a:ext uri="{FF2B5EF4-FFF2-40B4-BE49-F238E27FC236}">
                    <a16:creationId xmlns:a16="http://schemas.microsoft.com/office/drawing/2014/main" id="{C9320C74-E94F-8DA0-5503-5767C94519FD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" name="Google Shape;688;p24">
                <a:extLst>
                  <a:ext uri="{FF2B5EF4-FFF2-40B4-BE49-F238E27FC236}">
                    <a16:creationId xmlns:a16="http://schemas.microsoft.com/office/drawing/2014/main" id="{9675D250-F2B4-3EB6-8819-D642A316D7DC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61" name="Google Shape;689;p24">
                  <a:extLst>
                    <a:ext uri="{FF2B5EF4-FFF2-40B4-BE49-F238E27FC236}">
                      <a16:creationId xmlns:a16="http://schemas.microsoft.com/office/drawing/2014/main" id="{F9CD2433-6195-D75E-E5DE-A4B2038C56C6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690;p24">
                  <a:extLst>
                    <a:ext uri="{FF2B5EF4-FFF2-40B4-BE49-F238E27FC236}">
                      <a16:creationId xmlns:a16="http://schemas.microsoft.com/office/drawing/2014/main" id="{6A889BC0-1056-2D1E-6E30-85C74D8B4F7C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691;p24">
                  <a:extLst>
                    <a:ext uri="{FF2B5EF4-FFF2-40B4-BE49-F238E27FC236}">
                      <a16:creationId xmlns:a16="http://schemas.microsoft.com/office/drawing/2014/main" id="{B17DE56C-0EAC-999B-F7F5-9E84770CA4F9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692;p24">
                  <a:extLst>
                    <a:ext uri="{FF2B5EF4-FFF2-40B4-BE49-F238E27FC236}">
                      <a16:creationId xmlns:a16="http://schemas.microsoft.com/office/drawing/2014/main" id="{0ACF63CB-2E6D-C6DD-EE0F-7E9090A37179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693;p24">
                  <a:extLst>
                    <a:ext uri="{FF2B5EF4-FFF2-40B4-BE49-F238E27FC236}">
                      <a16:creationId xmlns:a16="http://schemas.microsoft.com/office/drawing/2014/main" id="{BE4513FB-A8A1-D823-CFC4-6395F2D61038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694;p24">
                  <a:extLst>
                    <a:ext uri="{FF2B5EF4-FFF2-40B4-BE49-F238E27FC236}">
                      <a16:creationId xmlns:a16="http://schemas.microsoft.com/office/drawing/2014/main" id="{D5614D1A-9507-34F5-CAB4-06E35999F379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695;p24">
                  <a:extLst>
                    <a:ext uri="{FF2B5EF4-FFF2-40B4-BE49-F238E27FC236}">
                      <a16:creationId xmlns:a16="http://schemas.microsoft.com/office/drawing/2014/main" id="{0E39150B-7B85-CA71-7702-133EE3BAD9B0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696;p24">
                  <a:extLst>
                    <a:ext uri="{FF2B5EF4-FFF2-40B4-BE49-F238E27FC236}">
                      <a16:creationId xmlns:a16="http://schemas.microsoft.com/office/drawing/2014/main" id="{6859BD20-CFE8-26DE-731B-9E642C6C04A7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3" name="Google Shape;697;p24">
              <a:extLst>
                <a:ext uri="{FF2B5EF4-FFF2-40B4-BE49-F238E27FC236}">
                  <a16:creationId xmlns:a16="http://schemas.microsoft.com/office/drawing/2014/main" id="{BF600282-F81F-F615-7436-16563C59BFBE}"/>
                </a:ext>
              </a:extLst>
            </p:cNvPr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149" name="Google Shape;698;p24">
                <a:extLst>
                  <a:ext uri="{FF2B5EF4-FFF2-40B4-BE49-F238E27FC236}">
                    <a16:creationId xmlns:a16="http://schemas.microsoft.com/office/drawing/2014/main" id="{42046BD8-738E-A949-C138-678215D055F3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" name="Google Shape;699;p24">
                <a:extLst>
                  <a:ext uri="{FF2B5EF4-FFF2-40B4-BE49-F238E27FC236}">
                    <a16:creationId xmlns:a16="http://schemas.microsoft.com/office/drawing/2014/main" id="{C8BC46DC-C8B4-43BE-58C8-0BC98CB684B0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51" name="Google Shape;700;p24">
                  <a:extLst>
                    <a:ext uri="{FF2B5EF4-FFF2-40B4-BE49-F238E27FC236}">
                      <a16:creationId xmlns:a16="http://schemas.microsoft.com/office/drawing/2014/main" id="{F7A3B15D-7C27-120C-B079-246C608F806A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701;p24">
                  <a:extLst>
                    <a:ext uri="{FF2B5EF4-FFF2-40B4-BE49-F238E27FC236}">
                      <a16:creationId xmlns:a16="http://schemas.microsoft.com/office/drawing/2014/main" id="{9477B49B-64F2-2B57-4ED8-A9621400A49F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702;p24">
                  <a:extLst>
                    <a:ext uri="{FF2B5EF4-FFF2-40B4-BE49-F238E27FC236}">
                      <a16:creationId xmlns:a16="http://schemas.microsoft.com/office/drawing/2014/main" id="{CCA537FC-7AAD-6149-83F3-DDD61C0CE222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703;p24">
                  <a:extLst>
                    <a:ext uri="{FF2B5EF4-FFF2-40B4-BE49-F238E27FC236}">
                      <a16:creationId xmlns:a16="http://schemas.microsoft.com/office/drawing/2014/main" id="{5E447C62-513B-59B1-827E-D893FC6BA23D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704;p24">
                  <a:extLst>
                    <a:ext uri="{FF2B5EF4-FFF2-40B4-BE49-F238E27FC236}">
                      <a16:creationId xmlns:a16="http://schemas.microsoft.com/office/drawing/2014/main" id="{48867BD7-492A-1A4D-2FF7-EF9D550F8AF8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705;p24">
                  <a:extLst>
                    <a:ext uri="{FF2B5EF4-FFF2-40B4-BE49-F238E27FC236}">
                      <a16:creationId xmlns:a16="http://schemas.microsoft.com/office/drawing/2014/main" id="{E326B729-DEB2-DB88-2A67-93A084E35165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706;p24">
                  <a:extLst>
                    <a:ext uri="{FF2B5EF4-FFF2-40B4-BE49-F238E27FC236}">
                      <a16:creationId xmlns:a16="http://schemas.microsoft.com/office/drawing/2014/main" id="{B024A002-0EFE-A7EA-C0C6-1A866CCF64DE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707;p24">
                  <a:extLst>
                    <a:ext uri="{FF2B5EF4-FFF2-40B4-BE49-F238E27FC236}">
                      <a16:creationId xmlns:a16="http://schemas.microsoft.com/office/drawing/2014/main" id="{CA790787-2D6A-1F5A-9A62-2E7CA69520EB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4" name="Google Shape;708;p24">
              <a:extLst>
                <a:ext uri="{FF2B5EF4-FFF2-40B4-BE49-F238E27FC236}">
                  <a16:creationId xmlns:a16="http://schemas.microsoft.com/office/drawing/2014/main" id="{81F42D68-399B-13EF-0631-98F1686306C9}"/>
                </a:ext>
              </a:extLst>
            </p:cNvPr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139" name="Google Shape;709;p24">
                <a:extLst>
                  <a:ext uri="{FF2B5EF4-FFF2-40B4-BE49-F238E27FC236}">
                    <a16:creationId xmlns:a16="http://schemas.microsoft.com/office/drawing/2014/main" id="{295EEAD4-D7BE-E01E-DFE1-2DE850EDA03F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" name="Google Shape;710;p24">
                <a:extLst>
                  <a:ext uri="{FF2B5EF4-FFF2-40B4-BE49-F238E27FC236}">
                    <a16:creationId xmlns:a16="http://schemas.microsoft.com/office/drawing/2014/main" id="{DF792710-7448-F872-D6DD-A28D3A393D09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41" name="Google Shape;711;p24">
                  <a:extLst>
                    <a:ext uri="{FF2B5EF4-FFF2-40B4-BE49-F238E27FC236}">
                      <a16:creationId xmlns:a16="http://schemas.microsoft.com/office/drawing/2014/main" id="{DB65B2A9-84D1-55B6-BD99-F0F9415B0165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712;p24">
                  <a:extLst>
                    <a:ext uri="{FF2B5EF4-FFF2-40B4-BE49-F238E27FC236}">
                      <a16:creationId xmlns:a16="http://schemas.microsoft.com/office/drawing/2014/main" id="{BF9CEBB4-CF4A-16D6-C20F-47A68547FA0F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713;p24">
                  <a:extLst>
                    <a:ext uri="{FF2B5EF4-FFF2-40B4-BE49-F238E27FC236}">
                      <a16:creationId xmlns:a16="http://schemas.microsoft.com/office/drawing/2014/main" id="{47D74F0F-3513-D37D-1A9D-D64D3D493F3D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714;p24">
                  <a:extLst>
                    <a:ext uri="{FF2B5EF4-FFF2-40B4-BE49-F238E27FC236}">
                      <a16:creationId xmlns:a16="http://schemas.microsoft.com/office/drawing/2014/main" id="{405E4C55-B6FD-DFA2-6ADF-282084A8D7DA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715;p24">
                  <a:extLst>
                    <a:ext uri="{FF2B5EF4-FFF2-40B4-BE49-F238E27FC236}">
                      <a16:creationId xmlns:a16="http://schemas.microsoft.com/office/drawing/2014/main" id="{CFCEE102-91A4-0C46-4F68-54004116E12F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716;p24">
                  <a:extLst>
                    <a:ext uri="{FF2B5EF4-FFF2-40B4-BE49-F238E27FC236}">
                      <a16:creationId xmlns:a16="http://schemas.microsoft.com/office/drawing/2014/main" id="{045F932B-FFFC-FF35-C9FA-0699F474861B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717;p24">
                  <a:extLst>
                    <a:ext uri="{FF2B5EF4-FFF2-40B4-BE49-F238E27FC236}">
                      <a16:creationId xmlns:a16="http://schemas.microsoft.com/office/drawing/2014/main" id="{EE1198E9-A54F-904A-449F-AE3F66EADA6F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718;p24">
                  <a:extLst>
                    <a:ext uri="{FF2B5EF4-FFF2-40B4-BE49-F238E27FC236}">
                      <a16:creationId xmlns:a16="http://schemas.microsoft.com/office/drawing/2014/main" id="{770AA5DC-5064-80B4-85E3-BE8E6D4E3ED7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5" name="Google Shape;719;p24">
              <a:extLst>
                <a:ext uri="{FF2B5EF4-FFF2-40B4-BE49-F238E27FC236}">
                  <a16:creationId xmlns:a16="http://schemas.microsoft.com/office/drawing/2014/main" id="{8DD82719-6D5E-7BC9-688F-5B803D4CC8BF}"/>
                </a:ext>
              </a:extLst>
            </p:cNvPr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137" name="Google Shape;720;p24">
                <a:extLst>
                  <a:ext uri="{FF2B5EF4-FFF2-40B4-BE49-F238E27FC236}">
                    <a16:creationId xmlns:a16="http://schemas.microsoft.com/office/drawing/2014/main" id="{F64E8292-2742-22EC-2284-CCB0EEDFE50D}"/>
                  </a:ext>
                </a:extLst>
              </p:cNvPr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721;p24">
                <a:extLst>
                  <a:ext uri="{FF2B5EF4-FFF2-40B4-BE49-F238E27FC236}">
                    <a16:creationId xmlns:a16="http://schemas.microsoft.com/office/drawing/2014/main" id="{E9F0E241-D095-A53C-66CA-6C1D3F1359AB}"/>
                  </a:ext>
                </a:extLst>
              </p:cNvPr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722;p24">
              <a:extLst>
                <a:ext uri="{FF2B5EF4-FFF2-40B4-BE49-F238E27FC236}">
                  <a16:creationId xmlns:a16="http://schemas.microsoft.com/office/drawing/2014/main" id="{CBF023BA-C66D-5D81-44C6-B2B9F79049F5}"/>
                </a:ext>
              </a:extLst>
            </p:cNvPr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403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Azure has a new logo, but where do you download it? Here!">
            <a:extLst>
              <a:ext uri="{FF2B5EF4-FFF2-40B4-BE49-F238E27FC236}">
                <a16:creationId xmlns:a16="http://schemas.microsoft.com/office/drawing/2014/main" id="{FA07B7C3-9524-CA3A-AF67-81A1CB29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" y="75505"/>
            <a:ext cx="498048" cy="4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FACC0EB-42C5-7C72-EBB6-AD69120B9BF3}"/>
              </a:ext>
            </a:extLst>
          </p:cNvPr>
          <p:cNvSpPr txBox="1"/>
          <p:nvPr/>
        </p:nvSpPr>
        <p:spPr>
          <a:xfrm>
            <a:off x="1708442" y="70251"/>
            <a:ext cx="5263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skerville Old Face" panose="02020602080505020303" pitchFamily="18" charset="0"/>
              </a:rPr>
              <a:t>Power BI</a:t>
            </a:r>
          </a:p>
        </p:txBody>
      </p:sp>
      <p:grpSp>
        <p:nvGrpSpPr>
          <p:cNvPr id="93" name="Google Shape;635;p24">
            <a:extLst>
              <a:ext uri="{FF2B5EF4-FFF2-40B4-BE49-F238E27FC236}">
                <a16:creationId xmlns:a16="http://schemas.microsoft.com/office/drawing/2014/main" id="{49716840-BB1C-910B-1A98-F1EF8A69415F}"/>
              </a:ext>
            </a:extLst>
          </p:cNvPr>
          <p:cNvGrpSpPr/>
          <p:nvPr/>
        </p:nvGrpSpPr>
        <p:grpSpPr>
          <a:xfrm rot="16200000">
            <a:off x="8102985" y="-292411"/>
            <a:ext cx="769489" cy="1312542"/>
            <a:chOff x="6689905" y="486521"/>
            <a:chExt cx="2457934" cy="4048498"/>
          </a:xfrm>
        </p:grpSpPr>
        <p:sp>
          <p:nvSpPr>
            <p:cNvPr id="95" name="Google Shape;636;p24">
              <a:extLst>
                <a:ext uri="{FF2B5EF4-FFF2-40B4-BE49-F238E27FC236}">
                  <a16:creationId xmlns:a16="http://schemas.microsoft.com/office/drawing/2014/main" id="{AEF3347E-3B5A-1DED-EC4B-3B2F9612C343}"/>
                </a:ext>
              </a:extLst>
            </p:cNvPr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37;p24">
              <a:extLst>
                <a:ext uri="{FF2B5EF4-FFF2-40B4-BE49-F238E27FC236}">
                  <a16:creationId xmlns:a16="http://schemas.microsoft.com/office/drawing/2014/main" id="{A75A1834-82CD-A02E-B64B-531A6C1B44BE}"/>
                </a:ext>
              </a:extLst>
            </p:cNvPr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38;p24">
              <a:extLst>
                <a:ext uri="{FF2B5EF4-FFF2-40B4-BE49-F238E27FC236}">
                  <a16:creationId xmlns:a16="http://schemas.microsoft.com/office/drawing/2014/main" id="{43D7B6B7-7DC3-E8DD-C771-8EBAF9CBD90D}"/>
                </a:ext>
              </a:extLst>
            </p:cNvPr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39;p24">
              <a:extLst>
                <a:ext uri="{FF2B5EF4-FFF2-40B4-BE49-F238E27FC236}">
                  <a16:creationId xmlns:a16="http://schemas.microsoft.com/office/drawing/2014/main" id="{D27EA04E-E7AA-6C40-AF98-16F2B81B52B9}"/>
                </a:ext>
              </a:extLst>
            </p:cNvPr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40;p24">
              <a:extLst>
                <a:ext uri="{FF2B5EF4-FFF2-40B4-BE49-F238E27FC236}">
                  <a16:creationId xmlns:a16="http://schemas.microsoft.com/office/drawing/2014/main" id="{F7D9D9E8-CAC6-6B44-9B32-892877651EC0}"/>
                </a:ext>
              </a:extLst>
            </p:cNvPr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41;p24">
              <a:extLst>
                <a:ext uri="{FF2B5EF4-FFF2-40B4-BE49-F238E27FC236}">
                  <a16:creationId xmlns:a16="http://schemas.microsoft.com/office/drawing/2014/main" id="{09B927CD-02A4-5B74-70D7-F26D17D42202}"/>
                </a:ext>
              </a:extLst>
            </p:cNvPr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42;p24">
              <a:extLst>
                <a:ext uri="{FF2B5EF4-FFF2-40B4-BE49-F238E27FC236}">
                  <a16:creationId xmlns:a16="http://schemas.microsoft.com/office/drawing/2014/main" id="{29B0D224-F2B5-6AFF-70C3-025887751E01}"/>
                </a:ext>
              </a:extLst>
            </p:cNvPr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43;p24">
              <a:extLst>
                <a:ext uri="{FF2B5EF4-FFF2-40B4-BE49-F238E27FC236}">
                  <a16:creationId xmlns:a16="http://schemas.microsoft.com/office/drawing/2014/main" id="{D5CDE6AE-5946-CD9B-48F0-8E4CBADD1FB9}"/>
                </a:ext>
              </a:extLst>
            </p:cNvPr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44;p24">
              <a:extLst>
                <a:ext uri="{FF2B5EF4-FFF2-40B4-BE49-F238E27FC236}">
                  <a16:creationId xmlns:a16="http://schemas.microsoft.com/office/drawing/2014/main" id="{E81F9F07-3B2E-E923-F051-76D4B1754622}"/>
                </a:ext>
              </a:extLst>
            </p:cNvPr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45;p24">
              <a:extLst>
                <a:ext uri="{FF2B5EF4-FFF2-40B4-BE49-F238E27FC236}">
                  <a16:creationId xmlns:a16="http://schemas.microsoft.com/office/drawing/2014/main" id="{E3F49EB2-C182-D491-14FF-F3EEC8D6E806}"/>
                </a:ext>
              </a:extLst>
            </p:cNvPr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46;p24">
              <a:extLst>
                <a:ext uri="{FF2B5EF4-FFF2-40B4-BE49-F238E27FC236}">
                  <a16:creationId xmlns:a16="http://schemas.microsoft.com/office/drawing/2014/main" id="{CF01F993-8202-5564-A337-652BCE7AD6D5}"/>
                </a:ext>
              </a:extLst>
            </p:cNvPr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47;p24">
              <a:extLst>
                <a:ext uri="{FF2B5EF4-FFF2-40B4-BE49-F238E27FC236}">
                  <a16:creationId xmlns:a16="http://schemas.microsoft.com/office/drawing/2014/main" id="{B56F03B1-F693-1A3F-1AF5-A875604EDFD6}"/>
                </a:ext>
              </a:extLst>
            </p:cNvPr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48;p24">
              <a:extLst>
                <a:ext uri="{FF2B5EF4-FFF2-40B4-BE49-F238E27FC236}">
                  <a16:creationId xmlns:a16="http://schemas.microsoft.com/office/drawing/2014/main" id="{6D6F9AF3-5A34-E6A6-584D-9E2282D91EBF}"/>
                </a:ext>
              </a:extLst>
            </p:cNvPr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49;p24">
              <a:extLst>
                <a:ext uri="{FF2B5EF4-FFF2-40B4-BE49-F238E27FC236}">
                  <a16:creationId xmlns:a16="http://schemas.microsoft.com/office/drawing/2014/main" id="{595356FD-2A77-7E50-4BEE-1A80E154C3FE}"/>
                </a:ext>
              </a:extLst>
            </p:cNvPr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50;p24">
              <a:extLst>
                <a:ext uri="{FF2B5EF4-FFF2-40B4-BE49-F238E27FC236}">
                  <a16:creationId xmlns:a16="http://schemas.microsoft.com/office/drawing/2014/main" id="{F22FAC1D-18C8-E545-545C-21046635A8E3}"/>
                </a:ext>
              </a:extLst>
            </p:cNvPr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51;p24">
              <a:extLst>
                <a:ext uri="{FF2B5EF4-FFF2-40B4-BE49-F238E27FC236}">
                  <a16:creationId xmlns:a16="http://schemas.microsoft.com/office/drawing/2014/main" id="{A67FF596-ACBA-59A5-7751-C7BB510084A4}"/>
                </a:ext>
              </a:extLst>
            </p:cNvPr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52;p24">
              <a:extLst>
                <a:ext uri="{FF2B5EF4-FFF2-40B4-BE49-F238E27FC236}">
                  <a16:creationId xmlns:a16="http://schemas.microsoft.com/office/drawing/2014/main" id="{34774167-4AB2-A0F0-2FF0-5967D3B959D4}"/>
                </a:ext>
              </a:extLst>
            </p:cNvPr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53;p24">
              <a:extLst>
                <a:ext uri="{FF2B5EF4-FFF2-40B4-BE49-F238E27FC236}">
                  <a16:creationId xmlns:a16="http://schemas.microsoft.com/office/drawing/2014/main" id="{0575B5C5-88E0-1296-BD45-4E60AEF603A1}"/>
                </a:ext>
              </a:extLst>
            </p:cNvPr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54;p24">
              <a:extLst>
                <a:ext uri="{FF2B5EF4-FFF2-40B4-BE49-F238E27FC236}">
                  <a16:creationId xmlns:a16="http://schemas.microsoft.com/office/drawing/2014/main" id="{DF4E7920-950A-FA86-0CAB-570421F5D45D}"/>
                </a:ext>
              </a:extLst>
            </p:cNvPr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55;p24">
              <a:extLst>
                <a:ext uri="{FF2B5EF4-FFF2-40B4-BE49-F238E27FC236}">
                  <a16:creationId xmlns:a16="http://schemas.microsoft.com/office/drawing/2014/main" id="{123E2564-EC88-61AC-B87B-8C3523E68602}"/>
                </a:ext>
              </a:extLst>
            </p:cNvPr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56;p24">
              <a:extLst>
                <a:ext uri="{FF2B5EF4-FFF2-40B4-BE49-F238E27FC236}">
                  <a16:creationId xmlns:a16="http://schemas.microsoft.com/office/drawing/2014/main" id="{9F9BE9F5-FC3A-B289-78A9-CB0CC994F552}"/>
                </a:ext>
              </a:extLst>
            </p:cNvPr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57;p24">
              <a:extLst>
                <a:ext uri="{FF2B5EF4-FFF2-40B4-BE49-F238E27FC236}">
                  <a16:creationId xmlns:a16="http://schemas.microsoft.com/office/drawing/2014/main" id="{DFD00FFB-6F9A-50CA-89B1-C3DD47895EFE}"/>
                </a:ext>
              </a:extLst>
            </p:cNvPr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58;p24">
              <a:extLst>
                <a:ext uri="{FF2B5EF4-FFF2-40B4-BE49-F238E27FC236}">
                  <a16:creationId xmlns:a16="http://schemas.microsoft.com/office/drawing/2014/main" id="{44511D11-3ED0-3E72-A744-E9F426C54548}"/>
                </a:ext>
              </a:extLst>
            </p:cNvPr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59;p24">
              <a:extLst>
                <a:ext uri="{FF2B5EF4-FFF2-40B4-BE49-F238E27FC236}">
                  <a16:creationId xmlns:a16="http://schemas.microsoft.com/office/drawing/2014/main" id="{71D8D72F-2CF4-7DF0-A0D3-E682672074D5}"/>
                </a:ext>
              </a:extLst>
            </p:cNvPr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0;p24">
              <a:extLst>
                <a:ext uri="{FF2B5EF4-FFF2-40B4-BE49-F238E27FC236}">
                  <a16:creationId xmlns:a16="http://schemas.microsoft.com/office/drawing/2014/main" id="{59AEA946-2A0C-4565-0449-493EADB42F52}"/>
                </a:ext>
              </a:extLst>
            </p:cNvPr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1;p24">
              <a:extLst>
                <a:ext uri="{FF2B5EF4-FFF2-40B4-BE49-F238E27FC236}">
                  <a16:creationId xmlns:a16="http://schemas.microsoft.com/office/drawing/2014/main" id="{F723D99A-A0D2-1215-A756-4BC1C9D4CCF7}"/>
                </a:ext>
              </a:extLst>
            </p:cNvPr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2;p24">
              <a:extLst>
                <a:ext uri="{FF2B5EF4-FFF2-40B4-BE49-F238E27FC236}">
                  <a16:creationId xmlns:a16="http://schemas.microsoft.com/office/drawing/2014/main" id="{1E47F783-A638-573B-ABA2-D0550D720D38}"/>
                </a:ext>
              </a:extLst>
            </p:cNvPr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3;p24">
              <a:extLst>
                <a:ext uri="{FF2B5EF4-FFF2-40B4-BE49-F238E27FC236}">
                  <a16:creationId xmlns:a16="http://schemas.microsoft.com/office/drawing/2014/main" id="{A59E161B-A40B-42C9-713D-9A7F14B6B7BA}"/>
                </a:ext>
              </a:extLst>
            </p:cNvPr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664;p24">
              <a:extLst>
                <a:ext uri="{FF2B5EF4-FFF2-40B4-BE49-F238E27FC236}">
                  <a16:creationId xmlns:a16="http://schemas.microsoft.com/office/drawing/2014/main" id="{85852F1F-B7F8-7E71-5D78-D60F620BF291}"/>
                </a:ext>
              </a:extLst>
            </p:cNvPr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178" name="Google Shape;665;p24">
                <a:extLst>
                  <a:ext uri="{FF2B5EF4-FFF2-40B4-BE49-F238E27FC236}">
                    <a16:creationId xmlns:a16="http://schemas.microsoft.com/office/drawing/2014/main" id="{FD692915-BC40-26A7-9F48-0901A9269C89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66;p24">
                <a:extLst>
                  <a:ext uri="{FF2B5EF4-FFF2-40B4-BE49-F238E27FC236}">
                    <a16:creationId xmlns:a16="http://schemas.microsoft.com/office/drawing/2014/main" id="{6DF99DC4-AA55-7157-22F5-960CAEBBA2DD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67;p24">
                <a:extLst>
                  <a:ext uri="{FF2B5EF4-FFF2-40B4-BE49-F238E27FC236}">
                    <a16:creationId xmlns:a16="http://schemas.microsoft.com/office/drawing/2014/main" id="{0E4A7AAC-5E84-ECC8-D45F-3DD146A3FC29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68;p24">
                <a:extLst>
                  <a:ext uri="{FF2B5EF4-FFF2-40B4-BE49-F238E27FC236}">
                    <a16:creationId xmlns:a16="http://schemas.microsoft.com/office/drawing/2014/main" id="{C89B520C-14E1-AFF5-440A-96A2B6A8A733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669;p24">
              <a:extLst>
                <a:ext uri="{FF2B5EF4-FFF2-40B4-BE49-F238E27FC236}">
                  <a16:creationId xmlns:a16="http://schemas.microsoft.com/office/drawing/2014/main" id="{02D68705-328D-9460-A216-FE238FEA8D9D}"/>
                </a:ext>
              </a:extLst>
            </p:cNvPr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174" name="Google Shape;670;p24">
                <a:extLst>
                  <a:ext uri="{FF2B5EF4-FFF2-40B4-BE49-F238E27FC236}">
                    <a16:creationId xmlns:a16="http://schemas.microsoft.com/office/drawing/2014/main" id="{6D71C097-9650-5D31-BB66-6B2EA8411110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71;p24">
                <a:extLst>
                  <a:ext uri="{FF2B5EF4-FFF2-40B4-BE49-F238E27FC236}">
                    <a16:creationId xmlns:a16="http://schemas.microsoft.com/office/drawing/2014/main" id="{06F24562-910C-7080-0038-8DA1029A4154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72;p24">
                <a:extLst>
                  <a:ext uri="{FF2B5EF4-FFF2-40B4-BE49-F238E27FC236}">
                    <a16:creationId xmlns:a16="http://schemas.microsoft.com/office/drawing/2014/main" id="{8F691FD1-5A9D-E8A3-F9DD-6D4C64F15B93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73;p24">
                <a:extLst>
                  <a:ext uri="{FF2B5EF4-FFF2-40B4-BE49-F238E27FC236}">
                    <a16:creationId xmlns:a16="http://schemas.microsoft.com/office/drawing/2014/main" id="{8292205F-7569-3384-A800-EAD35AFF3C80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674;p24">
              <a:extLst>
                <a:ext uri="{FF2B5EF4-FFF2-40B4-BE49-F238E27FC236}">
                  <a16:creationId xmlns:a16="http://schemas.microsoft.com/office/drawing/2014/main" id="{9FDBB88F-1FC0-86A7-314C-A8B516CC362F}"/>
                </a:ext>
              </a:extLst>
            </p:cNvPr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170" name="Google Shape;675;p24">
                <a:extLst>
                  <a:ext uri="{FF2B5EF4-FFF2-40B4-BE49-F238E27FC236}">
                    <a16:creationId xmlns:a16="http://schemas.microsoft.com/office/drawing/2014/main" id="{7EC8D1A2-ED0B-538F-9E9E-EBF3ABF3B6B3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76;p24">
                <a:extLst>
                  <a:ext uri="{FF2B5EF4-FFF2-40B4-BE49-F238E27FC236}">
                    <a16:creationId xmlns:a16="http://schemas.microsoft.com/office/drawing/2014/main" id="{747DBC94-40FC-198D-33A4-10D5C0855C05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77;p24">
                <a:extLst>
                  <a:ext uri="{FF2B5EF4-FFF2-40B4-BE49-F238E27FC236}">
                    <a16:creationId xmlns:a16="http://schemas.microsoft.com/office/drawing/2014/main" id="{5C788466-5049-ABB3-C693-F002AA92384B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78;p24">
                <a:extLst>
                  <a:ext uri="{FF2B5EF4-FFF2-40B4-BE49-F238E27FC236}">
                    <a16:creationId xmlns:a16="http://schemas.microsoft.com/office/drawing/2014/main" id="{8F65C9FE-185E-0819-25B5-BB9782E42595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679;p24">
              <a:extLst>
                <a:ext uri="{FF2B5EF4-FFF2-40B4-BE49-F238E27FC236}">
                  <a16:creationId xmlns:a16="http://schemas.microsoft.com/office/drawing/2014/main" id="{D1546950-0058-8B74-AB05-6D6CE89D6933}"/>
                </a:ext>
              </a:extLst>
            </p:cNvPr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166" name="Google Shape;680;p24">
                <a:extLst>
                  <a:ext uri="{FF2B5EF4-FFF2-40B4-BE49-F238E27FC236}">
                    <a16:creationId xmlns:a16="http://schemas.microsoft.com/office/drawing/2014/main" id="{8B3F8C55-8F55-90D9-2141-BCBA36E1D545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81;p24">
                <a:extLst>
                  <a:ext uri="{FF2B5EF4-FFF2-40B4-BE49-F238E27FC236}">
                    <a16:creationId xmlns:a16="http://schemas.microsoft.com/office/drawing/2014/main" id="{4D95C4FA-54E3-4034-4753-CB85836A8D82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82;p24">
                <a:extLst>
                  <a:ext uri="{FF2B5EF4-FFF2-40B4-BE49-F238E27FC236}">
                    <a16:creationId xmlns:a16="http://schemas.microsoft.com/office/drawing/2014/main" id="{4A4C776B-38CC-1584-6573-B17B1DE9084B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83;p24">
                <a:extLst>
                  <a:ext uri="{FF2B5EF4-FFF2-40B4-BE49-F238E27FC236}">
                    <a16:creationId xmlns:a16="http://schemas.microsoft.com/office/drawing/2014/main" id="{5B055798-8F9C-8B8E-3DBD-20F2F201098D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684;p24">
              <a:extLst>
                <a:ext uri="{FF2B5EF4-FFF2-40B4-BE49-F238E27FC236}">
                  <a16:creationId xmlns:a16="http://schemas.microsoft.com/office/drawing/2014/main" id="{7F66640B-650A-51A8-3301-3D9D44532B8D}"/>
                </a:ext>
              </a:extLst>
            </p:cNvPr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85;p24">
              <a:extLst>
                <a:ext uri="{FF2B5EF4-FFF2-40B4-BE49-F238E27FC236}">
                  <a16:creationId xmlns:a16="http://schemas.microsoft.com/office/drawing/2014/main" id="{31375AC1-1216-6F84-BBE2-FC6C356F37BA}"/>
                </a:ext>
              </a:extLst>
            </p:cNvPr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686;p24">
              <a:extLst>
                <a:ext uri="{FF2B5EF4-FFF2-40B4-BE49-F238E27FC236}">
                  <a16:creationId xmlns:a16="http://schemas.microsoft.com/office/drawing/2014/main" id="{9ED133AD-B909-E326-63FD-BA727A8A8EC6}"/>
                </a:ext>
              </a:extLst>
            </p:cNvPr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156" name="Google Shape;687;p24">
                <a:extLst>
                  <a:ext uri="{FF2B5EF4-FFF2-40B4-BE49-F238E27FC236}">
                    <a16:creationId xmlns:a16="http://schemas.microsoft.com/office/drawing/2014/main" id="{14492A45-7680-F350-64DA-BEAEB99A3C2D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688;p24">
                <a:extLst>
                  <a:ext uri="{FF2B5EF4-FFF2-40B4-BE49-F238E27FC236}">
                    <a16:creationId xmlns:a16="http://schemas.microsoft.com/office/drawing/2014/main" id="{EC4FFB8A-6AEE-1CD7-C8E9-8A58BA23DB41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58" name="Google Shape;689;p24">
                  <a:extLst>
                    <a:ext uri="{FF2B5EF4-FFF2-40B4-BE49-F238E27FC236}">
                      <a16:creationId xmlns:a16="http://schemas.microsoft.com/office/drawing/2014/main" id="{F4CEE5FC-57A5-CFDC-7017-FE1704BE7207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690;p24">
                  <a:extLst>
                    <a:ext uri="{FF2B5EF4-FFF2-40B4-BE49-F238E27FC236}">
                      <a16:creationId xmlns:a16="http://schemas.microsoft.com/office/drawing/2014/main" id="{CA44DFA0-5232-827C-21F8-352339FC446B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691;p24">
                  <a:extLst>
                    <a:ext uri="{FF2B5EF4-FFF2-40B4-BE49-F238E27FC236}">
                      <a16:creationId xmlns:a16="http://schemas.microsoft.com/office/drawing/2014/main" id="{351827C8-7E2E-926B-AC2E-9BD20A5AA947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692;p24">
                  <a:extLst>
                    <a:ext uri="{FF2B5EF4-FFF2-40B4-BE49-F238E27FC236}">
                      <a16:creationId xmlns:a16="http://schemas.microsoft.com/office/drawing/2014/main" id="{E568468D-1609-C09D-4C69-0ABF45C2F2CF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693;p24">
                  <a:extLst>
                    <a:ext uri="{FF2B5EF4-FFF2-40B4-BE49-F238E27FC236}">
                      <a16:creationId xmlns:a16="http://schemas.microsoft.com/office/drawing/2014/main" id="{341B8C1C-CABE-DA84-C76A-787E55ED3160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694;p24">
                  <a:extLst>
                    <a:ext uri="{FF2B5EF4-FFF2-40B4-BE49-F238E27FC236}">
                      <a16:creationId xmlns:a16="http://schemas.microsoft.com/office/drawing/2014/main" id="{09FB2D5B-95EF-0E97-056F-62C110CFB0EF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695;p24">
                  <a:extLst>
                    <a:ext uri="{FF2B5EF4-FFF2-40B4-BE49-F238E27FC236}">
                      <a16:creationId xmlns:a16="http://schemas.microsoft.com/office/drawing/2014/main" id="{C1B2E9F9-D09E-ED70-F787-0FD658D058D2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696;p24">
                  <a:extLst>
                    <a:ext uri="{FF2B5EF4-FFF2-40B4-BE49-F238E27FC236}">
                      <a16:creationId xmlns:a16="http://schemas.microsoft.com/office/drawing/2014/main" id="{93637968-E2CD-AFB3-F768-8AC5162C6C8D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0" name="Google Shape;697;p24">
              <a:extLst>
                <a:ext uri="{FF2B5EF4-FFF2-40B4-BE49-F238E27FC236}">
                  <a16:creationId xmlns:a16="http://schemas.microsoft.com/office/drawing/2014/main" id="{46B3772E-537A-5BF5-927E-BAF2BB242BCC}"/>
                </a:ext>
              </a:extLst>
            </p:cNvPr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146" name="Google Shape;698;p24">
                <a:extLst>
                  <a:ext uri="{FF2B5EF4-FFF2-40B4-BE49-F238E27FC236}">
                    <a16:creationId xmlns:a16="http://schemas.microsoft.com/office/drawing/2014/main" id="{A79AEE5C-0A21-7990-DB33-F8A529EB1543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" name="Google Shape;699;p24">
                <a:extLst>
                  <a:ext uri="{FF2B5EF4-FFF2-40B4-BE49-F238E27FC236}">
                    <a16:creationId xmlns:a16="http://schemas.microsoft.com/office/drawing/2014/main" id="{27004B53-1A4C-E422-7DA1-676EF9A8F606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48" name="Google Shape;700;p24">
                  <a:extLst>
                    <a:ext uri="{FF2B5EF4-FFF2-40B4-BE49-F238E27FC236}">
                      <a16:creationId xmlns:a16="http://schemas.microsoft.com/office/drawing/2014/main" id="{676CD2B5-A748-BF99-F33C-B75FFF6BACBC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701;p24">
                  <a:extLst>
                    <a:ext uri="{FF2B5EF4-FFF2-40B4-BE49-F238E27FC236}">
                      <a16:creationId xmlns:a16="http://schemas.microsoft.com/office/drawing/2014/main" id="{D92C10F0-CCBD-154B-D01E-B266A7610AE5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702;p24">
                  <a:extLst>
                    <a:ext uri="{FF2B5EF4-FFF2-40B4-BE49-F238E27FC236}">
                      <a16:creationId xmlns:a16="http://schemas.microsoft.com/office/drawing/2014/main" id="{DB6C1A0E-90B5-1011-A754-31D95BBA0BBC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703;p24">
                  <a:extLst>
                    <a:ext uri="{FF2B5EF4-FFF2-40B4-BE49-F238E27FC236}">
                      <a16:creationId xmlns:a16="http://schemas.microsoft.com/office/drawing/2014/main" id="{1C7437DD-2EE4-E2E7-468B-FD859F1F0238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704;p24">
                  <a:extLst>
                    <a:ext uri="{FF2B5EF4-FFF2-40B4-BE49-F238E27FC236}">
                      <a16:creationId xmlns:a16="http://schemas.microsoft.com/office/drawing/2014/main" id="{8CC619AA-86DD-A82F-3282-B9A55445C1B0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705;p24">
                  <a:extLst>
                    <a:ext uri="{FF2B5EF4-FFF2-40B4-BE49-F238E27FC236}">
                      <a16:creationId xmlns:a16="http://schemas.microsoft.com/office/drawing/2014/main" id="{828AC142-0EE6-B609-5BD0-B22527E929B4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706;p24">
                  <a:extLst>
                    <a:ext uri="{FF2B5EF4-FFF2-40B4-BE49-F238E27FC236}">
                      <a16:creationId xmlns:a16="http://schemas.microsoft.com/office/drawing/2014/main" id="{140A6CCE-2D85-39E4-D06E-4F541D28EC60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707;p24">
                  <a:extLst>
                    <a:ext uri="{FF2B5EF4-FFF2-40B4-BE49-F238E27FC236}">
                      <a16:creationId xmlns:a16="http://schemas.microsoft.com/office/drawing/2014/main" id="{E765F14B-C0C8-DB6F-EEBF-0105B0FCF44A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" name="Google Shape;708;p24">
              <a:extLst>
                <a:ext uri="{FF2B5EF4-FFF2-40B4-BE49-F238E27FC236}">
                  <a16:creationId xmlns:a16="http://schemas.microsoft.com/office/drawing/2014/main" id="{A4F9F1E8-1E7C-E52A-9BB1-4DD63F6B776B}"/>
                </a:ext>
              </a:extLst>
            </p:cNvPr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136" name="Google Shape;709;p24">
                <a:extLst>
                  <a:ext uri="{FF2B5EF4-FFF2-40B4-BE49-F238E27FC236}">
                    <a16:creationId xmlns:a16="http://schemas.microsoft.com/office/drawing/2014/main" id="{480E4AC4-86F9-9F3B-1920-F76C6387070B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" name="Google Shape;710;p24">
                <a:extLst>
                  <a:ext uri="{FF2B5EF4-FFF2-40B4-BE49-F238E27FC236}">
                    <a16:creationId xmlns:a16="http://schemas.microsoft.com/office/drawing/2014/main" id="{9F593DC8-5E05-27AA-9AAC-B05FBF38F596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38" name="Google Shape;711;p24">
                  <a:extLst>
                    <a:ext uri="{FF2B5EF4-FFF2-40B4-BE49-F238E27FC236}">
                      <a16:creationId xmlns:a16="http://schemas.microsoft.com/office/drawing/2014/main" id="{5C3B6A7C-3EAF-4A44-574B-2275E13AE45A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712;p24">
                  <a:extLst>
                    <a:ext uri="{FF2B5EF4-FFF2-40B4-BE49-F238E27FC236}">
                      <a16:creationId xmlns:a16="http://schemas.microsoft.com/office/drawing/2014/main" id="{E613D415-34DF-0D48-2924-A854FBB92107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713;p24">
                  <a:extLst>
                    <a:ext uri="{FF2B5EF4-FFF2-40B4-BE49-F238E27FC236}">
                      <a16:creationId xmlns:a16="http://schemas.microsoft.com/office/drawing/2014/main" id="{D2FB06DB-0296-219B-4DB2-8E96A7D739D3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714;p24">
                  <a:extLst>
                    <a:ext uri="{FF2B5EF4-FFF2-40B4-BE49-F238E27FC236}">
                      <a16:creationId xmlns:a16="http://schemas.microsoft.com/office/drawing/2014/main" id="{57DDBF12-8F80-2001-FE31-6A8299FFC88D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715;p24">
                  <a:extLst>
                    <a:ext uri="{FF2B5EF4-FFF2-40B4-BE49-F238E27FC236}">
                      <a16:creationId xmlns:a16="http://schemas.microsoft.com/office/drawing/2014/main" id="{69FF2F2B-6BEB-1E8B-CEEC-5DD91A2DCE06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716;p24">
                  <a:extLst>
                    <a:ext uri="{FF2B5EF4-FFF2-40B4-BE49-F238E27FC236}">
                      <a16:creationId xmlns:a16="http://schemas.microsoft.com/office/drawing/2014/main" id="{64F85351-0505-70A2-4E06-82DEC8D78AC8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717;p24">
                  <a:extLst>
                    <a:ext uri="{FF2B5EF4-FFF2-40B4-BE49-F238E27FC236}">
                      <a16:creationId xmlns:a16="http://schemas.microsoft.com/office/drawing/2014/main" id="{B8799836-1741-2F8F-9E87-2CA473E19191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718;p24">
                  <a:extLst>
                    <a:ext uri="{FF2B5EF4-FFF2-40B4-BE49-F238E27FC236}">
                      <a16:creationId xmlns:a16="http://schemas.microsoft.com/office/drawing/2014/main" id="{B13DD290-DA72-F311-B288-5BA5CD0CE41F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" name="Google Shape;719;p24">
              <a:extLst>
                <a:ext uri="{FF2B5EF4-FFF2-40B4-BE49-F238E27FC236}">
                  <a16:creationId xmlns:a16="http://schemas.microsoft.com/office/drawing/2014/main" id="{672B9495-7148-90AD-D8C3-7D50178C5B45}"/>
                </a:ext>
              </a:extLst>
            </p:cNvPr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134" name="Google Shape;720;p24">
                <a:extLst>
                  <a:ext uri="{FF2B5EF4-FFF2-40B4-BE49-F238E27FC236}">
                    <a16:creationId xmlns:a16="http://schemas.microsoft.com/office/drawing/2014/main" id="{6C98B516-833C-7532-48F9-D186E4C35BD4}"/>
                  </a:ext>
                </a:extLst>
              </p:cNvPr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721;p24">
                <a:extLst>
                  <a:ext uri="{FF2B5EF4-FFF2-40B4-BE49-F238E27FC236}">
                    <a16:creationId xmlns:a16="http://schemas.microsoft.com/office/drawing/2014/main" id="{B0D0A1D2-6DD4-9B3D-25F5-E7DE535B9A99}"/>
                  </a:ext>
                </a:extLst>
              </p:cNvPr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" name="Google Shape;722;p24">
              <a:extLst>
                <a:ext uri="{FF2B5EF4-FFF2-40B4-BE49-F238E27FC236}">
                  <a16:creationId xmlns:a16="http://schemas.microsoft.com/office/drawing/2014/main" id="{F5B8F89D-5581-3D05-CD3D-B3AEEF03A455}"/>
                </a:ext>
              </a:extLst>
            </p:cNvPr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4" name="Picture 183">
            <a:extLst>
              <a:ext uri="{FF2B5EF4-FFF2-40B4-BE49-F238E27FC236}">
                <a16:creationId xmlns:a16="http://schemas.microsoft.com/office/drawing/2014/main" id="{BCC2A91F-5425-61EB-4517-6E3CDBE04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15" y="655026"/>
            <a:ext cx="7027700" cy="39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7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063"/>
    </mc:Choice>
    <mc:Fallback xmlns="">
      <p:transition spd="slow" advTm="19206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35;p24">
            <a:extLst>
              <a:ext uri="{FF2B5EF4-FFF2-40B4-BE49-F238E27FC236}">
                <a16:creationId xmlns:a16="http://schemas.microsoft.com/office/drawing/2014/main" id="{05030779-8092-BEED-9C18-2F9E34D2F3CD}"/>
              </a:ext>
            </a:extLst>
          </p:cNvPr>
          <p:cNvGrpSpPr/>
          <p:nvPr/>
        </p:nvGrpSpPr>
        <p:grpSpPr>
          <a:xfrm>
            <a:off x="6704706" y="486521"/>
            <a:ext cx="2457934" cy="4048498"/>
            <a:chOff x="6689905" y="486521"/>
            <a:chExt cx="2457934" cy="4048498"/>
          </a:xfrm>
        </p:grpSpPr>
        <p:sp>
          <p:nvSpPr>
            <p:cNvPr id="3" name="Google Shape;636;p24">
              <a:extLst>
                <a:ext uri="{FF2B5EF4-FFF2-40B4-BE49-F238E27FC236}">
                  <a16:creationId xmlns:a16="http://schemas.microsoft.com/office/drawing/2014/main" id="{D40E616F-5483-3085-A2B1-1747016E0F13}"/>
                </a:ext>
              </a:extLst>
            </p:cNvPr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7;p24">
              <a:extLst>
                <a:ext uri="{FF2B5EF4-FFF2-40B4-BE49-F238E27FC236}">
                  <a16:creationId xmlns:a16="http://schemas.microsoft.com/office/drawing/2014/main" id="{C8D3D215-2332-6230-9F2E-0F2DAE3E7B82}"/>
                </a:ext>
              </a:extLst>
            </p:cNvPr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38;p24">
              <a:extLst>
                <a:ext uri="{FF2B5EF4-FFF2-40B4-BE49-F238E27FC236}">
                  <a16:creationId xmlns:a16="http://schemas.microsoft.com/office/drawing/2014/main" id="{3096FA95-AA80-F7C5-4F37-BF1173DEBE10}"/>
                </a:ext>
              </a:extLst>
            </p:cNvPr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39;p24">
              <a:extLst>
                <a:ext uri="{FF2B5EF4-FFF2-40B4-BE49-F238E27FC236}">
                  <a16:creationId xmlns:a16="http://schemas.microsoft.com/office/drawing/2014/main" id="{3319726E-AC50-BABB-4F2A-6DA36F163BAA}"/>
                </a:ext>
              </a:extLst>
            </p:cNvPr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0;p24">
              <a:extLst>
                <a:ext uri="{FF2B5EF4-FFF2-40B4-BE49-F238E27FC236}">
                  <a16:creationId xmlns:a16="http://schemas.microsoft.com/office/drawing/2014/main" id="{23D29580-B7A9-4EB1-67F2-3DD2D4C99AB1}"/>
                </a:ext>
              </a:extLst>
            </p:cNvPr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1;p24">
              <a:extLst>
                <a:ext uri="{FF2B5EF4-FFF2-40B4-BE49-F238E27FC236}">
                  <a16:creationId xmlns:a16="http://schemas.microsoft.com/office/drawing/2014/main" id="{536448D5-E374-6B78-AA3F-82BCA35F152F}"/>
                </a:ext>
              </a:extLst>
            </p:cNvPr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2;p24">
              <a:extLst>
                <a:ext uri="{FF2B5EF4-FFF2-40B4-BE49-F238E27FC236}">
                  <a16:creationId xmlns:a16="http://schemas.microsoft.com/office/drawing/2014/main" id="{16CB40E8-F81D-90D3-A308-DFDE965649A7}"/>
                </a:ext>
              </a:extLst>
            </p:cNvPr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3;p24">
              <a:extLst>
                <a:ext uri="{FF2B5EF4-FFF2-40B4-BE49-F238E27FC236}">
                  <a16:creationId xmlns:a16="http://schemas.microsoft.com/office/drawing/2014/main" id="{1F76F9DA-17F5-821A-E9E3-B5CBA18D1AF1}"/>
                </a:ext>
              </a:extLst>
            </p:cNvPr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4;p24">
              <a:extLst>
                <a:ext uri="{FF2B5EF4-FFF2-40B4-BE49-F238E27FC236}">
                  <a16:creationId xmlns:a16="http://schemas.microsoft.com/office/drawing/2014/main" id="{8665A69C-3FEF-2289-1CF7-9B7541AE458A}"/>
                </a:ext>
              </a:extLst>
            </p:cNvPr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5;p24">
              <a:extLst>
                <a:ext uri="{FF2B5EF4-FFF2-40B4-BE49-F238E27FC236}">
                  <a16:creationId xmlns:a16="http://schemas.microsoft.com/office/drawing/2014/main" id="{3B1E9250-C747-D615-EE0F-0DD7CC40A1F0}"/>
                </a:ext>
              </a:extLst>
            </p:cNvPr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6;p24">
              <a:extLst>
                <a:ext uri="{FF2B5EF4-FFF2-40B4-BE49-F238E27FC236}">
                  <a16:creationId xmlns:a16="http://schemas.microsoft.com/office/drawing/2014/main" id="{15896276-F4EB-5AE3-3EE1-AF2453A9E1FC}"/>
                </a:ext>
              </a:extLst>
            </p:cNvPr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7;p24">
              <a:extLst>
                <a:ext uri="{FF2B5EF4-FFF2-40B4-BE49-F238E27FC236}">
                  <a16:creationId xmlns:a16="http://schemas.microsoft.com/office/drawing/2014/main" id="{CDDFBDE7-09C6-5852-1380-44A89A47A552}"/>
                </a:ext>
              </a:extLst>
            </p:cNvPr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8;p24">
              <a:extLst>
                <a:ext uri="{FF2B5EF4-FFF2-40B4-BE49-F238E27FC236}">
                  <a16:creationId xmlns:a16="http://schemas.microsoft.com/office/drawing/2014/main" id="{B378595A-5433-CF32-F132-40FDA5B1ABB2}"/>
                </a:ext>
              </a:extLst>
            </p:cNvPr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9;p24">
              <a:extLst>
                <a:ext uri="{FF2B5EF4-FFF2-40B4-BE49-F238E27FC236}">
                  <a16:creationId xmlns:a16="http://schemas.microsoft.com/office/drawing/2014/main" id="{8B0F5B9F-E8B0-0E24-74B0-FC3A4B45EFEE}"/>
                </a:ext>
              </a:extLst>
            </p:cNvPr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0;p24">
              <a:extLst>
                <a:ext uri="{FF2B5EF4-FFF2-40B4-BE49-F238E27FC236}">
                  <a16:creationId xmlns:a16="http://schemas.microsoft.com/office/drawing/2014/main" id="{22C1E0A1-D1A7-6AC1-B2E2-3AB374761549}"/>
                </a:ext>
              </a:extLst>
            </p:cNvPr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1;p24">
              <a:extLst>
                <a:ext uri="{FF2B5EF4-FFF2-40B4-BE49-F238E27FC236}">
                  <a16:creationId xmlns:a16="http://schemas.microsoft.com/office/drawing/2014/main" id="{1C07756D-62D4-3B33-D3AA-4EE319D4E9E6}"/>
                </a:ext>
              </a:extLst>
            </p:cNvPr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2;p24">
              <a:extLst>
                <a:ext uri="{FF2B5EF4-FFF2-40B4-BE49-F238E27FC236}">
                  <a16:creationId xmlns:a16="http://schemas.microsoft.com/office/drawing/2014/main" id="{12CB96A9-D3B7-4238-D8E8-ACFFA3934BFE}"/>
                </a:ext>
              </a:extLst>
            </p:cNvPr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3;p24">
              <a:extLst>
                <a:ext uri="{FF2B5EF4-FFF2-40B4-BE49-F238E27FC236}">
                  <a16:creationId xmlns:a16="http://schemas.microsoft.com/office/drawing/2014/main" id="{9A515105-DDAE-6465-7C4D-AAA0C52D3AC0}"/>
                </a:ext>
              </a:extLst>
            </p:cNvPr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4;p24">
              <a:extLst>
                <a:ext uri="{FF2B5EF4-FFF2-40B4-BE49-F238E27FC236}">
                  <a16:creationId xmlns:a16="http://schemas.microsoft.com/office/drawing/2014/main" id="{38C7963F-DACA-25F8-9A50-18EC8ECC48AF}"/>
                </a:ext>
              </a:extLst>
            </p:cNvPr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5;p24">
              <a:extLst>
                <a:ext uri="{FF2B5EF4-FFF2-40B4-BE49-F238E27FC236}">
                  <a16:creationId xmlns:a16="http://schemas.microsoft.com/office/drawing/2014/main" id="{0EB5C53B-3D5F-4015-E518-8B947E0DC4D6}"/>
                </a:ext>
              </a:extLst>
            </p:cNvPr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6;p24">
              <a:extLst>
                <a:ext uri="{FF2B5EF4-FFF2-40B4-BE49-F238E27FC236}">
                  <a16:creationId xmlns:a16="http://schemas.microsoft.com/office/drawing/2014/main" id="{472AA71D-7EDA-6818-72A8-4953E5726619}"/>
                </a:ext>
              </a:extLst>
            </p:cNvPr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7;p24">
              <a:extLst>
                <a:ext uri="{FF2B5EF4-FFF2-40B4-BE49-F238E27FC236}">
                  <a16:creationId xmlns:a16="http://schemas.microsoft.com/office/drawing/2014/main" id="{D74795E8-78F2-CC62-B3ED-828B8AA7B7B5}"/>
                </a:ext>
              </a:extLst>
            </p:cNvPr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8;p24">
              <a:extLst>
                <a:ext uri="{FF2B5EF4-FFF2-40B4-BE49-F238E27FC236}">
                  <a16:creationId xmlns:a16="http://schemas.microsoft.com/office/drawing/2014/main" id="{227EF200-1189-8082-0748-9C82C7A901D3}"/>
                </a:ext>
              </a:extLst>
            </p:cNvPr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9;p24">
              <a:extLst>
                <a:ext uri="{FF2B5EF4-FFF2-40B4-BE49-F238E27FC236}">
                  <a16:creationId xmlns:a16="http://schemas.microsoft.com/office/drawing/2014/main" id="{70FB672C-30C6-D28B-B820-7BB53B68F0AE}"/>
                </a:ext>
              </a:extLst>
            </p:cNvPr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0;p24">
              <a:extLst>
                <a:ext uri="{FF2B5EF4-FFF2-40B4-BE49-F238E27FC236}">
                  <a16:creationId xmlns:a16="http://schemas.microsoft.com/office/drawing/2014/main" id="{FD60A68D-50A3-202D-5BE1-BD6CC2792823}"/>
                </a:ext>
              </a:extLst>
            </p:cNvPr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1;p24">
              <a:extLst>
                <a:ext uri="{FF2B5EF4-FFF2-40B4-BE49-F238E27FC236}">
                  <a16:creationId xmlns:a16="http://schemas.microsoft.com/office/drawing/2014/main" id="{2F3FE3F1-0215-2E11-0FA2-F1CFE66E6DCB}"/>
                </a:ext>
              </a:extLst>
            </p:cNvPr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2;p24">
              <a:extLst>
                <a:ext uri="{FF2B5EF4-FFF2-40B4-BE49-F238E27FC236}">
                  <a16:creationId xmlns:a16="http://schemas.microsoft.com/office/drawing/2014/main" id="{77643E0E-6DFB-D012-9395-0570CEFE2A32}"/>
                </a:ext>
              </a:extLst>
            </p:cNvPr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3;p24">
              <a:extLst>
                <a:ext uri="{FF2B5EF4-FFF2-40B4-BE49-F238E27FC236}">
                  <a16:creationId xmlns:a16="http://schemas.microsoft.com/office/drawing/2014/main" id="{270862DD-05CF-5F05-86FA-6E0513825446}"/>
                </a:ext>
              </a:extLst>
            </p:cNvPr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664;p24">
              <a:extLst>
                <a:ext uri="{FF2B5EF4-FFF2-40B4-BE49-F238E27FC236}">
                  <a16:creationId xmlns:a16="http://schemas.microsoft.com/office/drawing/2014/main" id="{E466F1AD-99F2-423D-85F5-C856AD6E38CA}"/>
                </a:ext>
              </a:extLst>
            </p:cNvPr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86" name="Google Shape;665;p24">
                <a:extLst>
                  <a:ext uri="{FF2B5EF4-FFF2-40B4-BE49-F238E27FC236}">
                    <a16:creationId xmlns:a16="http://schemas.microsoft.com/office/drawing/2014/main" id="{7794E265-6A92-2066-8380-77B99150CFC9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66;p24">
                <a:extLst>
                  <a:ext uri="{FF2B5EF4-FFF2-40B4-BE49-F238E27FC236}">
                    <a16:creationId xmlns:a16="http://schemas.microsoft.com/office/drawing/2014/main" id="{7F83FE9A-259C-ED74-15CA-531A7AB7A179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67;p24">
                <a:extLst>
                  <a:ext uri="{FF2B5EF4-FFF2-40B4-BE49-F238E27FC236}">
                    <a16:creationId xmlns:a16="http://schemas.microsoft.com/office/drawing/2014/main" id="{0243FDFD-1147-0FCB-40A3-46EDC8BDB932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68;p24">
                <a:extLst>
                  <a:ext uri="{FF2B5EF4-FFF2-40B4-BE49-F238E27FC236}">
                    <a16:creationId xmlns:a16="http://schemas.microsoft.com/office/drawing/2014/main" id="{F7922B19-318B-07AC-B5A9-32C78E536FA3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669;p24">
              <a:extLst>
                <a:ext uri="{FF2B5EF4-FFF2-40B4-BE49-F238E27FC236}">
                  <a16:creationId xmlns:a16="http://schemas.microsoft.com/office/drawing/2014/main" id="{C75B6DF8-2F64-9842-10C2-DFB827C36FD8}"/>
                </a:ext>
              </a:extLst>
            </p:cNvPr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82" name="Google Shape;670;p24">
                <a:extLst>
                  <a:ext uri="{FF2B5EF4-FFF2-40B4-BE49-F238E27FC236}">
                    <a16:creationId xmlns:a16="http://schemas.microsoft.com/office/drawing/2014/main" id="{A1D08D3B-04FE-6FB0-7A29-559EF0AA7A6D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71;p24">
                <a:extLst>
                  <a:ext uri="{FF2B5EF4-FFF2-40B4-BE49-F238E27FC236}">
                    <a16:creationId xmlns:a16="http://schemas.microsoft.com/office/drawing/2014/main" id="{E8B53B41-6A3C-8CD3-AE25-92C601D6DE7E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72;p24">
                <a:extLst>
                  <a:ext uri="{FF2B5EF4-FFF2-40B4-BE49-F238E27FC236}">
                    <a16:creationId xmlns:a16="http://schemas.microsoft.com/office/drawing/2014/main" id="{7D490867-9605-2B53-F2A7-700183240F5B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73;p24">
                <a:extLst>
                  <a:ext uri="{FF2B5EF4-FFF2-40B4-BE49-F238E27FC236}">
                    <a16:creationId xmlns:a16="http://schemas.microsoft.com/office/drawing/2014/main" id="{6231E368-C65F-0528-FFE4-27B1ADE56FB0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674;p24">
              <a:extLst>
                <a:ext uri="{FF2B5EF4-FFF2-40B4-BE49-F238E27FC236}">
                  <a16:creationId xmlns:a16="http://schemas.microsoft.com/office/drawing/2014/main" id="{8FBA6856-1473-50CC-9D22-CDF31F1E6D9D}"/>
                </a:ext>
              </a:extLst>
            </p:cNvPr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78" name="Google Shape;675;p24">
                <a:extLst>
                  <a:ext uri="{FF2B5EF4-FFF2-40B4-BE49-F238E27FC236}">
                    <a16:creationId xmlns:a16="http://schemas.microsoft.com/office/drawing/2014/main" id="{F6FFE087-8FC8-B4AE-63F9-88A6D11C2D82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76;p24">
                <a:extLst>
                  <a:ext uri="{FF2B5EF4-FFF2-40B4-BE49-F238E27FC236}">
                    <a16:creationId xmlns:a16="http://schemas.microsoft.com/office/drawing/2014/main" id="{A62E4B79-991C-80E5-DFF7-CEBF7D2B339C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77;p24">
                <a:extLst>
                  <a:ext uri="{FF2B5EF4-FFF2-40B4-BE49-F238E27FC236}">
                    <a16:creationId xmlns:a16="http://schemas.microsoft.com/office/drawing/2014/main" id="{9203D57D-2DCD-9CD1-5B12-80F1D4426A8E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78;p24">
                <a:extLst>
                  <a:ext uri="{FF2B5EF4-FFF2-40B4-BE49-F238E27FC236}">
                    <a16:creationId xmlns:a16="http://schemas.microsoft.com/office/drawing/2014/main" id="{B618E7BC-6DF1-8B02-409A-A341B3C675E5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679;p24">
              <a:extLst>
                <a:ext uri="{FF2B5EF4-FFF2-40B4-BE49-F238E27FC236}">
                  <a16:creationId xmlns:a16="http://schemas.microsoft.com/office/drawing/2014/main" id="{C6FE6972-1ADA-124A-A1F8-DD1E72069F75}"/>
                </a:ext>
              </a:extLst>
            </p:cNvPr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74" name="Google Shape;680;p24">
                <a:extLst>
                  <a:ext uri="{FF2B5EF4-FFF2-40B4-BE49-F238E27FC236}">
                    <a16:creationId xmlns:a16="http://schemas.microsoft.com/office/drawing/2014/main" id="{BDCA1454-8BC1-B318-9986-F3487FC81928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81;p24">
                <a:extLst>
                  <a:ext uri="{FF2B5EF4-FFF2-40B4-BE49-F238E27FC236}">
                    <a16:creationId xmlns:a16="http://schemas.microsoft.com/office/drawing/2014/main" id="{59834CAA-AB1B-0475-94E2-7F18810CFF13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82;p24">
                <a:extLst>
                  <a:ext uri="{FF2B5EF4-FFF2-40B4-BE49-F238E27FC236}">
                    <a16:creationId xmlns:a16="http://schemas.microsoft.com/office/drawing/2014/main" id="{E7F55DFC-5876-26B0-099B-5FE3E6F816B1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83;p24">
                <a:extLst>
                  <a:ext uri="{FF2B5EF4-FFF2-40B4-BE49-F238E27FC236}">
                    <a16:creationId xmlns:a16="http://schemas.microsoft.com/office/drawing/2014/main" id="{5427E5D4-B29B-4F67-F3C8-E017B59AA28F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684;p24">
              <a:extLst>
                <a:ext uri="{FF2B5EF4-FFF2-40B4-BE49-F238E27FC236}">
                  <a16:creationId xmlns:a16="http://schemas.microsoft.com/office/drawing/2014/main" id="{AAE66EE7-BC37-EF63-F7CD-23256B1FC09B}"/>
                </a:ext>
              </a:extLst>
            </p:cNvPr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5;p24">
              <a:extLst>
                <a:ext uri="{FF2B5EF4-FFF2-40B4-BE49-F238E27FC236}">
                  <a16:creationId xmlns:a16="http://schemas.microsoft.com/office/drawing/2014/main" id="{0A0CED62-453A-3B40-FFB7-380315B0A2B9}"/>
                </a:ext>
              </a:extLst>
            </p:cNvPr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686;p24">
              <a:extLst>
                <a:ext uri="{FF2B5EF4-FFF2-40B4-BE49-F238E27FC236}">
                  <a16:creationId xmlns:a16="http://schemas.microsoft.com/office/drawing/2014/main" id="{1A4F17D6-437C-5BA2-12BC-A221697C30B9}"/>
                </a:ext>
              </a:extLst>
            </p:cNvPr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64" name="Google Shape;687;p24">
                <a:extLst>
                  <a:ext uri="{FF2B5EF4-FFF2-40B4-BE49-F238E27FC236}">
                    <a16:creationId xmlns:a16="http://schemas.microsoft.com/office/drawing/2014/main" id="{D1C04E64-DC12-335B-3AFB-EF3E0727DC4D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688;p24">
                <a:extLst>
                  <a:ext uri="{FF2B5EF4-FFF2-40B4-BE49-F238E27FC236}">
                    <a16:creationId xmlns:a16="http://schemas.microsoft.com/office/drawing/2014/main" id="{4DC4B72C-7B14-2C93-BF1C-9D4D3B1F165D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6" name="Google Shape;689;p24">
                  <a:extLst>
                    <a:ext uri="{FF2B5EF4-FFF2-40B4-BE49-F238E27FC236}">
                      <a16:creationId xmlns:a16="http://schemas.microsoft.com/office/drawing/2014/main" id="{1C8F465A-4521-B2C7-004B-150B772C9C7E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90;p24">
                  <a:extLst>
                    <a:ext uri="{FF2B5EF4-FFF2-40B4-BE49-F238E27FC236}">
                      <a16:creationId xmlns:a16="http://schemas.microsoft.com/office/drawing/2014/main" id="{299CBAB0-FFA9-25F0-E3F5-D18A6B7D552A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91;p24">
                  <a:extLst>
                    <a:ext uri="{FF2B5EF4-FFF2-40B4-BE49-F238E27FC236}">
                      <a16:creationId xmlns:a16="http://schemas.microsoft.com/office/drawing/2014/main" id="{D2347EA6-897A-7BAF-CEAB-8C3D696B5692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2;p24">
                  <a:extLst>
                    <a:ext uri="{FF2B5EF4-FFF2-40B4-BE49-F238E27FC236}">
                      <a16:creationId xmlns:a16="http://schemas.microsoft.com/office/drawing/2014/main" id="{4FBE6E41-E982-EE87-40FD-741FC7613B27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693;p24">
                  <a:extLst>
                    <a:ext uri="{FF2B5EF4-FFF2-40B4-BE49-F238E27FC236}">
                      <a16:creationId xmlns:a16="http://schemas.microsoft.com/office/drawing/2014/main" id="{E7127D21-9DA3-FA80-DAA2-332BD732ECAF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694;p24">
                  <a:extLst>
                    <a:ext uri="{FF2B5EF4-FFF2-40B4-BE49-F238E27FC236}">
                      <a16:creationId xmlns:a16="http://schemas.microsoft.com/office/drawing/2014/main" id="{A2F23405-465B-30E5-78A4-3722113491C2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695;p24">
                  <a:extLst>
                    <a:ext uri="{FF2B5EF4-FFF2-40B4-BE49-F238E27FC236}">
                      <a16:creationId xmlns:a16="http://schemas.microsoft.com/office/drawing/2014/main" id="{F13A8A2A-99F5-15B6-A31D-F223F7904E3F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696;p24">
                  <a:extLst>
                    <a:ext uri="{FF2B5EF4-FFF2-40B4-BE49-F238E27FC236}">
                      <a16:creationId xmlns:a16="http://schemas.microsoft.com/office/drawing/2014/main" id="{6524072A-61B4-47C4-3D5A-D20866DABFCF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697;p24">
              <a:extLst>
                <a:ext uri="{FF2B5EF4-FFF2-40B4-BE49-F238E27FC236}">
                  <a16:creationId xmlns:a16="http://schemas.microsoft.com/office/drawing/2014/main" id="{7D90032C-433D-450B-EC9C-AC2D4A90EA92}"/>
                </a:ext>
              </a:extLst>
            </p:cNvPr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54" name="Google Shape;698;p24">
                <a:extLst>
                  <a:ext uri="{FF2B5EF4-FFF2-40B4-BE49-F238E27FC236}">
                    <a16:creationId xmlns:a16="http://schemas.microsoft.com/office/drawing/2014/main" id="{B7860A25-FABD-E66C-8DD5-0BAE61E7818E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" name="Google Shape;699;p24">
                <a:extLst>
                  <a:ext uri="{FF2B5EF4-FFF2-40B4-BE49-F238E27FC236}">
                    <a16:creationId xmlns:a16="http://schemas.microsoft.com/office/drawing/2014/main" id="{B6489755-CC0A-5A9B-B7C1-7514347B1FC3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6" name="Google Shape;700;p24">
                  <a:extLst>
                    <a:ext uri="{FF2B5EF4-FFF2-40B4-BE49-F238E27FC236}">
                      <a16:creationId xmlns:a16="http://schemas.microsoft.com/office/drawing/2014/main" id="{8F0DB3A0-DDBC-48DB-B72E-402332B50FF6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701;p24">
                  <a:extLst>
                    <a:ext uri="{FF2B5EF4-FFF2-40B4-BE49-F238E27FC236}">
                      <a16:creationId xmlns:a16="http://schemas.microsoft.com/office/drawing/2014/main" id="{56965936-136D-9375-F8FF-D0E8B64746CD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702;p24">
                  <a:extLst>
                    <a:ext uri="{FF2B5EF4-FFF2-40B4-BE49-F238E27FC236}">
                      <a16:creationId xmlns:a16="http://schemas.microsoft.com/office/drawing/2014/main" id="{C45A54DE-E9B7-61D0-C2DD-69E9493678A3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703;p24">
                  <a:extLst>
                    <a:ext uri="{FF2B5EF4-FFF2-40B4-BE49-F238E27FC236}">
                      <a16:creationId xmlns:a16="http://schemas.microsoft.com/office/drawing/2014/main" id="{72B0C36C-89F2-4EED-AF85-BB3A00336C02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704;p24">
                  <a:extLst>
                    <a:ext uri="{FF2B5EF4-FFF2-40B4-BE49-F238E27FC236}">
                      <a16:creationId xmlns:a16="http://schemas.microsoft.com/office/drawing/2014/main" id="{96C59505-5C50-F45F-5564-F435A32715EF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705;p24">
                  <a:extLst>
                    <a:ext uri="{FF2B5EF4-FFF2-40B4-BE49-F238E27FC236}">
                      <a16:creationId xmlns:a16="http://schemas.microsoft.com/office/drawing/2014/main" id="{AB7485FA-FFAF-8A09-E6CE-A71E7B8BF114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706;p24">
                  <a:extLst>
                    <a:ext uri="{FF2B5EF4-FFF2-40B4-BE49-F238E27FC236}">
                      <a16:creationId xmlns:a16="http://schemas.microsoft.com/office/drawing/2014/main" id="{88056F84-84E1-F448-44F6-4A9CB8A1ADD8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707;p24">
                  <a:extLst>
                    <a:ext uri="{FF2B5EF4-FFF2-40B4-BE49-F238E27FC236}">
                      <a16:creationId xmlns:a16="http://schemas.microsoft.com/office/drawing/2014/main" id="{852AFD31-AD67-0F91-1829-5E229133C56E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708;p24">
              <a:extLst>
                <a:ext uri="{FF2B5EF4-FFF2-40B4-BE49-F238E27FC236}">
                  <a16:creationId xmlns:a16="http://schemas.microsoft.com/office/drawing/2014/main" id="{6F6C2718-0609-6742-E083-7D3F3EA02013}"/>
                </a:ext>
              </a:extLst>
            </p:cNvPr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44" name="Google Shape;709;p24">
                <a:extLst>
                  <a:ext uri="{FF2B5EF4-FFF2-40B4-BE49-F238E27FC236}">
                    <a16:creationId xmlns:a16="http://schemas.microsoft.com/office/drawing/2014/main" id="{0CDE59A9-2F60-A630-D759-91492732BB9E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710;p24">
                <a:extLst>
                  <a:ext uri="{FF2B5EF4-FFF2-40B4-BE49-F238E27FC236}">
                    <a16:creationId xmlns:a16="http://schemas.microsoft.com/office/drawing/2014/main" id="{A5F924CA-A121-9172-D5D8-35E91957E6DC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46" name="Google Shape;711;p24">
                  <a:extLst>
                    <a:ext uri="{FF2B5EF4-FFF2-40B4-BE49-F238E27FC236}">
                      <a16:creationId xmlns:a16="http://schemas.microsoft.com/office/drawing/2014/main" id="{CCE2555F-7EF1-0215-0792-278226305170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712;p24">
                  <a:extLst>
                    <a:ext uri="{FF2B5EF4-FFF2-40B4-BE49-F238E27FC236}">
                      <a16:creationId xmlns:a16="http://schemas.microsoft.com/office/drawing/2014/main" id="{0DA554D5-A46C-ABEA-4511-BAC22E77BF6B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13;p24">
                  <a:extLst>
                    <a:ext uri="{FF2B5EF4-FFF2-40B4-BE49-F238E27FC236}">
                      <a16:creationId xmlns:a16="http://schemas.microsoft.com/office/drawing/2014/main" id="{49909CA2-2946-30A9-0256-7CF89BE0E974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714;p24">
                  <a:extLst>
                    <a:ext uri="{FF2B5EF4-FFF2-40B4-BE49-F238E27FC236}">
                      <a16:creationId xmlns:a16="http://schemas.microsoft.com/office/drawing/2014/main" id="{B2ACC016-A436-286C-EC99-91D72EEC439F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15;p24">
                  <a:extLst>
                    <a:ext uri="{FF2B5EF4-FFF2-40B4-BE49-F238E27FC236}">
                      <a16:creationId xmlns:a16="http://schemas.microsoft.com/office/drawing/2014/main" id="{B372D2A4-DFD9-E980-0FD8-A1291CC01764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716;p24">
                  <a:extLst>
                    <a:ext uri="{FF2B5EF4-FFF2-40B4-BE49-F238E27FC236}">
                      <a16:creationId xmlns:a16="http://schemas.microsoft.com/office/drawing/2014/main" id="{F8284EAE-5AA0-A443-8E0B-68783ADDA3A0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717;p24">
                  <a:extLst>
                    <a:ext uri="{FF2B5EF4-FFF2-40B4-BE49-F238E27FC236}">
                      <a16:creationId xmlns:a16="http://schemas.microsoft.com/office/drawing/2014/main" id="{18762516-E5CE-4F0B-A95F-D893DEDAF14B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718;p24">
                  <a:extLst>
                    <a:ext uri="{FF2B5EF4-FFF2-40B4-BE49-F238E27FC236}">
                      <a16:creationId xmlns:a16="http://schemas.microsoft.com/office/drawing/2014/main" id="{9B9A25B7-0A32-A19E-7CB5-05664FDC00D5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" name="Google Shape;719;p24">
              <a:extLst>
                <a:ext uri="{FF2B5EF4-FFF2-40B4-BE49-F238E27FC236}">
                  <a16:creationId xmlns:a16="http://schemas.microsoft.com/office/drawing/2014/main" id="{ADB2DDA2-8BDA-F6CF-7F04-47489E545DC0}"/>
                </a:ext>
              </a:extLst>
            </p:cNvPr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42" name="Google Shape;720;p24">
                <a:extLst>
                  <a:ext uri="{FF2B5EF4-FFF2-40B4-BE49-F238E27FC236}">
                    <a16:creationId xmlns:a16="http://schemas.microsoft.com/office/drawing/2014/main" id="{7322E76E-845F-87C4-9FC1-BE0BD5D4E43C}"/>
                  </a:ext>
                </a:extLst>
              </p:cNvPr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21;p24">
                <a:extLst>
                  <a:ext uri="{FF2B5EF4-FFF2-40B4-BE49-F238E27FC236}">
                    <a16:creationId xmlns:a16="http://schemas.microsoft.com/office/drawing/2014/main" id="{3E57E58D-B500-7E1D-9936-A9755DF0DAE7}"/>
                  </a:ext>
                </a:extLst>
              </p:cNvPr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722;p24">
              <a:extLst>
                <a:ext uri="{FF2B5EF4-FFF2-40B4-BE49-F238E27FC236}">
                  <a16:creationId xmlns:a16="http://schemas.microsoft.com/office/drawing/2014/main" id="{4ED297C4-BC8F-4426-5EDE-8F32C32D775F}"/>
                </a:ext>
              </a:extLst>
            </p:cNvPr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Picture 2" descr="Azure has a new logo, but where do you download it? Here!">
            <a:extLst>
              <a:ext uri="{FF2B5EF4-FFF2-40B4-BE49-F238E27FC236}">
                <a16:creationId xmlns:a16="http://schemas.microsoft.com/office/drawing/2014/main" id="{D3C6EB0B-8E43-45F6-6959-B4F574EA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" y="75505"/>
            <a:ext cx="498048" cy="4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4C5C33C-0B29-A929-4C00-935C78AEEB83}"/>
              </a:ext>
            </a:extLst>
          </p:cNvPr>
          <p:cNvSpPr txBox="1"/>
          <p:nvPr/>
        </p:nvSpPr>
        <p:spPr>
          <a:xfrm>
            <a:off x="2016396" y="139473"/>
            <a:ext cx="5263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Introduction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D79CB3C-48D2-F4C5-0B94-F57B2C0E932E}"/>
              </a:ext>
            </a:extLst>
          </p:cNvPr>
          <p:cNvSpPr txBox="1"/>
          <p:nvPr/>
        </p:nvSpPr>
        <p:spPr>
          <a:xfrm>
            <a:off x="146285" y="1620103"/>
            <a:ext cx="5122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problem this project addresses is related to businesses in the pizza industry looking to gain insights from their order data, understand customer behavior, and make data-driven decisions to improve their operations and revenue.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83C1B0-CDF2-9847-05E5-39796AD249BE}"/>
              </a:ext>
            </a:extLst>
          </p:cNvPr>
          <p:cNvSpPr txBox="1"/>
          <p:nvPr/>
        </p:nvSpPr>
        <p:spPr>
          <a:xfrm>
            <a:off x="1958096" y="2946602"/>
            <a:ext cx="4735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core idea of the project is centered around leveraging Azure services and tools to process and analyze data related to pizza orders. It involves migrating on-premises SQL data to </a:t>
            </a:r>
            <a:r>
              <a:rPr lang="en-US" b="1" dirty="0"/>
              <a:t>Azure Data Storage</a:t>
            </a:r>
            <a:r>
              <a:rPr lang="en-US" dirty="0"/>
              <a:t>, using </a:t>
            </a:r>
            <a:r>
              <a:rPr lang="en-US" b="1" dirty="0"/>
              <a:t>Azure Data Factory </a:t>
            </a:r>
            <a:r>
              <a:rPr lang="en-US" dirty="0"/>
              <a:t>for data movement and transformation, employing </a:t>
            </a:r>
            <a:r>
              <a:rPr lang="en-US" b="1" dirty="0"/>
              <a:t>Databricks</a:t>
            </a:r>
            <a:r>
              <a:rPr lang="en-US" dirty="0"/>
              <a:t> for data processing and aggregation, and integrating the results into </a:t>
            </a:r>
            <a:r>
              <a:rPr lang="en-US" b="1" dirty="0"/>
              <a:t>Power BI </a:t>
            </a:r>
            <a:r>
              <a:rPr lang="en-US" dirty="0"/>
              <a:t>for analysis.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2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35;p24">
            <a:extLst>
              <a:ext uri="{FF2B5EF4-FFF2-40B4-BE49-F238E27FC236}">
                <a16:creationId xmlns:a16="http://schemas.microsoft.com/office/drawing/2014/main" id="{05030779-8092-BEED-9C18-2F9E34D2F3CD}"/>
              </a:ext>
            </a:extLst>
          </p:cNvPr>
          <p:cNvGrpSpPr/>
          <p:nvPr/>
        </p:nvGrpSpPr>
        <p:grpSpPr>
          <a:xfrm>
            <a:off x="6704706" y="486521"/>
            <a:ext cx="2457934" cy="4048498"/>
            <a:chOff x="6689905" y="486521"/>
            <a:chExt cx="2457934" cy="4048498"/>
          </a:xfrm>
        </p:grpSpPr>
        <p:sp>
          <p:nvSpPr>
            <p:cNvPr id="3" name="Google Shape;636;p24">
              <a:extLst>
                <a:ext uri="{FF2B5EF4-FFF2-40B4-BE49-F238E27FC236}">
                  <a16:creationId xmlns:a16="http://schemas.microsoft.com/office/drawing/2014/main" id="{D40E616F-5483-3085-A2B1-1747016E0F13}"/>
                </a:ext>
              </a:extLst>
            </p:cNvPr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7;p24">
              <a:extLst>
                <a:ext uri="{FF2B5EF4-FFF2-40B4-BE49-F238E27FC236}">
                  <a16:creationId xmlns:a16="http://schemas.microsoft.com/office/drawing/2014/main" id="{C8D3D215-2332-6230-9F2E-0F2DAE3E7B82}"/>
                </a:ext>
              </a:extLst>
            </p:cNvPr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38;p24">
              <a:extLst>
                <a:ext uri="{FF2B5EF4-FFF2-40B4-BE49-F238E27FC236}">
                  <a16:creationId xmlns:a16="http://schemas.microsoft.com/office/drawing/2014/main" id="{3096FA95-AA80-F7C5-4F37-BF1173DEBE10}"/>
                </a:ext>
              </a:extLst>
            </p:cNvPr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39;p24">
              <a:extLst>
                <a:ext uri="{FF2B5EF4-FFF2-40B4-BE49-F238E27FC236}">
                  <a16:creationId xmlns:a16="http://schemas.microsoft.com/office/drawing/2014/main" id="{3319726E-AC50-BABB-4F2A-6DA36F163BAA}"/>
                </a:ext>
              </a:extLst>
            </p:cNvPr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0;p24">
              <a:extLst>
                <a:ext uri="{FF2B5EF4-FFF2-40B4-BE49-F238E27FC236}">
                  <a16:creationId xmlns:a16="http://schemas.microsoft.com/office/drawing/2014/main" id="{23D29580-B7A9-4EB1-67F2-3DD2D4C99AB1}"/>
                </a:ext>
              </a:extLst>
            </p:cNvPr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1;p24">
              <a:extLst>
                <a:ext uri="{FF2B5EF4-FFF2-40B4-BE49-F238E27FC236}">
                  <a16:creationId xmlns:a16="http://schemas.microsoft.com/office/drawing/2014/main" id="{536448D5-E374-6B78-AA3F-82BCA35F152F}"/>
                </a:ext>
              </a:extLst>
            </p:cNvPr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2;p24">
              <a:extLst>
                <a:ext uri="{FF2B5EF4-FFF2-40B4-BE49-F238E27FC236}">
                  <a16:creationId xmlns:a16="http://schemas.microsoft.com/office/drawing/2014/main" id="{16CB40E8-F81D-90D3-A308-DFDE965649A7}"/>
                </a:ext>
              </a:extLst>
            </p:cNvPr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3;p24">
              <a:extLst>
                <a:ext uri="{FF2B5EF4-FFF2-40B4-BE49-F238E27FC236}">
                  <a16:creationId xmlns:a16="http://schemas.microsoft.com/office/drawing/2014/main" id="{1F76F9DA-17F5-821A-E9E3-B5CBA18D1AF1}"/>
                </a:ext>
              </a:extLst>
            </p:cNvPr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4;p24">
              <a:extLst>
                <a:ext uri="{FF2B5EF4-FFF2-40B4-BE49-F238E27FC236}">
                  <a16:creationId xmlns:a16="http://schemas.microsoft.com/office/drawing/2014/main" id="{8665A69C-3FEF-2289-1CF7-9B7541AE458A}"/>
                </a:ext>
              </a:extLst>
            </p:cNvPr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5;p24">
              <a:extLst>
                <a:ext uri="{FF2B5EF4-FFF2-40B4-BE49-F238E27FC236}">
                  <a16:creationId xmlns:a16="http://schemas.microsoft.com/office/drawing/2014/main" id="{3B1E9250-C747-D615-EE0F-0DD7CC40A1F0}"/>
                </a:ext>
              </a:extLst>
            </p:cNvPr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6;p24">
              <a:extLst>
                <a:ext uri="{FF2B5EF4-FFF2-40B4-BE49-F238E27FC236}">
                  <a16:creationId xmlns:a16="http://schemas.microsoft.com/office/drawing/2014/main" id="{15896276-F4EB-5AE3-3EE1-AF2453A9E1FC}"/>
                </a:ext>
              </a:extLst>
            </p:cNvPr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7;p24">
              <a:extLst>
                <a:ext uri="{FF2B5EF4-FFF2-40B4-BE49-F238E27FC236}">
                  <a16:creationId xmlns:a16="http://schemas.microsoft.com/office/drawing/2014/main" id="{CDDFBDE7-09C6-5852-1380-44A89A47A552}"/>
                </a:ext>
              </a:extLst>
            </p:cNvPr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8;p24">
              <a:extLst>
                <a:ext uri="{FF2B5EF4-FFF2-40B4-BE49-F238E27FC236}">
                  <a16:creationId xmlns:a16="http://schemas.microsoft.com/office/drawing/2014/main" id="{B378595A-5433-CF32-F132-40FDA5B1ABB2}"/>
                </a:ext>
              </a:extLst>
            </p:cNvPr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9;p24">
              <a:extLst>
                <a:ext uri="{FF2B5EF4-FFF2-40B4-BE49-F238E27FC236}">
                  <a16:creationId xmlns:a16="http://schemas.microsoft.com/office/drawing/2014/main" id="{8B0F5B9F-E8B0-0E24-74B0-FC3A4B45EFEE}"/>
                </a:ext>
              </a:extLst>
            </p:cNvPr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0;p24">
              <a:extLst>
                <a:ext uri="{FF2B5EF4-FFF2-40B4-BE49-F238E27FC236}">
                  <a16:creationId xmlns:a16="http://schemas.microsoft.com/office/drawing/2014/main" id="{22C1E0A1-D1A7-6AC1-B2E2-3AB374761549}"/>
                </a:ext>
              </a:extLst>
            </p:cNvPr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1;p24">
              <a:extLst>
                <a:ext uri="{FF2B5EF4-FFF2-40B4-BE49-F238E27FC236}">
                  <a16:creationId xmlns:a16="http://schemas.microsoft.com/office/drawing/2014/main" id="{1C07756D-62D4-3B33-D3AA-4EE319D4E9E6}"/>
                </a:ext>
              </a:extLst>
            </p:cNvPr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2;p24">
              <a:extLst>
                <a:ext uri="{FF2B5EF4-FFF2-40B4-BE49-F238E27FC236}">
                  <a16:creationId xmlns:a16="http://schemas.microsoft.com/office/drawing/2014/main" id="{12CB96A9-D3B7-4238-D8E8-ACFFA3934BFE}"/>
                </a:ext>
              </a:extLst>
            </p:cNvPr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3;p24">
              <a:extLst>
                <a:ext uri="{FF2B5EF4-FFF2-40B4-BE49-F238E27FC236}">
                  <a16:creationId xmlns:a16="http://schemas.microsoft.com/office/drawing/2014/main" id="{9A515105-DDAE-6465-7C4D-AAA0C52D3AC0}"/>
                </a:ext>
              </a:extLst>
            </p:cNvPr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4;p24">
              <a:extLst>
                <a:ext uri="{FF2B5EF4-FFF2-40B4-BE49-F238E27FC236}">
                  <a16:creationId xmlns:a16="http://schemas.microsoft.com/office/drawing/2014/main" id="{38C7963F-DACA-25F8-9A50-18EC8ECC48AF}"/>
                </a:ext>
              </a:extLst>
            </p:cNvPr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5;p24">
              <a:extLst>
                <a:ext uri="{FF2B5EF4-FFF2-40B4-BE49-F238E27FC236}">
                  <a16:creationId xmlns:a16="http://schemas.microsoft.com/office/drawing/2014/main" id="{0EB5C53B-3D5F-4015-E518-8B947E0DC4D6}"/>
                </a:ext>
              </a:extLst>
            </p:cNvPr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6;p24">
              <a:extLst>
                <a:ext uri="{FF2B5EF4-FFF2-40B4-BE49-F238E27FC236}">
                  <a16:creationId xmlns:a16="http://schemas.microsoft.com/office/drawing/2014/main" id="{472AA71D-7EDA-6818-72A8-4953E5726619}"/>
                </a:ext>
              </a:extLst>
            </p:cNvPr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7;p24">
              <a:extLst>
                <a:ext uri="{FF2B5EF4-FFF2-40B4-BE49-F238E27FC236}">
                  <a16:creationId xmlns:a16="http://schemas.microsoft.com/office/drawing/2014/main" id="{D74795E8-78F2-CC62-B3ED-828B8AA7B7B5}"/>
                </a:ext>
              </a:extLst>
            </p:cNvPr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8;p24">
              <a:extLst>
                <a:ext uri="{FF2B5EF4-FFF2-40B4-BE49-F238E27FC236}">
                  <a16:creationId xmlns:a16="http://schemas.microsoft.com/office/drawing/2014/main" id="{227EF200-1189-8082-0748-9C82C7A901D3}"/>
                </a:ext>
              </a:extLst>
            </p:cNvPr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9;p24">
              <a:extLst>
                <a:ext uri="{FF2B5EF4-FFF2-40B4-BE49-F238E27FC236}">
                  <a16:creationId xmlns:a16="http://schemas.microsoft.com/office/drawing/2014/main" id="{70FB672C-30C6-D28B-B820-7BB53B68F0AE}"/>
                </a:ext>
              </a:extLst>
            </p:cNvPr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0;p24">
              <a:extLst>
                <a:ext uri="{FF2B5EF4-FFF2-40B4-BE49-F238E27FC236}">
                  <a16:creationId xmlns:a16="http://schemas.microsoft.com/office/drawing/2014/main" id="{FD60A68D-50A3-202D-5BE1-BD6CC2792823}"/>
                </a:ext>
              </a:extLst>
            </p:cNvPr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1;p24">
              <a:extLst>
                <a:ext uri="{FF2B5EF4-FFF2-40B4-BE49-F238E27FC236}">
                  <a16:creationId xmlns:a16="http://schemas.microsoft.com/office/drawing/2014/main" id="{2F3FE3F1-0215-2E11-0FA2-F1CFE66E6DCB}"/>
                </a:ext>
              </a:extLst>
            </p:cNvPr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2;p24">
              <a:extLst>
                <a:ext uri="{FF2B5EF4-FFF2-40B4-BE49-F238E27FC236}">
                  <a16:creationId xmlns:a16="http://schemas.microsoft.com/office/drawing/2014/main" id="{77643E0E-6DFB-D012-9395-0570CEFE2A32}"/>
                </a:ext>
              </a:extLst>
            </p:cNvPr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3;p24">
              <a:extLst>
                <a:ext uri="{FF2B5EF4-FFF2-40B4-BE49-F238E27FC236}">
                  <a16:creationId xmlns:a16="http://schemas.microsoft.com/office/drawing/2014/main" id="{270862DD-05CF-5F05-86FA-6E0513825446}"/>
                </a:ext>
              </a:extLst>
            </p:cNvPr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664;p24">
              <a:extLst>
                <a:ext uri="{FF2B5EF4-FFF2-40B4-BE49-F238E27FC236}">
                  <a16:creationId xmlns:a16="http://schemas.microsoft.com/office/drawing/2014/main" id="{E466F1AD-99F2-423D-85F5-C856AD6E38CA}"/>
                </a:ext>
              </a:extLst>
            </p:cNvPr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86" name="Google Shape;665;p24">
                <a:extLst>
                  <a:ext uri="{FF2B5EF4-FFF2-40B4-BE49-F238E27FC236}">
                    <a16:creationId xmlns:a16="http://schemas.microsoft.com/office/drawing/2014/main" id="{7794E265-6A92-2066-8380-77B99150CFC9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66;p24">
                <a:extLst>
                  <a:ext uri="{FF2B5EF4-FFF2-40B4-BE49-F238E27FC236}">
                    <a16:creationId xmlns:a16="http://schemas.microsoft.com/office/drawing/2014/main" id="{7F83FE9A-259C-ED74-15CA-531A7AB7A179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67;p24">
                <a:extLst>
                  <a:ext uri="{FF2B5EF4-FFF2-40B4-BE49-F238E27FC236}">
                    <a16:creationId xmlns:a16="http://schemas.microsoft.com/office/drawing/2014/main" id="{0243FDFD-1147-0FCB-40A3-46EDC8BDB932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68;p24">
                <a:extLst>
                  <a:ext uri="{FF2B5EF4-FFF2-40B4-BE49-F238E27FC236}">
                    <a16:creationId xmlns:a16="http://schemas.microsoft.com/office/drawing/2014/main" id="{F7922B19-318B-07AC-B5A9-32C78E536FA3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669;p24">
              <a:extLst>
                <a:ext uri="{FF2B5EF4-FFF2-40B4-BE49-F238E27FC236}">
                  <a16:creationId xmlns:a16="http://schemas.microsoft.com/office/drawing/2014/main" id="{C75B6DF8-2F64-9842-10C2-DFB827C36FD8}"/>
                </a:ext>
              </a:extLst>
            </p:cNvPr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82" name="Google Shape;670;p24">
                <a:extLst>
                  <a:ext uri="{FF2B5EF4-FFF2-40B4-BE49-F238E27FC236}">
                    <a16:creationId xmlns:a16="http://schemas.microsoft.com/office/drawing/2014/main" id="{A1D08D3B-04FE-6FB0-7A29-559EF0AA7A6D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71;p24">
                <a:extLst>
                  <a:ext uri="{FF2B5EF4-FFF2-40B4-BE49-F238E27FC236}">
                    <a16:creationId xmlns:a16="http://schemas.microsoft.com/office/drawing/2014/main" id="{E8B53B41-6A3C-8CD3-AE25-92C601D6DE7E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72;p24">
                <a:extLst>
                  <a:ext uri="{FF2B5EF4-FFF2-40B4-BE49-F238E27FC236}">
                    <a16:creationId xmlns:a16="http://schemas.microsoft.com/office/drawing/2014/main" id="{7D490867-9605-2B53-F2A7-700183240F5B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73;p24">
                <a:extLst>
                  <a:ext uri="{FF2B5EF4-FFF2-40B4-BE49-F238E27FC236}">
                    <a16:creationId xmlns:a16="http://schemas.microsoft.com/office/drawing/2014/main" id="{6231E368-C65F-0528-FFE4-27B1ADE56FB0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674;p24">
              <a:extLst>
                <a:ext uri="{FF2B5EF4-FFF2-40B4-BE49-F238E27FC236}">
                  <a16:creationId xmlns:a16="http://schemas.microsoft.com/office/drawing/2014/main" id="{8FBA6856-1473-50CC-9D22-CDF31F1E6D9D}"/>
                </a:ext>
              </a:extLst>
            </p:cNvPr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78" name="Google Shape;675;p24">
                <a:extLst>
                  <a:ext uri="{FF2B5EF4-FFF2-40B4-BE49-F238E27FC236}">
                    <a16:creationId xmlns:a16="http://schemas.microsoft.com/office/drawing/2014/main" id="{F6FFE087-8FC8-B4AE-63F9-88A6D11C2D82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76;p24">
                <a:extLst>
                  <a:ext uri="{FF2B5EF4-FFF2-40B4-BE49-F238E27FC236}">
                    <a16:creationId xmlns:a16="http://schemas.microsoft.com/office/drawing/2014/main" id="{A62E4B79-991C-80E5-DFF7-CEBF7D2B339C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77;p24">
                <a:extLst>
                  <a:ext uri="{FF2B5EF4-FFF2-40B4-BE49-F238E27FC236}">
                    <a16:creationId xmlns:a16="http://schemas.microsoft.com/office/drawing/2014/main" id="{9203D57D-2DCD-9CD1-5B12-80F1D4426A8E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78;p24">
                <a:extLst>
                  <a:ext uri="{FF2B5EF4-FFF2-40B4-BE49-F238E27FC236}">
                    <a16:creationId xmlns:a16="http://schemas.microsoft.com/office/drawing/2014/main" id="{B618E7BC-6DF1-8B02-409A-A341B3C675E5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679;p24">
              <a:extLst>
                <a:ext uri="{FF2B5EF4-FFF2-40B4-BE49-F238E27FC236}">
                  <a16:creationId xmlns:a16="http://schemas.microsoft.com/office/drawing/2014/main" id="{C6FE6972-1ADA-124A-A1F8-DD1E72069F75}"/>
                </a:ext>
              </a:extLst>
            </p:cNvPr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74" name="Google Shape;680;p24">
                <a:extLst>
                  <a:ext uri="{FF2B5EF4-FFF2-40B4-BE49-F238E27FC236}">
                    <a16:creationId xmlns:a16="http://schemas.microsoft.com/office/drawing/2014/main" id="{BDCA1454-8BC1-B318-9986-F3487FC81928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81;p24">
                <a:extLst>
                  <a:ext uri="{FF2B5EF4-FFF2-40B4-BE49-F238E27FC236}">
                    <a16:creationId xmlns:a16="http://schemas.microsoft.com/office/drawing/2014/main" id="{59834CAA-AB1B-0475-94E2-7F18810CFF13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82;p24">
                <a:extLst>
                  <a:ext uri="{FF2B5EF4-FFF2-40B4-BE49-F238E27FC236}">
                    <a16:creationId xmlns:a16="http://schemas.microsoft.com/office/drawing/2014/main" id="{E7F55DFC-5876-26B0-099B-5FE3E6F816B1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83;p24">
                <a:extLst>
                  <a:ext uri="{FF2B5EF4-FFF2-40B4-BE49-F238E27FC236}">
                    <a16:creationId xmlns:a16="http://schemas.microsoft.com/office/drawing/2014/main" id="{5427E5D4-B29B-4F67-F3C8-E017B59AA28F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684;p24">
              <a:extLst>
                <a:ext uri="{FF2B5EF4-FFF2-40B4-BE49-F238E27FC236}">
                  <a16:creationId xmlns:a16="http://schemas.microsoft.com/office/drawing/2014/main" id="{AAE66EE7-BC37-EF63-F7CD-23256B1FC09B}"/>
                </a:ext>
              </a:extLst>
            </p:cNvPr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5;p24">
              <a:extLst>
                <a:ext uri="{FF2B5EF4-FFF2-40B4-BE49-F238E27FC236}">
                  <a16:creationId xmlns:a16="http://schemas.microsoft.com/office/drawing/2014/main" id="{0A0CED62-453A-3B40-FFB7-380315B0A2B9}"/>
                </a:ext>
              </a:extLst>
            </p:cNvPr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686;p24">
              <a:extLst>
                <a:ext uri="{FF2B5EF4-FFF2-40B4-BE49-F238E27FC236}">
                  <a16:creationId xmlns:a16="http://schemas.microsoft.com/office/drawing/2014/main" id="{1A4F17D6-437C-5BA2-12BC-A221697C30B9}"/>
                </a:ext>
              </a:extLst>
            </p:cNvPr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64" name="Google Shape;687;p24">
                <a:extLst>
                  <a:ext uri="{FF2B5EF4-FFF2-40B4-BE49-F238E27FC236}">
                    <a16:creationId xmlns:a16="http://schemas.microsoft.com/office/drawing/2014/main" id="{D1C04E64-DC12-335B-3AFB-EF3E0727DC4D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688;p24">
                <a:extLst>
                  <a:ext uri="{FF2B5EF4-FFF2-40B4-BE49-F238E27FC236}">
                    <a16:creationId xmlns:a16="http://schemas.microsoft.com/office/drawing/2014/main" id="{4DC4B72C-7B14-2C93-BF1C-9D4D3B1F165D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6" name="Google Shape;689;p24">
                  <a:extLst>
                    <a:ext uri="{FF2B5EF4-FFF2-40B4-BE49-F238E27FC236}">
                      <a16:creationId xmlns:a16="http://schemas.microsoft.com/office/drawing/2014/main" id="{1C8F465A-4521-B2C7-004B-150B772C9C7E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90;p24">
                  <a:extLst>
                    <a:ext uri="{FF2B5EF4-FFF2-40B4-BE49-F238E27FC236}">
                      <a16:creationId xmlns:a16="http://schemas.microsoft.com/office/drawing/2014/main" id="{299CBAB0-FFA9-25F0-E3F5-D18A6B7D552A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91;p24">
                  <a:extLst>
                    <a:ext uri="{FF2B5EF4-FFF2-40B4-BE49-F238E27FC236}">
                      <a16:creationId xmlns:a16="http://schemas.microsoft.com/office/drawing/2014/main" id="{D2347EA6-897A-7BAF-CEAB-8C3D696B5692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2;p24">
                  <a:extLst>
                    <a:ext uri="{FF2B5EF4-FFF2-40B4-BE49-F238E27FC236}">
                      <a16:creationId xmlns:a16="http://schemas.microsoft.com/office/drawing/2014/main" id="{4FBE6E41-E982-EE87-40FD-741FC7613B27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693;p24">
                  <a:extLst>
                    <a:ext uri="{FF2B5EF4-FFF2-40B4-BE49-F238E27FC236}">
                      <a16:creationId xmlns:a16="http://schemas.microsoft.com/office/drawing/2014/main" id="{E7127D21-9DA3-FA80-DAA2-332BD732ECAF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694;p24">
                  <a:extLst>
                    <a:ext uri="{FF2B5EF4-FFF2-40B4-BE49-F238E27FC236}">
                      <a16:creationId xmlns:a16="http://schemas.microsoft.com/office/drawing/2014/main" id="{A2F23405-465B-30E5-78A4-3722113491C2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695;p24">
                  <a:extLst>
                    <a:ext uri="{FF2B5EF4-FFF2-40B4-BE49-F238E27FC236}">
                      <a16:creationId xmlns:a16="http://schemas.microsoft.com/office/drawing/2014/main" id="{F13A8A2A-99F5-15B6-A31D-F223F7904E3F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696;p24">
                  <a:extLst>
                    <a:ext uri="{FF2B5EF4-FFF2-40B4-BE49-F238E27FC236}">
                      <a16:creationId xmlns:a16="http://schemas.microsoft.com/office/drawing/2014/main" id="{6524072A-61B4-47C4-3D5A-D20866DABFCF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697;p24">
              <a:extLst>
                <a:ext uri="{FF2B5EF4-FFF2-40B4-BE49-F238E27FC236}">
                  <a16:creationId xmlns:a16="http://schemas.microsoft.com/office/drawing/2014/main" id="{7D90032C-433D-450B-EC9C-AC2D4A90EA92}"/>
                </a:ext>
              </a:extLst>
            </p:cNvPr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54" name="Google Shape;698;p24">
                <a:extLst>
                  <a:ext uri="{FF2B5EF4-FFF2-40B4-BE49-F238E27FC236}">
                    <a16:creationId xmlns:a16="http://schemas.microsoft.com/office/drawing/2014/main" id="{B7860A25-FABD-E66C-8DD5-0BAE61E7818E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" name="Google Shape;699;p24">
                <a:extLst>
                  <a:ext uri="{FF2B5EF4-FFF2-40B4-BE49-F238E27FC236}">
                    <a16:creationId xmlns:a16="http://schemas.microsoft.com/office/drawing/2014/main" id="{B6489755-CC0A-5A9B-B7C1-7514347B1FC3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6" name="Google Shape;700;p24">
                  <a:extLst>
                    <a:ext uri="{FF2B5EF4-FFF2-40B4-BE49-F238E27FC236}">
                      <a16:creationId xmlns:a16="http://schemas.microsoft.com/office/drawing/2014/main" id="{8F0DB3A0-DDBC-48DB-B72E-402332B50FF6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701;p24">
                  <a:extLst>
                    <a:ext uri="{FF2B5EF4-FFF2-40B4-BE49-F238E27FC236}">
                      <a16:creationId xmlns:a16="http://schemas.microsoft.com/office/drawing/2014/main" id="{56965936-136D-9375-F8FF-D0E8B64746CD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702;p24">
                  <a:extLst>
                    <a:ext uri="{FF2B5EF4-FFF2-40B4-BE49-F238E27FC236}">
                      <a16:creationId xmlns:a16="http://schemas.microsoft.com/office/drawing/2014/main" id="{C45A54DE-E9B7-61D0-C2DD-69E9493678A3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703;p24">
                  <a:extLst>
                    <a:ext uri="{FF2B5EF4-FFF2-40B4-BE49-F238E27FC236}">
                      <a16:creationId xmlns:a16="http://schemas.microsoft.com/office/drawing/2014/main" id="{72B0C36C-89F2-4EED-AF85-BB3A00336C02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704;p24">
                  <a:extLst>
                    <a:ext uri="{FF2B5EF4-FFF2-40B4-BE49-F238E27FC236}">
                      <a16:creationId xmlns:a16="http://schemas.microsoft.com/office/drawing/2014/main" id="{96C59505-5C50-F45F-5564-F435A32715EF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705;p24">
                  <a:extLst>
                    <a:ext uri="{FF2B5EF4-FFF2-40B4-BE49-F238E27FC236}">
                      <a16:creationId xmlns:a16="http://schemas.microsoft.com/office/drawing/2014/main" id="{AB7485FA-FFAF-8A09-E6CE-A71E7B8BF114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706;p24">
                  <a:extLst>
                    <a:ext uri="{FF2B5EF4-FFF2-40B4-BE49-F238E27FC236}">
                      <a16:creationId xmlns:a16="http://schemas.microsoft.com/office/drawing/2014/main" id="{88056F84-84E1-F448-44F6-4A9CB8A1ADD8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707;p24">
                  <a:extLst>
                    <a:ext uri="{FF2B5EF4-FFF2-40B4-BE49-F238E27FC236}">
                      <a16:creationId xmlns:a16="http://schemas.microsoft.com/office/drawing/2014/main" id="{852AFD31-AD67-0F91-1829-5E229133C56E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708;p24">
              <a:extLst>
                <a:ext uri="{FF2B5EF4-FFF2-40B4-BE49-F238E27FC236}">
                  <a16:creationId xmlns:a16="http://schemas.microsoft.com/office/drawing/2014/main" id="{6F6C2718-0609-6742-E083-7D3F3EA02013}"/>
                </a:ext>
              </a:extLst>
            </p:cNvPr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44" name="Google Shape;709;p24">
                <a:extLst>
                  <a:ext uri="{FF2B5EF4-FFF2-40B4-BE49-F238E27FC236}">
                    <a16:creationId xmlns:a16="http://schemas.microsoft.com/office/drawing/2014/main" id="{0CDE59A9-2F60-A630-D759-91492732BB9E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710;p24">
                <a:extLst>
                  <a:ext uri="{FF2B5EF4-FFF2-40B4-BE49-F238E27FC236}">
                    <a16:creationId xmlns:a16="http://schemas.microsoft.com/office/drawing/2014/main" id="{A5F924CA-A121-9172-D5D8-35E91957E6DC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46" name="Google Shape;711;p24">
                  <a:extLst>
                    <a:ext uri="{FF2B5EF4-FFF2-40B4-BE49-F238E27FC236}">
                      <a16:creationId xmlns:a16="http://schemas.microsoft.com/office/drawing/2014/main" id="{CCE2555F-7EF1-0215-0792-278226305170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712;p24">
                  <a:extLst>
                    <a:ext uri="{FF2B5EF4-FFF2-40B4-BE49-F238E27FC236}">
                      <a16:creationId xmlns:a16="http://schemas.microsoft.com/office/drawing/2014/main" id="{0DA554D5-A46C-ABEA-4511-BAC22E77BF6B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13;p24">
                  <a:extLst>
                    <a:ext uri="{FF2B5EF4-FFF2-40B4-BE49-F238E27FC236}">
                      <a16:creationId xmlns:a16="http://schemas.microsoft.com/office/drawing/2014/main" id="{49909CA2-2946-30A9-0256-7CF89BE0E974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714;p24">
                  <a:extLst>
                    <a:ext uri="{FF2B5EF4-FFF2-40B4-BE49-F238E27FC236}">
                      <a16:creationId xmlns:a16="http://schemas.microsoft.com/office/drawing/2014/main" id="{B2ACC016-A436-286C-EC99-91D72EEC439F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15;p24">
                  <a:extLst>
                    <a:ext uri="{FF2B5EF4-FFF2-40B4-BE49-F238E27FC236}">
                      <a16:creationId xmlns:a16="http://schemas.microsoft.com/office/drawing/2014/main" id="{B372D2A4-DFD9-E980-0FD8-A1291CC01764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716;p24">
                  <a:extLst>
                    <a:ext uri="{FF2B5EF4-FFF2-40B4-BE49-F238E27FC236}">
                      <a16:creationId xmlns:a16="http://schemas.microsoft.com/office/drawing/2014/main" id="{F8284EAE-5AA0-A443-8E0B-68783ADDA3A0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717;p24">
                  <a:extLst>
                    <a:ext uri="{FF2B5EF4-FFF2-40B4-BE49-F238E27FC236}">
                      <a16:creationId xmlns:a16="http://schemas.microsoft.com/office/drawing/2014/main" id="{18762516-E5CE-4F0B-A95F-D893DEDAF14B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718;p24">
                  <a:extLst>
                    <a:ext uri="{FF2B5EF4-FFF2-40B4-BE49-F238E27FC236}">
                      <a16:creationId xmlns:a16="http://schemas.microsoft.com/office/drawing/2014/main" id="{9B9A25B7-0A32-A19E-7CB5-05664FDC00D5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" name="Google Shape;719;p24">
              <a:extLst>
                <a:ext uri="{FF2B5EF4-FFF2-40B4-BE49-F238E27FC236}">
                  <a16:creationId xmlns:a16="http://schemas.microsoft.com/office/drawing/2014/main" id="{ADB2DDA2-8BDA-F6CF-7F04-47489E545DC0}"/>
                </a:ext>
              </a:extLst>
            </p:cNvPr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42" name="Google Shape;720;p24">
                <a:extLst>
                  <a:ext uri="{FF2B5EF4-FFF2-40B4-BE49-F238E27FC236}">
                    <a16:creationId xmlns:a16="http://schemas.microsoft.com/office/drawing/2014/main" id="{7322E76E-845F-87C4-9FC1-BE0BD5D4E43C}"/>
                  </a:ext>
                </a:extLst>
              </p:cNvPr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21;p24">
                <a:extLst>
                  <a:ext uri="{FF2B5EF4-FFF2-40B4-BE49-F238E27FC236}">
                    <a16:creationId xmlns:a16="http://schemas.microsoft.com/office/drawing/2014/main" id="{3E57E58D-B500-7E1D-9936-A9755DF0DAE7}"/>
                  </a:ext>
                </a:extLst>
              </p:cNvPr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722;p24">
              <a:extLst>
                <a:ext uri="{FF2B5EF4-FFF2-40B4-BE49-F238E27FC236}">
                  <a16:creationId xmlns:a16="http://schemas.microsoft.com/office/drawing/2014/main" id="{4ED297C4-BC8F-4426-5EDE-8F32C32D775F}"/>
                </a:ext>
              </a:extLst>
            </p:cNvPr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Picture 2" descr="Azure has a new logo, but where do you download it? Here!">
            <a:extLst>
              <a:ext uri="{FF2B5EF4-FFF2-40B4-BE49-F238E27FC236}">
                <a16:creationId xmlns:a16="http://schemas.microsoft.com/office/drawing/2014/main" id="{D3C6EB0B-8E43-45F6-6959-B4F574EA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" y="75505"/>
            <a:ext cx="498048" cy="4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4C5C33C-0B29-A929-4C00-935C78AEEB83}"/>
              </a:ext>
            </a:extLst>
          </p:cNvPr>
          <p:cNvSpPr txBox="1"/>
          <p:nvPr/>
        </p:nvSpPr>
        <p:spPr>
          <a:xfrm>
            <a:off x="2096732" y="-1990"/>
            <a:ext cx="490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 Services Used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0B08C6-1741-1BDF-C700-E02198B82E2C}"/>
              </a:ext>
            </a:extLst>
          </p:cNvPr>
          <p:cNvSpPr txBox="1"/>
          <p:nvPr/>
        </p:nvSpPr>
        <p:spPr>
          <a:xfrm>
            <a:off x="279761" y="956688"/>
            <a:ext cx="30368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</a:t>
            </a:r>
          </a:p>
          <a:p>
            <a:pPr algn="just"/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(ADF) is a cloud-based data integration service. it involves extracting, transforming, or loading (ETL) data. </a:t>
            </a:r>
          </a:p>
          <a:p>
            <a:pPr algn="just"/>
            <a:endParaRPr lang="en-US" b="0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ADF facilitates the creation, scheduling, and management of data-driven processes, allowing data engineers to seamlessly connect various data sources and destinations, both on-premises and in the cloud.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412B206-FA95-F04D-F582-B121B80AA86F}"/>
              </a:ext>
            </a:extLst>
          </p:cNvPr>
          <p:cNvSpPr txBox="1"/>
          <p:nvPr/>
        </p:nvSpPr>
        <p:spPr>
          <a:xfrm>
            <a:off x="3737551" y="937689"/>
            <a:ext cx="31391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 ACCOUNT</a:t>
            </a:r>
          </a:p>
          <a:p>
            <a:pPr algn="just"/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Azure Storage Account is a cloud service provided by Microsoft Azure for storing a variety of data, such as files, blobs, tables, queues, and virtual machine disks. It's highly scalable, durable, and accessible over the internet, making it suitable for a wide range of storage needs.</a:t>
            </a:r>
          </a:p>
          <a:p>
            <a:pPr algn="just"/>
            <a:endParaRPr lang="en-US" b="0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container is a logical grouping of one or more blobs (objects or files). Containers are used to organize and manage data within a Storage Account. Internet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8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35;p24">
            <a:extLst>
              <a:ext uri="{FF2B5EF4-FFF2-40B4-BE49-F238E27FC236}">
                <a16:creationId xmlns:a16="http://schemas.microsoft.com/office/drawing/2014/main" id="{05030779-8092-BEED-9C18-2F9E34D2F3CD}"/>
              </a:ext>
            </a:extLst>
          </p:cNvPr>
          <p:cNvGrpSpPr/>
          <p:nvPr/>
        </p:nvGrpSpPr>
        <p:grpSpPr>
          <a:xfrm>
            <a:off x="6704706" y="486521"/>
            <a:ext cx="2457934" cy="4048498"/>
            <a:chOff x="6689905" y="486521"/>
            <a:chExt cx="2457934" cy="4048498"/>
          </a:xfrm>
        </p:grpSpPr>
        <p:sp>
          <p:nvSpPr>
            <p:cNvPr id="3" name="Google Shape;636;p24">
              <a:extLst>
                <a:ext uri="{FF2B5EF4-FFF2-40B4-BE49-F238E27FC236}">
                  <a16:creationId xmlns:a16="http://schemas.microsoft.com/office/drawing/2014/main" id="{D40E616F-5483-3085-A2B1-1747016E0F13}"/>
                </a:ext>
              </a:extLst>
            </p:cNvPr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7;p24">
              <a:extLst>
                <a:ext uri="{FF2B5EF4-FFF2-40B4-BE49-F238E27FC236}">
                  <a16:creationId xmlns:a16="http://schemas.microsoft.com/office/drawing/2014/main" id="{C8D3D215-2332-6230-9F2E-0F2DAE3E7B82}"/>
                </a:ext>
              </a:extLst>
            </p:cNvPr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38;p24">
              <a:extLst>
                <a:ext uri="{FF2B5EF4-FFF2-40B4-BE49-F238E27FC236}">
                  <a16:creationId xmlns:a16="http://schemas.microsoft.com/office/drawing/2014/main" id="{3096FA95-AA80-F7C5-4F37-BF1173DEBE10}"/>
                </a:ext>
              </a:extLst>
            </p:cNvPr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39;p24">
              <a:extLst>
                <a:ext uri="{FF2B5EF4-FFF2-40B4-BE49-F238E27FC236}">
                  <a16:creationId xmlns:a16="http://schemas.microsoft.com/office/drawing/2014/main" id="{3319726E-AC50-BABB-4F2A-6DA36F163BAA}"/>
                </a:ext>
              </a:extLst>
            </p:cNvPr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0;p24">
              <a:extLst>
                <a:ext uri="{FF2B5EF4-FFF2-40B4-BE49-F238E27FC236}">
                  <a16:creationId xmlns:a16="http://schemas.microsoft.com/office/drawing/2014/main" id="{23D29580-B7A9-4EB1-67F2-3DD2D4C99AB1}"/>
                </a:ext>
              </a:extLst>
            </p:cNvPr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1;p24">
              <a:extLst>
                <a:ext uri="{FF2B5EF4-FFF2-40B4-BE49-F238E27FC236}">
                  <a16:creationId xmlns:a16="http://schemas.microsoft.com/office/drawing/2014/main" id="{536448D5-E374-6B78-AA3F-82BCA35F152F}"/>
                </a:ext>
              </a:extLst>
            </p:cNvPr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2;p24">
              <a:extLst>
                <a:ext uri="{FF2B5EF4-FFF2-40B4-BE49-F238E27FC236}">
                  <a16:creationId xmlns:a16="http://schemas.microsoft.com/office/drawing/2014/main" id="{16CB40E8-F81D-90D3-A308-DFDE965649A7}"/>
                </a:ext>
              </a:extLst>
            </p:cNvPr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3;p24">
              <a:extLst>
                <a:ext uri="{FF2B5EF4-FFF2-40B4-BE49-F238E27FC236}">
                  <a16:creationId xmlns:a16="http://schemas.microsoft.com/office/drawing/2014/main" id="{1F76F9DA-17F5-821A-E9E3-B5CBA18D1AF1}"/>
                </a:ext>
              </a:extLst>
            </p:cNvPr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4;p24">
              <a:extLst>
                <a:ext uri="{FF2B5EF4-FFF2-40B4-BE49-F238E27FC236}">
                  <a16:creationId xmlns:a16="http://schemas.microsoft.com/office/drawing/2014/main" id="{8665A69C-3FEF-2289-1CF7-9B7541AE458A}"/>
                </a:ext>
              </a:extLst>
            </p:cNvPr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5;p24">
              <a:extLst>
                <a:ext uri="{FF2B5EF4-FFF2-40B4-BE49-F238E27FC236}">
                  <a16:creationId xmlns:a16="http://schemas.microsoft.com/office/drawing/2014/main" id="{3B1E9250-C747-D615-EE0F-0DD7CC40A1F0}"/>
                </a:ext>
              </a:extLst>
            </p:cNvPr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6;p24">
              <a:extLst>
                <a:ext uri="{FF2B5EF4-FFF2-40B4-BE49-F238E27FC236}">
                  <a16:creationId xmlns:a16="http://schemas.microsoft.com/office/drawing/2014/main" id="{15896276-F4EB-5AE3-3EE1-AF2453A9E1FC}"/>
                </a:ext>
              </a:extLst>
            </p:cNvPr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7;p24">
              <a:extLst>
                <a:ext uri="{FF2B5EF4-FFF2-40B4-BE49-F238E27FC236}">
                  <a16:creationId xmlns:a16="http://schemas.microsoft.com/office/drawing/2014/main" id="{CDDFBDE7-09C6-5852-1380-44A89A47A552}"/>
                </a:ext>
              </a:extLst>
            </p:cNvPr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8;p24">
              <a:extLst>
                <a:ext uri="{FF2B5EF4-FFF2-40B4-BE49-F238E27FC236}">
                  <a16:creationId xmlns:a16="http://schemas.microsoft.com/office/drawing/2014/main" id="{B378595A-5433-CF32-F132-40FDA5B1ABB2}"/>
                </a:ext>
              </a:extLst>
            </p:cNvPr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9;p24">
              <a:extLst>
                <a:ext uri="{FF2B5EF4-FFF2-40B4-BE49-F238E27FC236}">
                  <a16:creationId xmlns:a16="http://schemas.microsoft.com/office/drawing/2014/main" id="{8B0F5B9F-E8B0-0E24-74B0-FC3A4B45EFEE}"/>
                </a:ext>
              </a:extLst>
            </p:cNvPr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0;p24">
              <a:extLst>
                <a:ext uri="{FF2B5EF4-FFF2-40B4-BE49-F238E27FC236}">
                  <a16:creationId xmlns:a16="http://schemas.microsoft.com/office/drawing/2014/main" id="{22C1E0A1-D1A7-6AC1-B2E2-3AB374761549}"/>
                </a:ext>
              </a:extLst>
            </p:cNvPr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1;p24">
              <a:extLst>
                <a:ext uri="{FF2B5EF4-FFF2-40B4-BE49-F238E27FC236}">
                  <a16:creationId xmlns:a16="http://schemas.microsoft.com/office/drawing/2014/main" id="{1C07756D-62D4-3B33-D3AA-4EE319D4E9E6}"/>
                </a:ext>
              </a:extLst>
            </p:cNvPr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2;p24">
              <a:extLst>
                <a:ext uri="{FF2B5EF4-FFF2-40B4-BE49-F238E27FC236}">
                  <a16:creationId xmlns:a16="http://schemas.microsoft.com/office/drawing/2014/main" id="{12CB96A9-D3B7-4238-D8E8-ACFFA3934BFE}"/>
                </a:ext>
              </a:extLst>
            </p:cNvPr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3;p24">
              <a:extLst>
                <a:ext uri="{FF2B5EF4-FFF2-40B4-BE49-F238E27FC236}">
                  <a16:creationId xmlns:a16="http://schemas.microsoft.com/office/drawing/2014/main" id="{9A515105-DDAE-6465-7C4D-AAA0C52D3AC0}"/>
                </a:ext>
              </a:extLst>
            </p:cNvPr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4;p24">
              <a:extLst>
                <a:ext uri="{FF2B5EF4-FFF2-40B4-BE49-F238E27FC236}">
                  <a16:creationId xmlns:a16="http://schemas.microsoft.com/office/drawing/2014/main" id="{38C7963F-DACA-25F8-9A50-18EC8ECC48AF}"/>
                </a:ext>
              </a:extLst>
            </p:cNvPr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5;p24">
              <a:extLst>
                <a:ext uri="{FF2B5EF4-FFF2-40B4-BE49-F238E27FC236}">
                  <a16:creationId xmlns:a16="http://schemas.microsoft.com/office/drawing/2014/main" id="{0EB5C53B-3D5F-4015-E518-8B947E0DC4D6}"/>
                </a:ext>
              </a:extLst>
            </p:cNvPr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6;p24">
              <a:extLst>
                <a:ext uri="{FF2B5EF4-FFF2-40B4-BE49-F238E27FC236}">
                  <a16:creationId xmlns:a16="http://schemas.microsoft.com/office/drawing/2014/main" id="{472AA71D-7EDA-6818-72A8-4953E5726619}"/>
                </a:ext>
              </a:extLst>
            </p:cNvPr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7;p24">
              <a:extLst>
                <a:ext uri="{FF2B5EF4-FFF2-40B4-BE49-F238E27FC236}">
                  <a16:creationId xmlns:a16="http://schemas.microsoft.com/office/drawing/2014/main" id="{D74795E8-78F2-CC62-B3ED-828B8AA7B7B5}"/>
                </a:ext>
              </a:extLst>
            </p:cNvPr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8;p24">
              <a:extLst>
                <a:ext uri="{FF2B5EF4-FFF2-40B4-BE49-F238E27FC236}">
                  <a16:creationId xmlns:a16="http://schemas.microsoft.com/office/drawing/2014/main" id="{227EF200-1189-8082-0748-9C82C7A901D3}"/>
                </a:ext>
              </a:extLst>
            </p:cNvPr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9;p24">
              <a:extLst>
                <a:ext uri="{FF2B5EF4-FFF2-40B4-BE49-F238E27FC236}">
                  <a16:creationId xmlns:a16="http://schemas.microsoft.com/office/drawing/2014/main" id="{70FB672C-30C6-D28B-B820-7BB53B68F0AE}"/>
                </a:ext>
              </a:extLst>
            </p:cNvPr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0;p24">
              <a:extLst>
                <a:ext uri="{FF2B5EF4-FFF2-40B4-BE49-F238E27FC236}">
                  <a16:creationId xmlns:a16="http://schemas.microsoft.com/office/drawing/2014/main" id="{FD60A68D-50A3-202D-5BE1-BD6CC2792823}"/>
                </a:ext>
              </a:extLst>
            </p:cNvPr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1;p24">
              <a:extLst>
                <a:ext uri="{FF2B5EF4-FFF2-40B4-BE49-F238E27FC236}">
                  <a16:creationId xmlns:a16="http://schemas.microsoft.com/office/drawing/2014/main" id="{2F3FE3F1-0215-2E11-0FA2-F1CFE66E6DCB}"/>
                </a:ext>
              </a:extLst>
            </p:cNvPr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2;p24">
              <a:extLst>
                <a:ext uri="{FF2B5EF4-FFF2-40B4-BE49-F238E27FC236}">
                  <a16:creationId xmlns:a16="http://schemas.microsoft.com/office/drawing/2014/main" id="{77643E0E-6DFB-D012-9395-0570CEFE2A32}"/>
                </a:ext>
              </a:extLst>
            </p:cNvPr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3;p24">
              <a:extLst>
                <a:ext uri="{FF2B5EF4-FFF2-40B4-BE49-F238E27FC236}">
                  <a16:creationId xmlns:a16="http://schemas.microsoft.com/office/drawing/2014/main" id="{270862DD-05CF-5F05-86FA-6E0513825446}"/>
                </a:ext>
              </a:extLst>
            </p:cNvPr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664;p24">
              <a:extLst>
                <a:ext uri="{FF2B5EF4-FFF2-40B4-BE49-F238E27FC236}">
                  <a16:creationId xmlns:a16="http://schemas.microsoft.com/office/drawing/2014/main" id="{E466F1AD-99F2-423D-85F5-C856AD6E38CA}"/>
                </a:ext>
              </a:extLst>
            </p:cNvPr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86" name="Google Shape;665;p24">
                <a:extLst>
                  <a:ext uri="{FF2B5EF4-FFF2-40B4-BE49-F238E27FC236}">
                    <a16:creationId xmlns:a16="http://schemas.microsoft.com/office/drawing/2014/main" id="{7794E265-6A92-2066-8380-77B99150CFC9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66;p24">
                <a:extLst>
                  <a:ext uri="{FF2B5EF4-FFF2-40B4-BE49-F238E27FC236}">
                    <a16:creationId xmlns:a16="http://schemas.microsoft.com/office/drawing/2014/main" id="{7F83FE9A-259C-ED74-15CA-531A7AB7A179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67;p24">
                <a:extLst>
                  <a:ext uri="{FF2B5EF4-FFF2-40B4-BE49-F238E27FC236}">
                    <a16:creationId xmlns:a16="http://schemas.microsoft.com/office/drawing/2014/main" id="{0243FDFD-1147-0FCB-40A3-46EDC8BDB932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68;p24">
                <a:extLst>
                  <a:ext uri="{FF2B5EF4-FFF2-40B4-BE49-F238E27FC236}">
                    <a16:creationId xmlns:a16="http://schemas.microsoft.com/office/drawing/2014/main" id="{F7922B19-318B-07AC-B5A9-32C78E536FA3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669;p24">
              <a:extLst>
                <a:ext uri="{FF2B5EF4-FFF2-40B4-BE49-F238E27FC236}">
                  <a16:creationId xmlns:a16="http://schemas.microsoft.com/office/drawing/2014/main" id="{C75B6DF8-2F64-9842-10C2-DFB827C36FD8}"/>
                </a:ext>
              </a:extLst>
            </p:cNvPr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82" name="Google Shape;670;p24">
                <a:extLst>
                  <a:ext uri="{FF2B5EF4-FFF2-40B4-BE49-F238E27FC236}">
                    <a16:creationId xmlns:a16="http://schemas.microsoft.com/office/drawing/2014/main" id="{A1D08D3B-04FE-6FB0-7A29-559EF0AA7A6D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71;p24">
                <a:extLst>
                  <a:ext uri="{FF2B5EF4-FFF2-40B4-BE49-F238E27FC236}">
                    <a16:creationId xmlns:a16="http://schemas.microsoft.com/office/drawing/2014/main" id="{E8B53B41-6A3C-8CD3-AE25-92C601D6DE7E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72;p24">
                <a:extLst>
                  <a:ext uri="{FF2B5EF4-FFF2-40B4-BE49-F238E27FC236}">
                    <a16:creationId xmlns:a16="http://schemas.microsoft.com/office/drawing/2014/main" id="{7D490867-9605-2B53-F2A7-700183240F5B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73;p24">
                <a:extLst>
                  <a:ext uri="{FF2B5EF4-FFF2-40B4-BE49-F238E27FC236}">
                    <a16:creationId xmlns:a16="http://schemas.microsoft.com/office/drawing/2014/main" id="{6231E368-C65F-0528-FFE4-27B1ADE56FB0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674;p24">
              <a:extLst>
                <a:ext uri="{FF2B5EF4-FFF2-40B4-BE49-F238E27FC236}">
                  <a16:creationId xmlns:a16="http://schemas.microsoft.com/office/drawing/2014/main" id="{8FBA6856-1473-50CC-9D22-CDF31F1E6D9D}"/>
                </a:ext>
              </a:extLst>
            </p:cNvPr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78" name="Google Shape;675;p24">
                <a:extLst>
                  <a:ext uri="{FF2B5EF4-FFF2-40B4-BE49-F238E27FC236}">
                    <a16:creationId xmlns:a16="http://schemas.microsoft.com/office/drawing/2014/main" id="{F6FFE087-8FC8-B4AE-63F9-88A6D11C2D82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76;p24">
                <a:extLst>
                  <a:ext uri="{FF2B5EF4-FFF2-40B4-BE49-F238E27FC236}">
                    <a16:creationId xmlns:a16="http://schemas.microsoft.com/office/drawing/2014/main" id="{A62E4B79-991C-80E5-DFF7-CEBF7D2B339C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77;p24">
                <a:extLst>
                  <a:ext uri="{FF2B5EF4-FFF2-40B4-BE49-F238E27FC236}">
                    <a16:creationId xmlns:a16="http://schemas.microsoft.com/office/drawing/2014/main" id="{9203D57D-2DCD-9CD1-5B12-80F1D4426A8E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78;p24">
                <a:extLst>
                  <a:ext uri="{FF2B5EF4-FFF2-40B4-BE49-F238E27FC236}">
                    <a16:creationId xmlns:a16="http://schemas.microsoft.com/office/drawing/2014/main" id="{B618E7BC-6DF1-8B02-409A-A341B3C675E5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679;p24">
              <a:extLst>
                <a:ext uri="{FF2B5EF4-FFF2-40B4-BE49-F238E27FC236}">
                  <a16:creationId xmlns:a16="http://schemas.microsoft.com/office/drawing/2014/main" id="{C6FE6972-1ADA-124A-A1F8-DD1E72069F75}"/>
                </a:ext>
              </a:extLst>
            </p:cNvPr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74" name="Google Shape;680;p24">
                <a:extLst>
                  <a:ext uri="{FF2B5EF4-FFF2-40B4-BE49-F238E27FC236}">
                    <a16:creationId xmlns:a16="http://schemas.microsoft.com/office/drawing/2014/main" id="{BDCA1454-8BC1-B318-9986-F3487FC81928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81;p24">
                <a:extLst>
                  <a:ext uri="{FF2B5EF4-FFF2-40B4-BE49-F238E27FC236}">
                    <a16:creationId xmlns:a16="http://schemas.microsoft.com/office/drawing/2014/main" id="{59834CAA-AB1B-0475-94E2-7F18810CFF13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82;p24">
                <a:extLst>
                  <a:ext uri="{FF2B5EF4-FFF2-40B4-BE49-F238E27FC236}">
                    <a16:creationId xmlns:a16="http://schemas.microsoft.com/office/drawing/2014/main" id="{E7F55DFC-5876-26B0-099B-5FE3E6F816B1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83;p24">
                <a:extLst>
                  <a:ext uri="{FF2B5EF4-FFF2-40B4-BE49-F238E27FC236}">
                    <a16:creationId xmlns:a16="http://schemas.microsoft.com/office/drawing/2014/main" id="{5427E5D4-B29B-4F67-F3C8-E017B59AA28F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684;p24">
              <a:extLst>
                <a:ext uri="{FF2B5EF4-FFF2-40B4-BE49-F238E27FC236}">
                  <a16:creationId xmlns:a16="http://schemas.microsoft.com/office/drawing/2014/main" id="{AAE66EE7-BC37-EF63-F7CD-23256B1FC09B}"/>
                </a:ext>
              </a:extLst>
            </p:cNvPr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5;p24">
              <a:extLst>
                <a:ext uri="{FF2B5EF4-FFF2-40B4-BE49-F238E27FC236}">
                  <a16:creationId xmlns:a16="http://schemas.microsoft.com/office/drawing/2014/main" id="{0A0CED62-453A-3B40-FFB7-380315B0A2B9}"/>
                </a:ext>
              </a:extLst>
            </p:cNvPr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686;p24">
              <a:extLst>
                <a:ext uri="{FF2B5EF4-FFF2-40B4-BE49-F238E27FC236}">
                  <a16:creationId xmlns:a16="http://schemas.microsoft.com/office/drawing/2014/main" id="{1A4F17D6-437C-5BA2-12BC-A221697C30B9}"/>
                </a:ext>
              </a:extLst>
            </p:cNvPr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64" name="Google Shape;687;p24">
                <a:extLst>
                  <a:ext uri="{FF2B5EF4-FFF2-40B4-BE49-F238E27FC236}">
                    <a16:creationId xmlns:a16="http://schemas.microsoft.com/office/drawing/2014/main" id="{D1C04E64-DC12-335B-3AFB-EF3E0727DC4D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688;p24">
                <a:extLst>
                  <a:ext uri="{FF2B5EF4-FFF2-40B4-BE49-F238E27FC236}">
                    <a16:creationId xmlns:a16="http://schemas.microsoft.com/office/drawing/2014/main" id="{4DC4B72C-7B14-2C93-BF1C-9D4D3B1F165D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6" name="Google Shape;689;p24">
                  <a:extLst>
                    <a:ext uri="{FF2B5EF4-FFF2-40B4-BE49-F238E27FC236}">
                      <a16:creationId xmlns:a16="http://schemas.microsoft.com/office/drawing/2014/main" id="{1C8F465A-4521-B2C7-004B-150B772C9C7E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90;p24">
                  <a:extLst>
                    <a:ext uri="{FF2B5EF4-FFF2-40B4-BE49-F238E27FC236}">
                      <a16:creationId xmlns:a16="http://schemas.microsoft.com/office/drawing/2014/main" id="{299CBAB0-FFA9-25F0-E3F5-D18A6B7D552A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91;p24">
                  <a:extLst>
                    <a:ext uri="{FF2B5EF4-FFF2-40B4-BE49-F238E27FC236}">
                      <a16:creationId xmlns:a16="http://schemas.microsoft.com/office/drawing/2014/main" id="{D2347EA6-897A-7BAF-CEAB-8C3D696B5692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2;p24">
                  <a:extLst>
                    <a:ext uri="{FF2B5EF4-FFF2-40B4-BE49-F238E27FC236}">
                      <a16:creationId xmlns:a16="http://schemas.microsoft.com/office/drawing/2014/main" id="{4FBE6E41-E982-EE87-40FD-741FC7613B27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693;p24">
                  <a:extLst>
                    <a:ext uri="{FF2B5EF4-FFF2-40B4-BE49-F238E27FC236}">
                      <a16:creationId xmlns:a16="http://schemas.microsoft.com/office/drawing/2014/main" id="{E7127D21-9DA3-FA80-DAA2-332BD732ECAF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694;p24">
                  <a:extLst>
                    <a:ext uri="{FF2B5EF4-FFF2-40B4-BE49-F238E27FC236}">
                      <a16:creationId xmlns:a16="http://schemas.microsoft.com/office/drawing/2014/main" id="{A2F23405-465B-30E5-78A4-3722113491C2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695;p24">
                  <a:extLst>
                    <a:ext uri="{FF2B5EF4-FFF2-40B4-BE49-F238E27FC236}">
                      <a16:creationId xmlns:a16="http://schemas.microsoft.com/office/drawing/2014/main" id="{F13A8A2A-99F5-15B6-A31D-F223F7904E3F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696;p24">
                  <a:extLst>
                    <a:ext uri="{FF2B5EF4-FFF2-40B4-BE49-F238E27FC236}">
                      <a16:creationId xmlns:a16="http://schemas.microsoft.com/office/drawing/2014/main" id="{6524072A-61B4-47C4-3D5A-D20866DABFCF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697;p24">
              <a:extLst>
                <a:ext uri="{FF2B5EF4-FFF2-40B4-BE49-F238E27FC236}">
                  <a16:creationId xmlns:a16="http://schemas.microsoft.com/office/drawing/2014/main" id="{7D90032C-433D-450B-EC9C-AC2D4A90EA92}"/>
                </a:ext>
              </a:extLst>
            </p:cNvPr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54" name="Google Shape;698;p24">
                <a:extLst>
                  <a:ext uri="{FF2B5EF4-FFF2-40B4-BE49-F238E27FC236}">
                    <a16:creationId xmlns:a16="http://schemas.microsoft.com/office/drawing/2014/main" id="{B7860A25-FABD-E66C-8DD5-0BAE61E7818E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" name="Google Shape;699;p24">
                <a:extLst>
                  <a:ext uri="{FF2B5EF4-FFF2-40B4-BE49-F238E27FC236}">
                    <a16:creationId xmlns:a16="http://schemas.microsoft.com/office/drawing/2014/main" id="{B6489755-CC0A-5A9B-B7C1-7514347B1FC3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6" name="Google Shape;700;p24">
                  <a:extLst>
                    <a:ext uri="{FF2B5EF4-FFF2-40B4-BE49-F238E27FC236}">
                      <a16:creationId xmlns:a16="http://schemas.microsoft.com/office/drawing/2014/main" id="{8F0DB3A0-DDBC-48DB-B72E-402332B50FF6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701;p24">
                  <a:extLst>
                    <a:ext uri="{FF2B5EF4-FFF2-40B4-BE49-F238E27FC236}">
                      <a16:creationId xmlns:a16="http://schemas.microsoft.com/office/drawing/2014/main" id="{56965936-136D-9375-F8FF-D0E8B64746CD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702;p24">
                  <a:extLst>
                    <a:ext uri="{FF2B5EF4-FFF2-40B4-BE49-F238E27FC236}">
                      <a16:creationId xmlns:a16="http://schemas.microsoft.com/office/drawing/2014/main" id="{C45A54DE-E9B7-61D0-C2DD-69E9493678A3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703;p24">
                  <a:extLst>
                    <a:ext uri="{FF2B5EF4-FFF2-40B4-BE49-F238E27FC236}">
                      <a16:creationId xmlns:a16="http://schemas.microsoft.com/office/drawing/2014/main" id="{72B0C36C-89F2-4EED-AF85-BB3A00336C02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704;p24">
                  <a:extLst>
                    <a:ext uri="{FF2B5EF4-FFF2-40B4-BE49-F238E27FC236}">
                      <a16:creationId xmlns:a16="http://schemas.microsoft.com/office/drawing/2014/main" id="{96C59505-5C50-F45F-5564-F435A32715EF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705;p24">
                  <a:extLst>
                    <a:ext uri="{FF2B5EF4-FFF2-40B4-BE49-F238E27FC236}">
                      <a16:creationId xmlns:a16="http://schemas.microsoft.com/office/drawing/2014/main" id="{AB7485FA-FFAF-8A09-E6CE-A71E7B8BF114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706;p24">
                  <a:extLst>
                    <a:ext uri="{FF2B5EF4-FFF2-40B4-BE49-F238E27FC236}">
                      <a16:creationId xmlns:a16="http://schemas.microsoft.com/office/drawing/2014/main" id="{88056F84-84E1-F448-44F6-4A9CB8A1ADD8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707;p24">
                  <a:extLst>
                    <a:ext uri="{FF2B5EF4-FFF2-40B4-BE49-F238E27FC236}">
                      <a16:creationId xmlns:a16="http://schemas.microsoft.com/office/drawing/2014/main" id="{852AFD31-AD67-0F91-1829-5E229133C56E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708;p24">
              <a:extLst>
                <a:ext uri="{FF2B5EF4-FFF2-40B4-BE49-F238E27FC236}">
                  <a16:creationId xmlns:a16="http://schemas.microsoft.com/office/drawing/2014/main" id="{6F6C2718-0609-6742-E083-7D3F3EA02013}"/>
                </a:ext>
              </a:extLst>
            </p:cNvPr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44" name="Google Shape;709;p24">
                <a:extLst>
                  <a:ext uri="{FF2B5EF4-FFF2-40B4-BE49-F238E27FC236}">
                    <a16:creationId xmlns:a16="http://schemas.microsoft.com/office/drawing/2014/main" id="{0CDE59A9-2F60-A630-D759-91492732BB9E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710;p24">
                <a:extLst>
                  <a:ext uri="{FF2B5EF4-FFF2-40B4-BE49-F238E27FC236}">
                    <a16:creationId xmlns:a16="http://schemas.microsoft.com/office/drawing/2014/main" id="{A5F924CA-A121-9172-D5D8-35E91957E6DC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46" name="Google Shape;711;p24">
                  <a:extLst>
                    <a:ext uri="{FF2B5EF4-FFF2-40B4-BE49-F238E27FC236}">
                      <a16:creationId xmlns:a16="http://schemas.microsoft.com/office/drawing/2014/main" id="{CCE2555F-7EF1-0215-0792-278226305170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712;p24">
                  <a:extLst>
                    <a:ext uri="{FF2B5EF4-FFF2-40B4-BE49-F238E27FC236}">
                      <a16:creationId xmlns:a16="http://schemas.microsoft.com/office/drawing/2014/main" id="{0DA554D5-A46C-ABEA-4511-BAC22E77BF6B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13;p24">
                  <a:extLst>
                    <a:ext uri="{FF2B5EF4-FFF2-40B4-BE49-F238E27FC236}">
                      <a16:creationId xmlns:a16="http://schemas.microsoft.com/office/drawing/2014/main" id="{49909CA2-2946-30A9-0256-7CF89BE0E974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714;p24">
                  <a:extLst>
                    <a:ext uri="{FF2B5EF4-FFF2-40B4-BE49-F238E27FC236}">
                      <a16:creationId xmlns:a16="http://schemas.microsoft.com/office/drawing/2014/main" id="{B2ACC016-A436-286C-EC99-91D72EEC439F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15;p24">
                  <a:extLst>
                    <a:ext uri="{FF2B5EF4-FFF2-40B4-BE49-F238E27FC236}">
                      <a16:creationId xmlns:a16="http://schemas.microsoft.com/office/drawing/2014/main" id="{B372D2A4-DFD9-E980-0FD8-A1291CC01764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716;p24">
                  <a:extLst>
                    <a:ext uri="{FF2B5EF4-FFF2-40B4-BE49-F238E27FC236}">
                      <a16:creationId xmlns:a16="http://schemas.microsoft.com/office/drawing/2014/main" id="{F8284EAE-5AA0-A443-8E0B-68783ADDA3A0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717;p24">
                  <a:extLst>
                    <a:ext uri="{FF2B5EF4-FFF2-40B4-BE49-F238E27FC236}">
                      <a16:creationId xmlns:a16="http://schemas.microsoft.com/office/drawing/2014/main" id="{18762516-E5CE-4F0B-A95F-D893DEDAF14B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718;p24">
                  <a:extLst>
                    <a:ext uri="{FF2B5EF4-FFF2-40B4-BE49-F238E27FC236}">
                      <a16:creationId xmlns:a16="http://schemas.microsoft.com/office/drawing/2014/main" id="{9B9A25B7-0A32-A19E-7CB5-05664FDC00D5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" name="Google Shape;719;p24">
              <a:extLst>
                <a:ext uri="{FF2B5EF4-FFF2-40B4-BE49-F238E27FC236}">
                  <a16:creationId xmlns:a16="http://schemas.microsoft.com/office/drawing/2014/main" id="{ADB2DDA2-8BDA-F6CF-7F04-47489E545DC0}"/>
                </a:ext>
              </a:extLst>
            </p:cNvPr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42" name="Google Shape;720;p24">
                <a:extLst>
                  <a:ext uri="{FF2B5EF4-FFF2-40B4-BE49-F238E27FC236}">
                    <a16:creationId xmlns:a16="http://schemas.microsoft.com/office/drawing/2014/main" id="{7322E76E-845F-87C4-9FC1-BE0BD5D4E43C}"/>
                  </a:ext>
                </a:extLst>
              </p:cNvPr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21;p24">
                <a:extLst>
                  <a:ext uri="{FF2B5EF4-FFF2-40B4-BE49-F238E27FC236}">
                    <a16:creationId xmlns:a16="http://schemas.microsoft.com/office/drawing/2014/main" id="{3E57E58D-B500-7E1D-9936-A9755DF0DAE7}"/>
                  </a:ext>
                </a:extLst>
              </p:cNvPr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722;p24">
              <a:extLst>
                <a:ext uri="{FF2B5EF4-FFF2-40B4-BE49-F238E27FC236}">
                  <a16:creationId xmlns:a16="http://schemas.microsoft.com/office/drawing/2014/main" id="{4ED297C4-BC8F-4426-5EDE-8F32C32D775F}"/>
                </a:ext>
              </a:extLst>
            </p:cNvPr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Picture 2" descr="Azure has a new logo, but where do you download it? Here!">
            <a:extLst>
              <a:ext uri="{FF2B5EF4-FFF2-40B4-BE49-F238E27FC236}">
                <a16:creationId xmlns:a16="http://schemas.microsoft.com/office/drawing/2014/main" id="{D3C6EB0B-8E43-45F6-6959-B4F574EA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" y="75505"/>
            <a:ext cx="498048" cy="4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4C5C33C-0B29-A929-4C00-935C78AEEB83}"/>
              </a:ext>
            </a:extLst>
          </p:cNvPr>
          <p:cNvSpPr txBox="1"/>
          <p:nvPr/>
        </p:nvSpPr>
        <p:spPr>
          <a:xfrm>
            <a:off x="2096732" y="-1990"/>
            <a:ext cx="490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 Services Used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0B08C6-1741-1BDF-C700-E02198B82E2C}"/>
              </a:ext>
            </a:extLst>
          </p:cNvPr>
          <p:cNvSpPr txBox="1"/>
          <p:nvPr/>
        </p:nvSpPr>
        <p:spPr>
          <a:xfrm>
            <a:off x="279761" y="956688"/>
            <a:ext cx="30368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</a:t>
            </a:r>
          </a:p>
          <a:p>
            <a:pPr algn="ctr"/>
            <a:endParaRPr lang="en-US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Databricks provides a unified workspace, making it easy to build, train, and deploy machine learning models, process large datasets, and derive valuable insights from data. </a:t>
            </a:r>
          </a:p>
          <a:p>
            <a:pPr algn="just"/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designed to handle big data workloads and offers features like autoscaling, managed clusters, and deep integration with Azure services, making it a powerful solution for data-driven organizations.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412B206-FA95-F04D-F582-B121B80AA86F}"/>
              </a:ext>
            </a:extLst>
          </p:cNvPr>
          <p:cNvSpPr txBox="1"/>
          <p:nvPr/>
        </p:nvSpPr>
        <p:spPr>
          <a:xfrm>
            <a:off x="3716327" y="970915"/>
            <a:ext cx="30284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  <a:p>
            <a:pPr algn="just"/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 is a powerful business intelligence and data visualization tool developed by Microsoft. </a:t>
            </a:r>
          </a:p>
          <a:p>
            <a:pPr algn="just"/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users to connect to various data sources, transform and clean data, and create interactive, visually appealing reports and dashboards.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9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35;p24">
            <a:extLst>
              <a:ext uri="{FF2B5EF4-FFF2-40B4-BE49-F238E27FC236}">
                <a16:creationId xmlns:a16="http://schemas.microsoft.com/office/drawing/2014/main" id="{05030779-8092-BEED-9C18-2F9E34D2F3CD}"/>
              </a:ext>
            </a:extLst>
          </p:cNvPr>
          <p:cNvGrpSpPr/>
          <p:nvPr/>
        </p:nvGrpSpPr>
        <p:grpSpPr>
          <a:xfrm>
            <a:off x="6704706" y="486521"/>
            <a:ext cx="2457934" cy="4048498"/>
            <a:chOff x="6689905" y="486521"/>
            <a:chExt cx="2457934" cy="4048498"/>
          </a:xfrm>
        </p:grpSpPr>
        <p:sp>
          <p:nvSpPr>
            <p:cNvPr id="3" name="Google Shape;636;p24">
              <a:extLst>
                <a:ext uri="{FF2B5EF4-FFF2-40B4-BE49-F238E27FC236}">
                  <a16:creationId xmlns:a16="http://schemas.microsoft.com/office/drawing/2014/main" id="{D40E616F-5483-3085-A2B1-1747016E0F13}"/>
                </a:ext>
              </a:extLst>
            </p:cNvPr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7;p24">
              <a:extLst>
                <a:ext uri="{FF2B5EF4-FFF2-40B4-BE49-F238E27FC236}">
                  <a16:creationId xmlns:a16="http://schemas.microsoft.com/office/drawing/2014/main" id="{C8D3D215-2332-6230-9F2E-0F2DAE3E7B82}"/>
                </a:ext>
              </a:extLst>
            </p:cNvPr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38;p24">
              <a:extLst>
                <a:ext uri="{FF2B5EF4-FFF2-40B4-BE49-F238E27FC236}">
                  <a16:creationId xmlns:a16="http://schemas.microsoft.com/office/drawing/2014/main" id="{3096FA95-AA80-F7C5-4F37-BF1173DEBE10}"/>
                </a:ext>
              </a:extLst>
            </p:cNvPr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39;p24">
              <a:extLst>
                <a:ext uri="{FF2B5EF4-FFF2-40B4-BE49-F238E27FC236}">
                  <a16:creationId xmlns:a16="http://schemas.microsoft.com/office/drawing/2014/main" id="{3319726E-AC50-BABB-4F2A-6DA36F163BAA}"/>
                </a:ext>
              </a:extLst>
            </p:cNvPr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0;p24">
              <a:extLst>
                <a:ext uri="{FF2B5EF4-FFF2-40B4-BE49-F238E27FC236}">
                  <a16:creationId xmlns:a16="http://schemas.microsoft.com/office/drawing/2014/main" id="{23D29580-B7A9-4EB1-67F2-3DD2D4C99AB1}"/>
                </a:ext>
              </a:extLst>
            </p:cNvPr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1;p24">
              <a:extLst>
                <a:ext uri="{FF2B5EF4-FFF2-40B4-BE49-F238E27FC236}">
                  <a16:creationId xmlns:a16="http://schemas.microsoft.com/office/drawing/2014/main" id="{536448D5-E374-6B78-AA3F-82BCA35F152F}"/>
                </a:ext>
              </a:extLst>
            </p:cNvPr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2;p24">
              <a:extLst>
                <a:ext uri="{FF2B5EF4-FFF2-40B4-BE49-F238E27FC236}">
                  <a16:creationId xmlns:a16="http://schemas.microsoft.com/office/drawing/2014/main" id="{16CB40E8-F81D-90D3-A308-DFDE965649A7}"/>
                </a:ext>
              </a:extLst>
            </p:cNvPr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3;p24">
              <a:extLst>
                <a:ext uri="{FF2B5EF4-FFF2-40B4-BE49-F238E27FC236}">
                  <a16:creationId xmlns:a16="http://schemas.microsoft.com/office/drawing/2014/main" id="{1F76F9DA-17F5-821A-E9E3-B5CBA18D1AF1}"/>
                </a:ext>
              </a:extLst>
            </p:cNvPr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4;p24">
              <a:extLst>
                <a:ext uri="{FF2B5EF4-FFF2-40B4-BE49-F238E27FC236}">
                  <a16:creationId xmlns:a16="http://schemas.microsoft.com/office/drawing/2014/main" id="{8665A69C-3FEF-2289-1CF7-9B7541AE458A}"/>
                </a:ext>
              </a:extLst>
            </p:cNvPr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5;p24">
              <a:extLst>
                <a:ext uri="{FF2B5EF4-FFF2-40B4-BE49-F238E27FC236}">
                  <a16:creationId xmlns:a16="http://schemas.microsoft.com/office/drawing/2014/main" id="{3B1E9250-C747-D615-EE0F-0DD7CC40A1F0}"/>
                </a:ext>
              </a:extLst>
            </p:cNvPr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6;p24">
              <a:extLst>
                <a:ext uri="{FF2B5EF4-FFF2-40B4-BE49-F238E27FC236}">
                  <a16:creationId xmlns:a16="http://schemas.microsoft.com/office/drawing/2014/main" id="{15896276-F4EB-5AE3-3EE1-AF2453A9E1FC}"/>
                </a:ext>
              </a:extLst>
            </p:cNvPr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7;p24">
              <a:extLst>
                <a:ext uri="{FF2B5EF4-FFF2-40B4-BE49-F238E27FC236}">
                  <a16:creationId xmlns:a16="http://schemas.microsoft.com/office/drawing/2014/main" id="{CDDFBDE7-09C6-5852-1380-44A89A47A552}"/>
                </a:ext>
              </a:extLst>
            </p:cNvPr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8;p24">
              <a:extLst>
                <a:ext uri="{FF2B5EF4-FFF2-40B4-BE49-F238E27FC236}">
                  <a16:creationId xmlns:a16="http://schemas.microsoft.com/office/drawing/2014/main" id="{B378595A-5433-CF32-F132-40FDA5B1ABB2}"/>
                </a:ext>
              </a:extLst>
            </p:cNvPr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9;p24">
              <a:extLst>
                <a:ext uri="{FF2B5EF4-FFF2-40B4-BE49-F238E27FC236}">
                  <a16:creationId xmlns:a16="http://schemas.microsoft.com/office/drawing/2014/main" id="{8B0F5B9F-E8B0-0E24-74B0-FC3A4B45EFEE}"/>
                </a:ext>
              </a:extLst>
            </p:cNvPr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0;p24">
              <a:extLst>
                <a:ext uri="{FF2B5EF4-FFF2-40B4-BE49-F238E27FC236}">
                  <a16:creationId xmlns:a16="http://schemas.microsoft.com/office/drawing/2014/main" id="{22C1E0A1-D1A7-6AC1-B2E2-3AB374761549}"/>
                </a:ext>
              </a:extLst>
            </p:cNvPr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1;p24">
              <a:extLst>
                <a:ext uri="{FF2B5EF4-FFF2-40B4-BE49-F238E27FC236}">
                  <a16:creationId xmlns:a16="http://schemas.microsoft.com/office/drawing/2014/main" id="{1C07756D-62D4-3B33-D3AA-4EE319D4E9E6}"/>
                </a:ext>
              </a:extLst>
            </p:cNvPr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2;p24">
              <a:extLst>
                <a:ext uri="{FF2B5EF4-FFF2-40B4-BE49-F238E27FC236}">
                  <a16:creationId xmlns:a16="http://schemas.microsoft.com/office/drawing/2014/main" id="{12CB96A9-D3B7-4238-D8E8-ACFFA3934BFE}"/>
                </a:ext>
              </a:extLst>
            </p:cNvPr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3;p24">
              <a:extLst>
                <a:ext uri="{FF2B5EF4-FFF2-40B4-BE49-F238E27FC236}">
                  <a16:creationId xmlns:a16="http://schemas.microsoft.com/office/drawing/2014/main" id="{9A515105-DDAE-6465-7C4D-AAA0C52D3AC0}"/>
                </a:ext>
              </a:extLst>
            </p:cNvPr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4;p24">
              <a:extLst>
                <a:ext uri="{FF2B5EF4-FFF2-40B4-BE49-F238E27FC236}">
                  <a16:creationId xmlns:a16="http://schemas.microsoft.com/office/drawing/2014/main" id="{38C7963F-DACA-25F8-9A50-18EC8ECC48AF}"/>
                </a:ext>
              </a:extLst>
            </p:cNvPr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5;p24">
              <a:extLst>
                <a:ext uri="{FF2B5EF4-FFF2-40B4-BE49-F238E27FC236}">
                  <a16:creationId xmlns:a16="http://schemas.microsoft.com/office/drawing/2014/main" id="{0EB5C53B-3D5F-4015-E518-8B947E0DC4D6}"/>
                </a:ext>
              </a:extLst>
            </p:cNvPr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6;p24">
              <a:extLst>
                <a:ext uri="{FF2B5EF4-FFF2-40B4-BE49-F238E27FC236}">
                  <a16:creationId xmlns:a16="http://schemas.microsoft.com/office/drawing/2014/main" id="{472AA71D-7EDA-6818-72A8-4953E5726619}"/>
                </a:ext>
              </a:extLst>
            </p:cNvPr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7;p24">
              <a:extLst>
                <a:ext uri="{FF2B5EF4-FFF2-40B4-BE49-F238E27FC236}">
                  <a16:creationId xmlns:a16="http://schemas.microsoft.com/office/drawing/2014/main" id="{D74795E8-78F2-CC62-B3ED-828B8AA7B7B5}"/>
                </a:ext>
              </a:extLst>
            </p:cNvPr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8;p24">
              <a:extLst>
                <a:ext uri="{FF2B5EF4-FFF2-40B4-BE49-F238E27FC236}">
                  <a16:creationId xmlns:a16="http://schemas.microsoft.com/office/drawing/2014/main" id="{227EF200-1189-8082-0748-9C82C7A901D3}"/>
                </a:ext>
              </a:extLst>
            </p:cNvPr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9;p24">
              <a:extLst>
                <a:ext uri="{FF2B5EF4-FFF2-40B4-BE49-F238E27FC236}">
                  <a16:creationId xmlns:a16="http://schemas.microsoft.com/office/drawing/2014/main" id="{70FB672C-30C6-D28B-B820-7BB53B68F0AE}"/>
                </a:ext>
              </a:extLst>
            </p:cNvPr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0;p24">
              <a:extLst>
                <a:ext uri="{FF2B5EF4-FFF2-40B4-BE49-F238E27FC236}">
                  <a16:creationId xmlns:a16="http://schemas.microsoft.com/office/drawing/2014/main" id="{FD60A68D-50A3-202D-5BE1-BD6CC2792823}"/>
                </a:ext>
              </a:extLst>
            </p:cNvPr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1;p24">
              <a:extLst>
                <a:ext uri="{FF2B5EF4-FFF2-40B4-BE49-F238E27FC236}">
                  <a16:creationId xmlns:a16="http://schemas.microsoft.com/office/drawing/2014/main" id="{2F3FE3F1-0215-2E11-0FA2-F1CFE66E6DCB}"/>
                </a:ext>
              </a:extLst>
            </p:cNvPr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2;p24">
              <a:extLst>
                <a:ext uri="{FF2B5EF4-FFF2-40B4-BE49-F238E27FC236}">
                  <a16:creationId xmlns:a16="http://schemas.microsoft.com/office/drawing/2014/main" id="{77643E0E-6DFB-D012-9395-0570CEFE2A32}"/>
                </a:ext>
              </a:extLst>
            </p:cNvPr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3;p24">
              <a:extLst>
                <a:ext uri="{FF2B5EF4-FFF2-40B4-BE49-F238E27FC236}">
                  <a16:creationId xmlns:a16="http://schemas.microsoft.com/office/drawing/2014/main" id="{270862DD-05CF-5F05-86FA-6E0513825446}"/>
                </a:ext>
              </a:extLst>
            </p:cNvPr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664;p24">
              <a:extLst>
                <a:ext uri="{FF2B5EF4-FFF2-40B4-BE49-F238E27FC236}">
                  <a16:creationId xmlns:a16="http://schemas.microsoft.com/office/drawing/2014/main" id="{E466F1AD-99F2-423D-85F5-C856AD6E38CA}"/>
                </a:ext>
              </a:extLst>
            </p:cNvPr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86" name="Google Shape;665;p24">
                <a:extLst>
                  <a:ext uri="{FF2B5EF4-FFF2-40B4-BE49-F238E27FC236}">
                    <a16:creationId xmlns:a16="http://schemas.microsoft.com/office/drawing/2014/main" id="{7794E265-6A92-2066-8380-77B99150CFC9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66;p24">
                <a:extLst>
                  <a:ext uri="{FF2B5EF4-FFF2-40B4-BE49-F238E27FC236}">
                    <a16:creationId xmlns:a16="http://schemas.microsoft.com/office/drawing/2014/main" id="{7F83FE9A-259C-ED74-15CA-531A7AB7A179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67;p24">
                <a:extLst>
                  <a:ext uri="{FF2B5EF4-FFF2-40B4-BE49-F238E27FC236}">
                    <a16:creationId xmlns:a16="http://schemas.microsoft.com/office/drawing/2014/main" id="{0243FDFD-1147-0FCB-40A3-46EDC8BDB932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68;p24">
                <a:extLst>
                  <a:ext uri="{FF2B5EF4-FFF2-40B4-BE49-F238E27FC236}">
                    <a16:creationId xmlns:a16="http://schemas.microsoft.com/office/drawing/2014/main" id="{F7922B19-318B-07AC-B5A9-32C78E536FA3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669;p24">
              <a:extLst>
                <a:ext uri="{FF2B5EF4-FFF2-40B4-BE49-F238E27FC236}">
                  <a16:creationId xmlns:a16="http://schemas.microsoft.com/office/drawing/2014/main" id="{C75B6DF8-2F64-9842-10C2-DFB827C36FD8}"/>
                </a:ext>
              </a:extLst>
            </p:cNvPr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82" name="Google Shape;670;p24">
                <a:extLst>
                  <a:ext uri="{FF2B5EF4-FFF2-40B4-BE49-F238E27FC236}">
                    <a16:creationId xmlns:a16="http://schemas.microsoft.com/office/drawing/2014/main" id="{A1D08D3B-04FE-6FB0-7A29-559EF0AA7A6D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71;p24">
                <a:extLst>
                  <a:ext uri="{FF2B5EF4-FFF2-40B4-BE49-F238E27FC236}">
                    <a16:creationId xmlns:a16="http://schemas.microsoft.com/office/drawing/2014/main" id="{E8B53B41-6A3C-8CD3-AE25-92C601D6DE7E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72;p24">
                <a:extLst>
                  <a:ext uri="{FF2B5EF4-FFF2-40B4-BE49-F238E27FC236}">
                    <a16:creationId xmlns:a16="http://schemas.microsoft.com/office/drawing/2014/main" id="{7D490867-9605-2B53-F2A7-700183240F5B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73;p24">
                <a:extLst>
                  <a:ext uri="{FF2B5EF4-FFF2-40B4-BE49-F238E27FC236}">
                    <a16:creationId xmlns:a16="http://schemas.microsoft.com/office/drawing/2014/main" id="{6231E368-C65F-0528-FFE4-27B1ADE56FB0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674;p24">
              <a:extLst>
                <a:ext uri="{FF2B5EF4-FFF2-40B4-BE49-F238E27FC236}">
                  <a16:creationId xmlns:a16="http://schemas.microsoft.com/office/drawing/2014/main" id="{8FBA6856-1473-50CC-9D22-CDF31F1E6D9D}"/>
                </a:ext>
              </a:extLst>
            </p:cNvPr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78" name="Google Shape;675;p24">
                <a:extLst>
                  <a:ext uri="{FF2B5EF4-FFF2-40B4-BE49-F238E27FC236}">
                    <a16:creationId xmlns:a16="http://schemas.microsoft.com/office/drawing/2014/main" id="{F6FFE087-8FC8-B4AE-63F9-88A6D11C2D82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76;p24">
                <a:extLst>
                  <a:ext uri="{FF2B5EF4-FFF2-40B4-BE49-F238E27FC236}">
                    <a16:creationId xmlns:a16="http://schemas.microsoft.com/office/drawing/2014/main" id="{A62E4B79-991C-80E5-DFF7-CEBF7D2B339C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77;p24">
                <a:extLst>
                  <a:ext uri="{FF2B5EF4-FFF2-40B4-BE49-F238E27FC236}">
                    <a16:creationId xmlns:a16="http://schemas.microsoft.com/office/drawing/2014/main" id="{9203D57D-2DCD-9CD1-5B12-80F1D4426A8E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78;p24">
                <a:extLst>
                  <a:ext uri="{FF2B5EF4-FFF2-40B4-BE49-F238E27FC236}">
                    <a16:creationId xmlns:a16="http://schemas.microsoft.com/office/drawing/2014/main" id="{B618E7BC-6DF1-8B02-409A-A341B3C675E5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679;p24">
              <a:extLst>
                <a:ext uri="{FF2B5EF4-FFF2-40B4-BE49-F238E27FC236}">
                  <a16:creationId xmlns:a16="http://schemas.microsoft.com/office/drawing/2014/main" id="{C6FE6972-1ADA-124A-A1F8-DD1E72069F75}"/>
                </a:ext>
              </a:extLst>
            </p:cNvPr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74" name="Google Shape;680;p24">
                <a:extLst>
                  <a:ext uri="{FF2B5EF4-FFF2-40B4-BE49-F238E27FC236}">
                    <a16:creationId xmlns:a16="http://schemas.microsoft.com/office/drawing/2014/main" id="{BDCA1454-8BC1-B318-9986-F3487FC81928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81;p24">
                <a:extLst>
                  <a:ext uri="{FF2B5EF4-FFF2-40B4-BE49-F238E27FC236}">
                    <a16:creationId xmlns:a16="http://schemas.microsoft.com/office/drawing/2014/main" id="{59834CAA-AB1B-0475-94E2-7F18810CFF13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82;p24">
                <a:extLst>
                  <a:ext uri="{FF2B5EF4-FFF2-40B4-BE49-F238E27FC236}">
                    <a16:creationId xmlns:a16="http://schemas.microsoft.com/office/drawing/2014/main" id="{E7F55DFC-5876-26B0-099B-5FE3E6F816B1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83;p24">
                <a:extLst>
                  <a:ext uri="{FF2B5EF4-FFF2-40B4-BE49-F238E27FC236}">
                    <a16:creationId xmlns:a16="http://schemas.microsoft.com/office/drawing/2014/main" id="{5427E5D4-B29B-4F67-F3C8-E017B59AA28F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684;p24">
              <a:extLst>
                <a:ext uri="{FF2B5EF4-FFF2-40B4-BE49-F238E27FC236}">
                  <a16:creationId xmlns:a16="http://schemas.microsoft.com/office/drawing/2014/main" id="{AAE66EE7-BC37-EF63-F7CD-23256B1FC09B}"/>
                </a:ext>
              </a:extLst>
            </p:cNvPr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5;p24">
              <a:extLst>
                <a:ext uri="{FF2B5EF4-FFF2-40B4-BE49-F238E27FC236}">
                  <a16:creationId xmlns:a16="http://schemas.microsoft.com/office/drawing/2014/main" id="{0A0CED62-453A-3B40-FFB7-380315B0A2B9}"/>
                </a:ext>
              </a:extLst>
            </p:cNvPr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686;p24">
              <a:extLst>
                <a:ext uri="{FF2B5EF4-FFF2-40B4-BE49-F238E27FC236}">
                  <a16:creationId xmlns:a16="http://schemas.microsoft.com/office/drawing/2014/main" id="{1A4F17D6-437C-5BA2-12BC-A221697C30B9}"/>
                </a:ext>
              </a:extLst>
            </p:cNvPr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64" name="Google Shape;687;p24">
                <a:extLst>
                  <a:ext uri="{FF2B5EF4-FFF2-40B4-BE49-F238E27FC236}">
                    <a16:creationId xmlns:a16="http://schemas.microsoft.com/office/drawing/2014/main" id="{D1C04E64-DC12-335B-3AFB-EF3E0727DC4D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688;p24">
                <a:extLst>
                  <a:ext uri="{FF2B5EF4-FFF2-40B4-BE49-F238E27FC236}">
                    <a16:creationId xmlns:a16="http://schemas.microsoft.com/office/drawing/2014/main" id="{4DC4B72C-7B14-2C93-BF1C-9D4D3B1F165D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6" name="Google Shape;689;p24">
                  <a:extLst>
                    <a:ext uri="{FF2B5EF4-FFF2-40B4-BE49-F238E27FC236}">
                      <a16:creationId xmlns:a16="http://schemas.microsoft.com/office/drawing/2014/main" id="{1C8F465A-4521-B2C7-004B-150B772C9C7E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90;p24">
                  <a:extLst>
                    <a:ext uri="{FF2B5EF4-FFF2-40B4-BE49-F238E27FC236}">
                      <a16:creationId xmlns:a16="http://schemas.microsoft.com/office/drawing/2014/main" id="{299CBAB0-FFA9-25F0-E3F5-D18A6B7D552A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91;p24">
                  <a:extLst>
                    <a:ext uri="{FF2B5EF4-FFF2-40B4-BE49-F238E27FC236}">
                      <a16:creationId xmlns:a16="http://schemas.microsoft.com/office/drawing/2014/main" id="{D2347EA6-897A-7BAF-CEAB-8C3D696B5692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2;p24">
                  <a:extLst>
                    <a:ext uri="{FF2B5EF4-FFF2-40B4-BE49-F238E27FC236}">
                      <a16:creationId xmlns:a16="http://schemas.microsoft.com/office/drawing/2014/main" id="{4FBE6E41-E982-EE87-40FD-741FC7613B27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693;p24">
                  <a:extLst>
                    <a:ext uri="{FF2B5EF4-FFF2-40B4-BE49-F238E27FC236}">
                      <a16:creationId xmlns:a16="http://schemas.microsoft.com/office/drawing/2014/main" id="{E7127D21-9DA3-FA80-DAA2-332BD732ECAF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694;p24">
                  <a:extLst>
                    <a:ext uri="{FF2B5EF4-FFF2-40B4-BE49-F238E27FC236}">
                      <a16:creationId xmlns:a16="http://schemas.microsoft.com/office/drawing/2014/main" id="{A2F23405-465B-30E5-78A4-3722113491C2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695;p24">
                  <a:extLst>
                    <a:ext uri="{FF2B5EF4-FFF2-40B4-BE49-F238E27FC236}">
                      <a16:creationId xmlns:a16="http://schemas.microsoft.com/office/drawing/2014/main" id="{F13A8A2A-99F5-15B6-A31D-F223F7904E3F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696;p24">
                  <a:extLst>
                    <a:ext uri="{FF2B5EF4-FFF2-40B4-BE49-F238E27FC236}">
                      <a16:creationId xmlns:a16="http://schemas.microsoft.com/office/drawing/2014/main" id="{6524072A-61B4-47C4-3D5A-D20866DABFCF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697;p24">
              <a:extLst>
                <a:ext uri="{FF2B5EF4-FFF2-40B4-BE49-F238E27FC236}">
                  <a16:creationId xmlns:a16="http://schemas.microsoft.com/office/drawing/2014/main" id="{7D90032C-433D-450B-EC9C-AC2D4A90EA92}"/>
                </a:ext>
              </a:extLst>
            </p:cNvPr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54" name="Google Shape;698;p24">
                <a:extLst>
                  <a:ext uri="{FF2B5EF4-FFF2-40B4-BE49-F238E27FC236}">
                    <a16:creationId xmlns:a16="http://schemas.microsoft.com/office/drawing/2014/main" id="{B7860A25-FABD-E66C-8DD5-0BAE61E7818E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" name="Google Shape;699;p24">
                <a:extLst>
                  <a:ext uri="{FF2B5EF4-FFF2-40B4-BE49-F238E27FC236}">
                    <a16:creationId xmlns:a16="http://schemas.microsoft.com/office/drawing/2014/main" id="{B6489755-CC0A-5A9B-B7C1-7514347B1FC3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6" name="Google Shape;700;p24">
                  <a:extLst>
                    <a:ext uri="{FF2B5EF4-FFF2-40B4-BE49-F238E27FC236}">
                      <a16:creationId xmlns:a16="http://schemas.microsoft.com/office/drawing/2014/main" id="{8F0DB3A0-DDBC-48DB-B72E-402332B50FF6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701;p24">
                  <a:extLst>
                    <a:ext uri="{FF2B5EF4-FFF2-40B4-BE49-F238E27FC236}">
                      <a16:creationId xmlns:a16="http://schemas.microsoft.com/office/drawing/2014/main" id="{56965936-136D-9375-F8FF-D0E8B64746CD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702;p24">
                  <a:extLst>
                    <a:ext uri="{FF2B5EF4-FFF2-40B4-BE49-F238E27FC236}">
                      <a16:creationId xmlns:a16="http://schemas.microsoft.com/office/drawing/2014/main" id="{C45A54DE-E9B7-61D0-C2DD-69E9493678A3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703;p24">
                  <a:extLst>
                    <a:ext uri="{FF2B5EF4-FFF2-40B4-BE49-F238E27FC236}">
                      <a16:creationId xmlns:a16="http://schemas.microsoft.com/office/drawing/2014/main" id="{72B0C36C-89F2-4EED-AF85-BB3A00336C02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704;p24">
                  <a:extLst>
                    <a:ext uri="{FF2B5EF4-FFF2-40B4-BE49-F238E27FC236}">
                      <a16:creationId xmlns:a16="http://schemas.microsoft.com/office/drawing/2014/main" id="{96C59505-5C50-F45F-5564-F435A32715EF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705;p24">
                  <a:extLst>
                    <a:ext uri="{FF2B5EF4-FFF2-40B4-BE49-F238E27FC236}">
                      <a16:creationId xmlns:a16="http://schemas.microsoft.com/office/drawing/2014/main" id="{AB7485FA-FFAF-8A09-E6CE-A71E7B8BF114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706;p24">
                  <a:extLst>
                    <a:ext uri="{FF2B5EF4-FFF2-40B4-BE49-F238E27FC236}">
                      <a16:creationId xmlns:a16="http://schemas.microsoft.com/office/drawing/2014/main" id="{88056F84-84E1-F448-44F6-4A9CB8A1ADD8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707;p24">
                  <a:extLst>
                    <a:ext uri="{FF2B5EF4-FFF2-40B4-BE49-F238E27FC236}">
                      <a16:creationId xmlns:a16="http://schemas.microsoft.com/office/drawing/2014/main" id="{852AFD31-AD67-0F91-1829-5E229133C56E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708;p24">
              <a:extLst>
                <a:ext uri="{FF2B5EF4-FFF2-40B4-BE49-F238E27FC236}">
                  <a16:creationId xmlns:a16="http://schemas.microsoft.com/office/drawing/2014/main" id="{6F6C2718-0609-6742-E083-7D3F3EA02013}"/>
                </a:ext>
              </a:extLst>
            </p:cNvPr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44" name="Google Shape;709;p24">
                <a:extLst>
                  <a:ext uri="{FF2B5EF4-FFF2-40B4-BE49-F238E27FC236}">
                    <a16:creationId xmlns:a16="http://schemas.microsoft.com/office/drawing/2014/main" id="{0CDE59A9-2F60-A630-D759-91492732BB9E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710;p24">
                <a:extLst>
                  <a:ext uri="{FF2B5EF4-FFF2-40B4-BE49-F238E27FC236}">
                    <a16:creationId xmlns:a16="http://schemas.microsoft.com/office/drawing/2014/main" id="{A5F924CA-A121-9172-D5D8-35E91957E6DC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46" name="Google Shape;711;p24">
                  <a:extLst>
                    <a:ext uri="{FF2B5EF4-FFF2-40B4-BE49-F238E27FC236}">
                      <a16:creationId xmlns:a16="http://schemas.microsoft.com/office/drawing/2014/main" id="{CCE2555F-7EF1-0215-0792-278226305170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712;p24">
                  <a:extLst>
                    <a:ext uri="{FF2B5EF4-FFF2-40B4-BE49-F238E27FC236}">
                      <a16:creationId xmlns:a16="http://schemas.microsoft.com/office/drawing/2014/main" id="{0DA554D5-A46C-ABEA-4511-BAC22E77BF6B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13;p24">
                  <a:extLst>
                    <a:ext uri="{FF2B5EF4-FFF2-40B4-BE49-F238E27FC236}">
                      <a16:creationId xmlns:a16="http://schemas.microsoft.com/office/drawing/2014/main" id="{49909CA2-2946-30A9-0256-7CF89BE0E974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714;p24">
                  <a:extLst>
                    <a:ext uri="{FF2B5EF4-FFF2-40B4-BE49-F238E27FC236}">
                      <a16:creationId xmlns:a16="http://schemas.microsoft.com/office/drawing/2014/main" id="{B2ACC016-A436-286C-EC99-91D72EEC439F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15;p24">
                  <a:extLst>
                    <a:ext uri="{FF2B5EF4-FFF2-40B4-BE49-F238E27FC236}">
                      <a16:creationId xmlns:a16="http://schemas.microsoft.com/office/drawing/2014/main" id="{B372D2A4-DFD9-E980-0FD8-A1291CC01764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716;p24">
                  <a:extLst>
                    <a:ext uri="{FF2B5EF4-FFF2-40B4-BE49-F238E27FC236}">
                      <a16:creationId xmlns:a16="http://schemas.microsoft.com/office/drawing/2014/main" id="{F8284EAE-5AA0-A443-8E0B-68783ADDA3A0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717;p24">
                  <a:extLst>
                    <a:ext uri="{FF2B5EF4-FFF2-40B4-BE49-F238E27FC236}">
                      <a16:creationId xmlns:a16="http://schemas.microsoft.com/office/drawing/2014/main" id="{18762516-E5CE-4F0B-A95F-D893DEDAF14B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718;p24">
                  <a:extLst>
                    <a:ext uri="{FF2B5EF4-FFF2-40B4-BE49-F238E27FC236}">
                      <a16:creationId xmlns:a16="http://schemas.microsoft.com/office/drawing/2014/main" id="{9B9A25B7-0A32-A19E-7CB5-05664FDC00D5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" name="Google Shape;719;p24">
              <a:extLst>
                <a:ext uri="{FF2B5EF4-FFF2-40B4-BE49-F238E27FC236}">
                  <a16:creationId xmlns:a16="http://schemas.microsoft.com/office/drawing/2014/main" id="{ADB2DDA2-8BDA-F6CF-7F04-47489E545DC0}"/>
                </a:ext>
              </a:extLst>
            </p:cNvPr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42" name="Google Shape;720;p24">
                <a:extLst>
                  <a:ext uri="{FF2B5EF4-FFF2-40B4-BE49-F238E27FC236}">
                    <a16:creationId xmlns:a16="http://schemas.microsoft.com/office/drawing/2014/main" id="{7322E76E-845F-87C4-9FC1-BE0BD5D4E43C}"/>
                  </a:ext>
                </a:extLst>
              </p:cNvPr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21;p24">
                <a:extLst>
                  <a:ext uri="{FF2B5EF4-FFF2-40B4-BE49-F238E27FC236}">
                    <a16:creationId xmlns:a16="http://schemas.microsoft.com/office/drawing/2014/main" id="{3E57E58D-B500-7E1D-9936-A9755DF0DAE7}"/>
                  </a:ext>
                </a:extLst>
              </p:cNvPr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722;p24">
              <a:extLst>
                <a:ext uri="{FF2B5EF4-FFF2-40B4-BE49-F238E27FC236}">
                  <a16:creationId xmlns:a16="http://schemas.microsoft.com/office/drawing/2014/main" id="{4ED297C4-BC8F-4426-5EDE-8F32C32D775F}"/>
                </a:ext>
              </a:extLst>
            </p:cNvPr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C5C33C-0B29-A929-4C00-935C78AEEB83}"/>
              </a:ext>
            </a:extLst>
          </p:cNvPr>
          <p:cNvSpPr txBox="1"/>
          <p:nvPr/>
        </p:nvSpPr>
        <p:spPr>
          <a:xfrm>
            <a:off x="2022118" y="231806"/>
            <a:ext cx="533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askerville Old Face" panose="02020602080505020303" pitchFamily="18" charset="0"/>
              </a:rPr>
              <a:t>Basic workflow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D79CB3C-48D2-F4C5-0B94-F57B2C0E932E}"/>
              </a:ext>
            </a:extLst>
          </p:cNvPr>
          <p:cNvSpPr txBox="1"/>
          <p:nvPr/>
        </p:nvSpPr>
        <p:spPr>
          <a:xfrm>
            <a:off x="279761" y="3469354"/>
            <a:ext cx="58721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Leveraging Azure services, it starts with automating data ingestion via Azure Data Factory, moving on-premises SQL data to Azure Storage. Azure Databricks then efficiently processes and aggregates the data, enabling the calculation of key performance indicators (KPIs) using </a:t>
            </a:r>
            <a:r>
              <a:rPr lang="en-US" dirty="0" err="1"/>
              <a:t>pyspark</a:t>
            </a:r>
            <a:r>
              <a:rPr lang="en-US" dirty="0"/>
              <a:t> and visualization using Power Bl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259FBB-C84E-0FF2-2206-D2117720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1" y="1280281"/>
            <a:ext cx="5344129" cy="197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Azure has a new logo, but where do you download it? Here!">
            <a:extLst>
              <a:ext uri="{FF2B5EF4-FFF2-40B4-BE49-F238E27FC236}">
                <a16:creationId xmlns:a16="http://schemas.microsoft.com/office/drawing/2014/main" id="{2DF0B245-27A5-DA8F-7CDE-F885D0D7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" y="75505"/>
            <a:ext cx="498048" cy="4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7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35;p24">
            <a:extLst>
              <a:ext uri="{FF2B5EF4-FFF2-40B4-BE49-F238E27FC236}">
                <a16:creationId xmlns:a16="http://schemas.microsoft.com/office/drawing/2014/main" id="{05030779-8092-BEED-9C18-2F9E34D2F3CD}"/>
              </a:ext>
            </a:extLst>
          </p:cNvPr>
          <p:cNvGrpSpPr/>
          <p:nvPr/>
        </p:nvGrpSpPr>
        <p:grpSpPr>
          <a:xfrm>
            <a:off x="6704706" y="486521"/>
            <a:ext cx="2457934" cy="4048498"/>
            <a:chOff x="6689905" y="486521"/>
            <a:chExt cx="2457934" cy="4048498"/>
          </a:xfrm>
        </p:grpSpPr>
        <p:sp>
          <p:nvSpPr>
            <p:cNvPr id="3" name="Google Shape;636;p24">
              <a:extLst>
                <a:ext uri="{FF2B5EF4-FFF2-40B4-BE49-F238E27FC236}">
                  <a16:creationId xmlns:a16="http://schemas.microsoft.com/office/drawing/2014/main" id="{D40E616F-5483-3085-A2B1-1747016E0F13}"/>
                </a:ext>
              </a:extLst>
            </p:cNvPr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7;p24">
              <a:extLst>
                <a:ext uri="{FF2B5EF4-FFF2-40B4-BE49-F238E27FC236}">
                  <a16:creationId xmlns:a16="http://schemas.microsoft.com/office/drawing/2014/main" id="{C8D3D215-2332-6230-9F2E-0F2DAE3E7B82}"/>
                </a:ext>
              </a:extLst>
            </p:cNvPr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38;p24">
              <a:extLst>
                <a:ext uri="{FF2B5EF4-FFF2-40B4-BE49-F238E27FC236}">
                  <a16:creationId xmlns:a16="http://schemas.microsoft.com/office/drawing/2014/main" id="{3096FA95-AA80-F7C5-4F37-BF1173DEBE10}"/>
                </a:ext>
              </a:extLst>
            </p:cNvPr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39;p24">
              <a:extLst>
                <a:ext uri="{FF2B5EF4-FFF2-40B4-BE49-F238E27FC236}">
                  <a16:creationId xmlns:a16="http://schemas.microsoft.com/office/drawing/2014/main" id="{3319726E-AC50-BABB-4F2A-6DA36F163BAA}"/>
                </a:ext>
              </a:extLst>
            </p:cNvPr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0;p24">
              <a:extLst>
                <a:ext uri="{FF2B5EF4-FFF2-40B4-BE49-F238E27FC236}">
                  <a16:creationId xmlns:a16="http://schemas.microsoft.com/office/drawing/2014/main" id="{23D29580-B7A9-4EB1-67F2-3DD2D4C99AB1}"/>
                </a:ext>
              </a:extLst>
            </p:cNvPr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1;p24">
              <a:extLst>
                <a:ext uri="{FF2B5EF4-FFF2-40B4-BE49-F238E27FC236}">
                  <a16:creationId xmlns:a16="http://schemas.microsoft.com/office/drawing/2014/main" id="{536448D5-E374-6B78-AA3F-82BCA35F152F}"/>
                </a:ext>
              </a:extLst>
            </p:cNvPr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2;p24">
              <a:extLst>
                <a:ext uri="{FF2B5EF4-FFF2-40B4-BE49-F238E27FC236}">
                  <a16:creationId xmlns:a16="http://schemas.microsoft.com/office/drawing/2014/main" id="{16CB40E8-F81D-90D3-A308-DFDE965649A7}"/>
                </a:ext>
              </a:extLst>
            </p:cNvPr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3;p24">
              <a:extLst>
                <a:ext uri="{FF2B5EF4-FFF2-40B4-BE49-F238E27FC236}">
                  <a16:creationId xmlns:a16="http://schemas.microsoft.com/office/drawing/2014/main" id="{1F76F9DA-17F5-821A-E9E3-B5CBA18D1AF1}"/>
                </a:ext>
              </a:extLst>
            </p:cNvPr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4;p24">
              <a:extLst>
                <a:ext uri="{FF2B5EF4-FFF2-40B4-BE49-F238E27FC236}">
                  <a16:creationId xmlns:a16="http://schemas.microsoft.com/office/drawing/2014/main" id="{8665A69C-3FEF-2289-1CF7-9B7541AE458A}"/>
                </a:ext>
              </a:extLst>
            </p:cNvPr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5;p24">
              <a:extLst>
                <a:ext uri="{FF2B5EF4-FFF2-40B4-BE49-F238E27FC236}">
                  <a16:creationId xmlns:a16="http://schemas.microsoft.com/office/drawing/2014/main" id="{3B1E9250-C747-D615-EE0F-0DD7CC40A1F0}"/>
                </a:ext>
              </a:extLst>
            </p:cNvPr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6;p24">
              <a:extLst>
                <a:ext uri="{FF2B5EF4-FFF2-40B4-BE49-F238E27FC236}">
                  <a16:creationId xmlns:a16="http://schemas.microsoft.com/office/drawing/2014/main" id="{15896276-F4EB-5AE3-3EE1-AF2453A9E1FC}"/>
                </a:ext>
              </a:extLst>
            </p:cNvPr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7;p24">
              <a:extLst>
                <a:ext uri="{FF2B5EF4-FFF2-40B4-BE49-F238E27FC236}">
                  <a16:creationId xmlns:a16="http://schemas.microsoft.com/office/drawing/2014/main" id="{CDDFBDE7-09C6-5852-1380-44A89A47A552}"/>
                </a:ext>
              </a:extLst>
            </p:cNvPr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8;p24">
              <a:extLst>
                <a:ext uri="{FF2B5EF4-FFF2-40B4-BE49-F238E27FC236}">
                  <a16:creationId xmlns:a16="http://schemas.microsoft.com/office/drawing/2014/main" id="{B378595A-5433-CF32-F132-40FDA5B1ABB2}"/>
                </a:ext>
              </a:extLst>
            </p:cNvPr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9;p24">
              <a:extLst>
                <a:ext uri="{FF2B5EF4-FFF2-40B4-BE49-F238E27FC236}">
                  <a16:creationId xmlns:a16="http://schemas.microsoft.com/office/drawing/2014/main" id="{8B0F5B9F-E8B0-0E24-74B0-FC3A4B45EFEE}"/>
                </a:ext>
              </a:extLst>
            </p:cNvPr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0;p24">
              <a:extLst>
                <a:ext uri="{FF2B5EF4-FFF2-40B4-BE49-F238E27FC236}">
                  <a16:creationId xmlns:a16="http://schemas.microsoft.com/office/drawing/2014/main" id="{22C1E0A1-D1A7-6AC1-B2E2-3AB374761549}"/>
                </a:ext>
              </a:extLst>
            </p:cNvPr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1;p24">
              <a:extLst>
                <a:ext uri="{FF2B5EF4-FFF2-40B4-BE49-F238E27FC236}">
                  <a16:creationId xmlns:a16="http://schemas.microsoft.com/office/drawing/2014/main" id="{1C07756D-62D4-3B33-D3AA-4EE319D4E9E6}"/>
                </a:ext>
              </a:extLst>
            </p:cNvPr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2;p24">
              <a:extLst>
                <a:ext uri="{FF2B5EF4-FFF2-40B4-BE49-F238E27FC236}">
                  <a16:creationId xmlns:a16="http://schemas.microsoft.com/office/drawing/2014/main" id="{12CB96A9-D3B7-4238-D8E8-ACFFA3934BFE}"/>
                </a:ext>
              </a:extLst>
            </p:cNvPr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3;p24">
              <a:extLst>
                <a:ext uri="{FF2B5EF4-FFF2-40B4-BE49-F238E27FC236}">
                  <a16:creationId xmlns:a16="http://schemas.microsoft.com/office/drawing/2014/main" id="{9A515105-DDAE-6465-7C4D-AAA0C52D3AC0}"/>
                </a:ext>
              </a:extLst>
            </p:cNvPr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4;p24">
              <a:extLst>
                <a:ext uri="{FF2B5EF4-FFF2-40B4-BE49-F238E27FC236}">
                  <a16:creationId xmlns:a16="http://schemas.microsoft.com/office/drawing/2014/main" id="{38C7963F-DACA-25F8-9A50-18EC8ECC48AF}"/>
                </a:ext>
              </a:extLst>
            </p:cNvPr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5;p24">
              <a:extLst>
                <a:ext uri="{FF2B5EF4-FFF2-40B4-BE49-F238E27FC236}">
                  <a16:creationId xmlns:a16="http://schemas.microsoft.com/office/drawing/2014/main" id="{0EB5C53B-3D5F-4015-E518-8B947E0DC4D6}"/>
                </a:ext>
              </a:extLst>
            </p:cNvPr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6;p24">
              <a:extLst>
                <a:ext uri="{FF2B5EF4-FFF2-40B4-BE49-F238E27FC236}">
                  <a16:creationId xmlns:a16="http://schemas.microsoft.com/office/drawing/2014/main" id="{472AA71D-7EDA-6818-72A8-4953E5726619}"/>
                </a:ext>
              </a:extLst>
            </p:cNvPr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7;p24">
              <a:extLst>
                <a:ext uri="{FF2B5EF4-FFF2-40B4-BE49-F238E27FC236}">
                  <a16:creationId xmlns:a16="http://schemas.microsoft.com/office/drawing/2014/main" id="{D74795E8-78F2-CC62-B3ED-828B8AA7B7B5}"/>
                </a:ext>
              </a:extLst>
            </p:cNvPr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8;p24">
              <a:extLst>
                <a:ext uri="{FF2B5EF4-FFF2-40B4-BE49-F238E27FC236}">
                  <a16:creationId xmlns:a16="http://schemas.microsoft.com/office/drawing/2014/main" id="{227EF200-1189-8082-0748-9C82C7A901D3}"/>
                </a:ext>
              </a:extLst>
            </p:cNvPr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9;p24">
              <a:extLst>
                <a:ext uri="{FF2B5EF4-FFF2-40B4-BE49-F238E27FC236}">
                  <a16:creationId xmlns:a16="http://schemas.microsoft.com/office/drawing/2014/main" id="{70FB672C-30C6-D28B-B820-7BB53B68F0AE}"/>
                </a:ext>
              </a:extLst>
            </p:cNvPr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0;p24">
              <a:extLst>
                <a:ext uri="{FF2B5EF4-FFF2-40B4-BE49-F238E27FC236}">
                  <a16:creationId xmlns:a16="http://schemas.microsoft.com/office/drawing/2014/main" id="{FD60A68D-50A3-202D-5BE1-BD6CC2792823}"/>
                </a:ext>
              </a:extLst>
            </p:cNvPr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1;p24">
              <a:extLst>
                <a:ext uri="{FF2B5EF4-FFF2-40B4-BE49-F238E27FC236}">
                  <a16:creationId xmlns:a16="http://schemas.microsoft.com/office/drawing/2014/main" id="{2F3FE3F1-0215-2E11-0FA2-F1CFE66E6DCB}"/>
                </a:ext>
              </a:extLst>
            </p:cNvPr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2;p24">
              <a:extLst>
                <a:ext uri="{FF2B5EF4-FFF2-40B4-BE49-F238E27FC236}">
                  <a16:creationId xmlns:a16="http://schemas.microsoft.com/office/drawing/2014/main" id="{77643E0E-6DFB-D012-9395-0570CEFE2A32}"/>
                </a:ext>
              </a:extLst>
            </p:cNvPr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3;p24">
              <a:extLst>
                <a:ext uri="{FF2B5EF4-FFF2-40B4-BE49-F238E27FC236}">
                  <a16:creationId xmlns:a16="http://schemas.microsoft.com/office/drawing/2014/main" id="{270862DD-05CF-5F05-86FA-6E0513825446}"/>
                </a:ext>
              </a:extLst>
            </p:cNvPr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664;p24">
              <a:extLst>
                <a:ext uri="{FF2B5EF4-FFF2-40B4-BE49-F238E27FC236}">
                  <a16:creationId xmlns:a16="http://schemas.microsoft.com/office/drawing/2014/main" id="{E466F1AD-99F2-423D-85F5-C856AD6E38CA}"/>
                </a:ext>
              </a:extLst>
            </p:cNvPr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86" name="Google Shape;665;p24">
                <a:extLst>
                  <a:ext uri="{FF2B5EF4-FFF2-40B4-BE49-F238E27FC236}">
                    <a16:creationId xmlns:a16="http://schemas.microsoft.com/office/drawing/2014/main" id="{7794E265-6A92-2066-8380-77B99150CFC9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66;p24">
                <a:extLst>
                  <a:ext uri="{FF2B5EF4-FFF2-40B4-BE49-F238E27FC236}">
                    <a16:creationId xmlns:a16="http://schemas.microsoft.com/office/drawing/2014/main" id="{7F83FE9A-259C-ED74-15CA-531A7AB7A179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67;p24">
                <a:extLst>
                  <a:ext uri="{FF2B5EF4-FFF2-40B4-BE49-F238E27FC236}">
                    <a16:creationId xmlns:a16="http://schemas.microsoft.com/office/drawing/2014/main" id="{0243FDFD-1147-0FCB-40A3-46EDC8BDB932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68;p24">
                <a:extLst>
                  <a:ext uri="{FF2B5EF4-FFF2-40B4-BE49-F238E27FC236}">
                    <a16:creationId xmlns:a16="http://schemas.microsoft.com/office/drawing/2014/main" id="{F7922B19-318B-07AC-B5A9-32C78E536FA3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669;p24">
              <a:extLst>
                <a:ext uri="{FF2B5EF4-FFF2-40B4-BE49-F238E27FC236}">
                  <a16:creationId xmlns:a16="http://schemas.microsoft.com/office/drawing/2014/main" id="{C75B6DF8-2F64-9842-10C2-DFB827C36FD8}"/>
                </a:ext>
              </a:extLst>
            </p:cNvPr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82" name="Google Shape;670;p24">
                <a:extLst>
                  <a:ext uri="{FF2B5EF4-FFF2-40B4-BE49-F238E27FC236}">
                    <a16:creationId xmlns:a16="http://schemas.microsoft.com/office/drawing/2014/main" id="{A1D08D3B-04FE-6FB0-7A29-559EF0AA7A6D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71;p24">
                <a:extLst>
                  <a:ext uri="{FF2B5EF4-FFF2-40B4-BE49-F238E27FC236}">
                    <a16:creationId xmlns:a16="http://schemas.microsoft.com/office/drawing/2014/main" id="{E8B53B41-6A3C-8CD3-AE25-92C601D6DE7E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72;p24">
                <a:extLst>
                  <a:ext uri="{FF2B5EF4-FFF2-40B4-BE49-F238E27FC236}">
                    <a16:creationId xmlns:a16="http://schemas.microsoft.com/office/drawing/2014/main" id="{7D490867-9605-2B53-F2A7-700183240F5B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73;p24">
                <a:extLst>
                  <a:ext uri="{FF2B5EF4-FFF2-40B4-BE49-F238E27FC236}">
                    <a16:creationId xmlns:a16="http://schemas.microsoft.com/office/drawing/2014/main" id="{6231E368-C65F-0528-FFE4-27B1ADE56FB0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674;p24">
              <a:extLst>
                <a:ext uri="{FF2B5EF4-FFF2-40B4-BE49-F238E27FC236}">
                  <a16:creationId xmlns:a16="http://schemas.microsoft.com/office/drawing/2014/main" id="{8FBA6856-1473-50CC-9D22-CDF31F1E6D9D}"/>
                </a:ext>
              </a:extLst>
            </p:cNvPr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78" name="Google Shape;675;p24">
                <a:extLst>
                  <a:ext uri="{FF2B5EF4-FFF2-40B4-BE49-F238E27FC236}">
                    <a16:creationId xmlns:a16="http://schemas.microsoft.com/office/drawing/2014/main" id="{F6FFE087-8FC8-B4AE-63F9-88A6D11C2D82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76;p24">
                <a:extLst>
                  <a:ext uri="{FF2B5EF4-FFF2-40B4-BE49-F238E27FC236}">
                    <a16:creationId xmlns:a16="http://schemas.microsoft.com/office/drawing/2014/main" id="{A62E4B79-991C-80E5-DFF7-CEBF7D2B339C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77;p24">
                <a:extLst>
                  <a:ext uri="{FF2B5EF4-FFF2-40B4-BE49-F238E27FC236}">
                    <a16:creationId xmlns:a16="http://schemas.microsoft.com/office/drawing/2014/main" id="{9203D57D-2DCD-9CD1-5B12-80F1D4426A8E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78;p24">
                <a:extLst>
                  <a:ext uri="{FF2B5EF4-FFF2-40B4-BE49-F238E27FC236}">
                    <a16:creationId xmlns:a16="http://schemas.microsoft.com/office/drawing/2014/main" id="{B618E7BC-6DF1-8B02-409A-A341B3C675E5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679;p24">
              <a:extLst>
                <a:ext uri="{FF2B5EF4-FFF2-40B4-BE49-F238E27FC236}">
                  <a16:creationId xmlns:a16="http://schemas.microsoft.com/office/drawing/2014/main" id="{C6FE6972-1ADA-124A-A1F8-DD1E72069F75}"/>
                </a:ext>
              </a:extLst>
            </p:cNvPr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74" name="Google Shape;680;p24">
                <a:extLst>
                  <a:ext uri="{FF2B5EF4-FFF2-40B4-BE49-F238E27FC236}">
                    <a16:creationId xmlns:a16="http://schemas.microsoft.com/office/drawing/2014/main" id="{BDCA1454-8BC1-B318-9986-F3487FC81928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81;p24">
                <a:extLst>
                  <a:ext uri="{FF2B5EF4-FFF2-40B4-BE49-F238E27FC236}">
                    <a16:creationId xmlns:a16="http://schemas.microsoft.com/office/drawing/2014/main" id="{59834CAA-AB1B-0475-94E2-7F18810CFF13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82;p24">
                <a:extLst>
                  <a:ext uri="{FF2B5EF4-FFF2-40B4-BE49-F238E27FC236}">
                    <a16:creationId xmlns:a16="http://schemas.microsoft.com/office/drawing/2014/main" id="{E7F55DFC-5876-26B0-099B-5FE3E6F816B1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83;p24">
                <a:extLst>
                  <a:ext uri="{FF2B5EF4-FFF2-40B4-BE49-F238E27FC236}">
                    <a16:creationId xmlns:a16="http://schemas.microsoft.com/office/drawing/2014/main" id="{5427E5D4-B29B-4F67-F3C8-E017B59AA28F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684;p24">
              <a:extLst>
                <a:ext uri="{FF2B5EF4-FFF2-40B4-BE49-F238E27FC236}">
                  <a16:creationId xmlns:a16="http://schemas.microsoft.com/office/drawing/2014/main" id="{AAE66EE7-BC37-EF63-F7CD-23256B1FC09B}"/>
                </a:ext>
              </a:extLst>
            </p:cNvPr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5;p24">
              <a:extLst>
                <a:ext uri="{FF2B5EF4-FFF2-40B4-BE49-F238E27FC236}">
                  <a16:creationId xmlns:a16="http://schemas.microsoft.com/office/drawing/2014/main" id="{0A0CED62-453A-3B40-FFB7-380315B0A2B9}"/>
                </a:ext>
              </a:extLst>
            </p:cNvPr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686;p24">
              <a:extLst>
                <a:ext uri="{FF2B5EF4-FFF2-40B4-BE49-F238E27FC236}">
                  <a16:creationId xmlns:a16="http://schemas.microsoft.com/office/drawing/2014/main" id="{1A4F17D6-437C-5BA2-12BC-A221697C30B9}"/>
                </a:ext>
              </a:extLst>
            </p:cNvPr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64" name="Google Shape;687;p24">
                <a:extLst>
                  <a:ext uri="{FF2B5EF4-FFF2-40B4-BE49-F238E27FC236}">
                    <a16:creationId xmlns:a16="http://schemas.microsoft.com/office/drawing/2014/main" id="{D1C04E64-DC12-335B-3AFB-EF3E0727DC4D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688;p24">
                <a:extLst>
                  <a:ext uri="{FF2B5EF4-FFF2-40B4-BE49-F238E27FC236}">
                    <a16:creationId xmlns:a16="http://schemas.microsoft.com/office/drawing/2014/main" id="{4DC4B72C-7B14-2C93-BF1C-9D4D3B1F165D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6" name="Google Shape;689;p24">
                  <a:extLst>
                    <a:ext uri="{FF2B5EF4-FFF2-40B4-BE49-F238E27FC236}">
                      <a16:creationId xmlns:a16="http://schemas.microsoft.com/office/drawing/2014/main" id="{1C8F465A-4521-B2C7-004B-150B772C9C7E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90;p24">
                  <a:extLst>
                    <a:ext uri="{FF2B5EF4-FFF2-40B4-BE49-F238E27FC236}">
                      <a16:creationId xmlns:a16="http://schemas.microsoft.com/office/drawing/2014/main" id="{299CBAB0-FFA9-25F0-E3F5-D18A6B7D552A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91;p24">
                  <a:extLst>
                    <a:ext uri="{FF2B5EF4-FFF2-40B4-BE49-F238E27FC236}">
                      <a16:creationId xmlns:a16="http://schemas.microsoft.com/office/drawing/2014/main" id="{D2347EA6-897A-7BAF-CEAB-8C3D696B5692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2;p24">
                  <a:extLst>
                    <a:ext uri="{FF2B5EF4-FFF2-40B4-BE49-F238E27FC236}">
                      <a16:creationId xmlns:a16="http://schemas.microsoft.com/office/drawing/2014/main" id="{4FBE6E41-E982-EE87-40FD-741FC7613B27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693;p24">
                  <a:extLst>
                    <a:ext uri="{FF2B5EF4-FFF2-40B4-BE49-F238E27FC236}">
                      <a16:creationId xmlns:a16="http://schemas.microsoft.com/office/drawing/2014/main" id="{E7127D21-9DA3-FA80-DAA2-332BD732ECAF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694;p24">
                  <a:extLst>
                    <a:ext uri="{FF2B5EF4-FFF2-40B4-BE49-F238E27FC236}">
                      <a16:creationId xmlns:a16="http://schemas.microsoft.com/office/drawing/2014/main" id="{A2F23405-465B-30E5-78A4-3722113491C2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695;p24">
                  <a:extLst>
                    <a:ext uri="{FF2B5EF4-FFF2-40B4-BE49-F238E27FC236}">
                      <a16:creationId xmlns:a16="http://schemas.microsoft.com/office/drawing/2014/main" id="{F13A8A2A-99F5-15B6-A31D-F223F7904E3F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696;p24">
                  <a:extLst>
                    <a:ext uri="{FF2B5EF4-FFF2-40B4-BE49-F238E27FC236}">
                      <a16:creationId xmlns:a16="http://schemas.microsoft.com/office/drawing/2014/main" id="{6524072A-61B4-47C4-3D5A-D20866DABFCF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697;p24">
              <a:extLst>
                <a:ext uri="{FF2B5EF4-FFF2-40B4-BE49-F238E27FC236}">
                  <a16:creationId xmlns:a16="http://schemas.microsoft.com/office/drawing/2014/main" id="{7D90032C-433D-450B-EC9C-AC2D4A90EA92}"/>
                </a:ext>
              </a:extLst>
            </p:cNvPr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54" name="Google Shape;698;p24">
                <a:extLst>
                  <a:ext uri="{FF2B5EF4-FFF2-40B4-BE49-F238E27FC236}">
                    <a16:creationId xmlns:a16="http://schemas.microsoft.com/office/drawing/2014/main" id="{B7860A25-FABD-E66C-8DD5-0BAE61E7818E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" name="Google Shape;699;p24">
                <a:extLst>
                  <a:ext uri="{FF2B5EF4-FFF2-40B4-BE49-F238E27FC236}">
                    <a16:creationId xmlns:a16="http://schemas.microsoft.com/office/drawing/2014/main" id="{B6489755-CC0A-5A9B-B7C1-7514347B1FC3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6" name="Google Shape;700;p24">
                  <a:extLst>
                    <a:ext uri="{FF2B5EF4-FFF2-40B4-BE49-F238E27FC236}">
                      <a16:creationId xmlns:a16="http://schemas.microsoft.com/office/drawing/2014/main" id="{8F0DB3A0-DDBC-48DB-B72E-402332B50FF6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701;p24">
                  <a:extLst>
                    <a:ext uri="{FF2B5EF4-FFF2-40B4-BE49-F238E27FC236}">
                      <a16:creationId xmlns:a16="http://schemas.microsoft.com/office/drawing/2014/main" id="{56965936-136D-9375-F8FF-D0E8B64746CD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702;p24">
                  <a:extLst>
                    <a:ext uri="{FF2B5EF4-FFF2-40B4-BE49-F238E27FC236}">
                      <a16:creationId xmlns:a16="http://schemas.microsoft.com/office/drawing/2014/main" id="{C45A54DE-E9B7-61D0-C2DD-69E9493678A3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703;p24">
                  <a:extLst>
                    <a:ext uri="{FF2B5EF4-FFF2-40B4-BE49-F238E27FC236}">
                      <a16:creationId xmlns:a16="http://schemas.microsoft.com/office/drawing/2014/main" id="{72B0C36C-89F2-4EED-AF85-BB3A00336C02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704;p24">
                  <a:extLst>
                    <a:ext uri="{FF2B5EF4-FFF2-40B4-BE49-F238E27FC236}">
                      <a16:creationId xmlns:a16="http://schemas.microsoft.com/office/drawing/2014/main" id="{96C59505-5C50-F45F-5564-F435A32715EF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705;p24">
                  <a:extLst>
                    <a:ext uri="{FF2B5EF4-FFF2-40B4-BE49-F238E27FC236}">
                      <a16:creationId xmlns:a16="http://schemas.microsoft.com/office/drawing/2014/main" id="{AB7485FA-FFAF-8A09-E6CE-A71E7B8BF114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706;p24">
                  <a:extLst>
                    <a:ext uri="{FF2B5EF4-FFF2-40B4-BE49-F238E27FC236}">
                      <a16:creationId xmlns:a16="http://schemas.microsoft.com/office/drawing/2014/main" id="{88056F84-84E1-F448-44F6-4A9CB8A1ADD8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707;p24">
                  <a:extLst>
                    <a:ext uri="{FF2B5EF4-FFF2-40B4-BE49-F238E27FC236}">
                      <a16:creationId xmlns:a16="http://schemas.microsoft.com/office/drawing/2014/main" id="{852AFD31-AD67-0F91-1829-5E229133C56E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708;p24">
              <a:extLst>
                <a:ext uri="{FF2B5EF4-FFF2-40B4-BE49-F238E27FC236}">
                  <a16:creationId xmlns:a16="http://schemas.microsoft.com/office/drawing/2014/main" id="{6F6C2718-0609-6742-E083-7D3F3EA02013}"/>
                </a:ext>
              </a:extLst>
            </p:cNvPr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44" name="Google Shape;709;p24">
                <a:extLst>
                  <a:ext uri="{FF2B5EF4-FFF2-40B4-BE49-F238E27FC236}">
                    <a16:creationId xmlns:a16="http://schemas.microsoft.com/office/drawing/2014/main" id="{0CDE59A9-2F60-A630-D759-91492732BB9E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710;p24">
                <a:extLst>
                  <a:ext uri="{FF2B5EF4-FFF2-40B4-BE49-F238E27FC236}">
                    <a16:creationId xmlns:a16="http://schemas.microsoft.com/office/drawing/2014/main" id="{A5F924CA-A121-9172-D5D8-35E91957E6DC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46" name="Google Shape;711;p24">
                  <a:extLst>
                    <a:ext uri="{FF2B5EF4-FFF2-40B4-BE49-F238E27FC236}">
                      <a16:creationId xmlns:a16="http://schemas.microsoft.com/office/drawing/2014/main" id="{CCE2555F-7EF1-0215-0792-278226305170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712;p24">
                  <a:extLst>
                    <a:ext uri="{FF2B5EF4-FFF2-40B4-BE49-F238E27FC236}">
                      <a16:creationId xmlns:a16="http://schemas.microsoft.com/office/drawing/2014/main" id="{0DA554D5-A46C-ABEA-4511-BAC22E77BF6B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13;p24">
                  <a:extLst>
                    <a:ext uri="{FF2B5EF4-FFF2-40B4-BE49-F238E27FC236}">
                      <a16:creationId xmlns:a16="http://schemas.microsoft.com/office/drawing/2014/main" id="{49909CA2-2946-30A9-0256-7CF89BE0E974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714;p24">
                  <a:extLst>
                    <a:ext uri="{FF2B5EF4-FFF2-40B4-BE49-F238E27FC236}">
                      <a16:creationId xmlns:a16="http://schemas.microsoft.com/office/drawing/2014/main" id="{B2ACC016-A436-286C-EC99-91D72EEC439F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15;p24">
                  <a:extLst>
                    <a:ext uri="{FF2B5EF4-FFF2-40B4-BE49-F238E27FC236}">
                      <a16:creationId xmlns:a16="http://schemas.microsoft.com/office/drawing/2014/main" id="{B372D2A4-DFD9-E980-0FD8-A1291CC01764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716;p24">
                  <a:extLst>
                    <a:ext uri="{FF2B5EF4-FFF2-40B4-BE49-F238E27FC236}">
                      <a16:creationId xmlns:a16="http://schemas.microsoft.com/office/drawing/2014/main" id="{F8284EAE-5AA0-A443-8E0B-68783ADDA3A0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717;p24">
                  <a:extLst>
                    <a:ext uri="{FF2B5EF4-FFF2-40B4-BE49-F238E27FC236}">
                      <a16:creationId xmlns:a16="http://schemas.microsoft.com/office/drawing/2014/main" id="{18762516-E5CE-4F0B-A95F-D893DEDAF14B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718;p24">
                  <a:extLst>
                    <a:ext uri="{FF2B5EF4-FFF2-40B4-BE49-F238E27FC236}">
                      <a16:creationId xmlns:a16="http://schemas.microsoft.com/office/drawing/2014/main" id="{9B9A25B7-0A32-A19E-7CB5-05664FDC00D5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" name="Google Shape;719;p24">
              <a:extLst>
                <a:ext uri="{FF2B5EF4-FFF2-40B4-BE49-F238E27FC236}">
                  <a16:creationId xmlns:a16="http://schemas.microsoft.com/office/drawing/2014/main" id="{ADB2DDA2-8BDA-F6CF-7F04-47489E545DC0}"/>
                </a:ext>
              </a:extLst>
            </p:cNvPr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42" name="Google Shape;720;p24">
                <a:extLst>
                  <a:ext uri="{FF2B5EF4-FFF2-40B4-BE49-F238E27FC236}">
                    <a16:creationId xmlns:a16="http://schemas.microsoft.com/office/drawing/2014/main" id="{7322E76E-845F-87C4-9FC1-BE0BD5D4E43C}"/>
                  </a:ext>
                </a:extLst>
              </p:cNvPr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21;p24">
                <a:extLst>
                  <a:ext uri="{FF2B5EF4-FFF2-40B4-BE49-F238E27FC236}">
                    <a16:creationId xmlns:a16="http://schemas.microsoft.com/office/drawing/2014/main" id="{3E57E58D-B500-7E1D-9936-A9755DF0DAE7}"/>
                  </a:ext>
                </a:extLst>
              </p:cNvPr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722;p24">
              <a:extLst>
                <a:ext uri="{FF2B5EF4-FFF2-40B4-BE49-F238E27FC236}">
                  <a16:creationId xmlns:a16="http://schemas.microsoft.com/office/drawing/2014/main" id="{4ED297C4-BC8F-4426-5EDE-8F32C32D775F}"/>
                </a:ext>
              </a:extLst>
            </p:cNvPr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C5C33C-0B29-A929-4C00-935C78AEEB83}"/>
              </a:ext>
            </a:extLst>
          </p:cNvPr>
          <p:cNvSpPr txBox="1"/>
          <p:nvPr/>
        </p:nvSpPr>
        <p:spPr>
          <a:xfrm>
            <a:off x="1648968" y="285920"/>
            <a:ext cx="5263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skerville Old Face" panose="02020602080505020303" pitchFamily="18" charset="0"/>
              </a:rPr>
              <a:t>Key Performance Indicators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83C1B0-CDF2-9847-05E5-39796AD249BE}"/>
              </a:ext>
            </a:extLst>
          </p:cNvPr>
          <p:cNvSpPr txBox="1"/>
          <p:nvPr/>
        </p:nvSpPr>
        <p:spPr>
          <a:xfrm>
            <a:off x="681744" y="1391930"/>
            <a:ext cx="40166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Total Revenue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Average Order Value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Total Pizzas Sold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Total Orders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Average Pizzas Per Order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Total Pizza sold by pizza category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Monthly Trends for Total orders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Daily trends for Total orders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The sum of total sales by </a:t>
            </a:r>
            <a:r>
              <a:rPr lang="en-US" sz="1600" dirty="0" err="1"/>
              <a:t>pizza_size</a:t>
            </a: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%of sales by pizza category Orders</a:t>
            </a:r>
          </a:p>
        </p:txBody>
      </p:sp>
      <p:pic>
        <p:nvPicPr>
          <p:cNvPr id="94" name="Picture 2" descr="Azure has a new logo, but where do you download it? Here!">
            <a:extLst>
              <a:ext uri="{FF2B5EF4-FFF2-40B4-BE49-F238E27FC236}">
                <a16:creationId xmlns:a16="http://schemas.microsoft.com/office/drawing/2014/main" id="{FA07B7C3-9524-CA3A-AF67-81A1CB29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" y="75505"/>
            <a:ext cx="498048" cy="4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14C5C33C-0B29-A929-4C00-935C78AEEB83}"/>
              </a:ext>
            </a:extLst>
          </p:cNvPr>
          <p:cNvSpPr txBox="1"/>
          <p:nvPr/>
        </p:nvSpPr>
        <p:spPr>
          <a:xfrm>
            <a:off x="1723308" y="250387"/>
            <a:ext cx="322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skerville Old Face" panose="02020602080505020303" pitchFamily="18" charset="0"/>
              </a:rPr>
              <a:t>Azure blob Storage account,</a:t>
            </a:r>
          </a:p>
          <a:p>
            <a:r>
              <a:rPr lang="en-US" sz="1800" b="1" dirty="0">
                <a:latin typeface="Baskerville Old Face" panose="02020602080505020303" pitchFamily="18" charset="0"/>
              </a:rPr>
              <a:t>Created a container “raw”  </a:t>
            </a:r>
          </a:p>
        </p:txBody>
      </p:sp>
      <p:pic>
        <p:nvPicPr>
          <p:cNvPr id="94" name="Picture 2" descr="Azure has a new logo, but where do you download it? Here!">
            <a:extLst>
              <a:ext uri="{FF2B5EF4-FFF2-40B4-BE49-F238E27FC236}">
                <a16:creationId xmlns:a16="http://schemas.microsoft.com/office/drawing/2014/main" id="{FA07B7C3-9524-CA3A-AF67-81A1CB29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" y="75505"/>
            <a:ext cx="498048" cy="4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FB831-C154-7BE3-8FBB-F87CD8891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07" y="1435080"/>
            <a:ext cx="8204532" cy="260166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grpSp>
        <p:nvGrpSpPr>
          <p:cNvPr id="5" name="Google Shape;635;p24">
            <a:extLst>
              <a:ext uri="{FF2B5EF4-FFF2-40B4-BE49-F238E27FC236}">
                <a16:creationId xmlns:a16="http://schemas.microsoft.com/office/drawing/2014/main" id="{A3085259-BE28-CFF8-16C1-F7E00B9876DF}"/>
              </a:ext>
            </a:extLst>
          </p:cNvPr>
          <p:cNvGrpSpPr/>
          <p:nvPr/>
        </p:nvGrpSpPr>
        <p:grpSpPr>
          <a:xfrm rot="16200000">
            <a:off x="8102985" y="-292411"/>
            <a:ext cx="769489" cy="1312542"/>
            <a:chOff x="6689905" y="486521"/>
            <a:chExt cx="2457934" cy="4048498"/>
          </a:xfrm>
        </p:grpSpPr>
        <p:sp>
          <p:nvSpPr>
            <p:cNvPr id="6" name="Google Shape;636;p24">
              <a:extLst>
                <a:ext uri="{FF2B5EF4-FFF2-40B4-BE49-F238E27FC236}">
                  <a16:creationId xmlns:a16="http://schemas.microsoft.com/office/drawing/2014/main" id="{186D0F1C-D5EA-6C80-1C8C-409AC1F29FFF}"/>
                </a:ext>
              </a:extLst>
            </p:cNvPr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7;p24">
              <a:extLst>
                <a:ext uri="{FF2B5EF4-FFF2-40B4-BE49-F238E27FC236}">
                  <a16:creationId xmlns:a16="http://schemas.microsoft.com/office/drawing/2014/main" id="{F3E9A0DC-27BF-4667-B461-B34437C33C75}"/>
                </a:ext>
              </a:extLst>
            </p:cNvPr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8;p24">
              <a:extLst>
                <a:ext uri="{FF2B5EF4-FFF2-40B4-BE49-F238E27FC236}">
                  <a16:creationId xmlns:a16="http://schemas.microsoft.com/office/drawing/2014/main" id="{9DCDE0E1-504E-6FCB-7982-7B7B3F94C5BE}"/>
                </a:ext>
              </a:extLst>
            </p:cNvPr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9;p24">
              <a:extLst>
                <a:ext uri="{FF2B5EF4-FFF2-40B4-BE49-F238E27FC236}">
                  <a16:creationId xmlns:a16="http://schemas.microsoft.com/office/drawing/2014/main" id="{E578A7B8-A444-3CC4-E1D7-494483BCAC8C}"/>
                </a:ext>
              </a:extLst>
            </p:cNvPr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0;p24">
              <a:extLst>
                <a:ext uri="{FF2B5EF4-FFF2-40B4-BE49-F238E27FC236}">
                  <a16:creationId xmlns:a16="http://schemas.microsoft.com/office/drawing/2014/main" id="{F1958F58-71EF-A6FB-99AD-FB18EB448C89}"/>
                </a:ext>
              </a:extLst>
            </p:cNvPr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1;p24">
              <a:extLst>
                <a:ext uri="{FF2B5EF4-FFF2-40B4-BE49-F238E27FC236}">
                  <a16:creationId xmlns:a16="http://schemas.microsoft.com/office/drawing/2014/main" id="{B79314D5-DC3F-5F6E-6399-69D0F05D8B55}"/>
                </a:ext>
              </a:extLst>
            </p:cNvPr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2;p24">
              <a:extLst>
                <a:ext uri="{FF2B5EF4-FFF2-40B4-BE49-F238E27FC236}">
                  <a16:creationId xmlns:a16="http://schemas.microsoft.com/office/drawing/2014/main" id="{1B701E4B-A9EC-B73A-EBD4-9430F8A2CF81}"/>
                </a:ext>
              </a:extLst>
            </p:cNvPr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3;p24">
              <a:extLst>
                <a:ext uri="{FF2B5EF4-FFF2-40B4-BE49-F238E27FC236}">
                  <a16:creationId xmlns:a16="http://schemas.microsoft.com/office/drawing/2014/main" id="{F474020F-ECB6-8CE0-8BDC-88881E126539}"/>
                </a:ext>
              </a:extLst>
            </p:cNvPr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24">
              <a:extLst>
                <a:ext uri="{FF2B5EF4-FFF2-40B4-BE49-F238E27FC236}">
                  <a16:creationId xmlns:a16="http://schemas.microsoft.com/office/drawing/2014/main" id="{B417E6C6-81AF-E1B2-64B2-8CC29C534737}"/>
                </a:ext>
              </a:extLst>
            </p:cNvPr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24">
              <a:extLst>
                <a:ext uri="{FF2B5EF4-FFF2-40B4-BE49-F238E27FC236}">
                  <a16:creationId xmlns:a16="http://schemas.microsoft.com/office/drawing/2014/main" id="{1B9C3A70-BADC-2B45-E518-AE6A9F7BAE64}"/>
                </a:ext>
              </a:extLst>
            </p:cNvPr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24">
              <a:extLst>
                <a:ext uri="{FF2B5EF4-FFF2-40B4-BE49-F238E27FC236}">
                  <a16:creationId xmlns:a16="http://schemas.microsoft.com/office/drawing/2014/main" id="{30B6EB72-F9DC-B371-27BE-FB43CE59FB78}"/>
                </a:ext>
              </a:extLst>
            </p:cNvPr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7;p24">
              <a:extLst>
                <a:ext uri="{FF2B5EF4-FFF2-40B4-BE49-F238E27FC236}">
                  <a16:creationId xmlns:a16="http://schemas.microsoft.com/office/drawing/2014/main" id="{61999306-A65A-E5B4-8CDD-1DBC77E7C2F7}"/>
                </a:ext>
              </a:extLst>
            </p:cNvPr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8;p24">
              <a:extLst>
                <a:ext uri="{FF2B5EF4-FFF2-40B4-BE49-F238E27FC236}">
                  <a16:creationId xmlns:a16="http://schemas.microsoft.com/office/drawing/2014/main" id="{200C376C-06A5-DFBE-7FFD-01A34E58AC89}"/>
                </a:ext>
              </a:extLst>
            </p:cNvPr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9;p24">
              <a:extLst>
                <a:ext uri="{FF2B5EF4-FFF2-40B4-BE49-F238E27FC236}">
                  <a16:creationId xmlns:a16="http://schemas.microsoft.com/office/drawing/2014/main" id="{62D01371-39A6-9D19-2235-5A091E506C90}"/>
                </a:ext>
              </a:extLst>
            </p:cNvPr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0;p24">
              <a:extLst>
                <a:ext uri="{FF2B5EF4-FFF2-40B4-BE49-F238E27FC236}">
                  <a16:creationId xmlns:a16="http://schemas.microsoft.com/office/drawing/2014/main" id="{992780EC-0016-6D2D-6641-13C5051DC40C}"/>
                </a:ext>
              </a:extLst>
            </p:cNvPr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1;p24">
              <a:extLst>
                <a:ext uri="{FF2B5EF4-FFF2-40B4-BE49-F238E27FC236}">
                  <a16:creationId xmlns:a16="http://schemas.microsoft.com/office/drawing/2014/main" id="{6D14DCAC-D8E6-A884-EEEA-112F30C3A042}"/>
                </a:ext>
              </a:extLst>
            </p:cNvPr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2;p24">
              <a:extLst>
                <a:ext uri="{FF2B5EF4-FFF2-40B4-BE49-F238E27FC236}">
                  <a16:creationId xmlns:a16="http://schemas.microsoft.com/office/drawing/2014/main" id="{7B04395C-7901-81D7-19F3-74A178BEACA4}"/>
                </a:ext>
              </a:extLst>
            </p:cNvPr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3;p24">
              <a:extLst>
                <a:ext uri="{FF2B5EF4-FFF2-40B4-BE49-F238E27FC236}">
                  <a16:creationId xmlns:a16="http://schemas.microsoft.com/office/drawing/2014/main" id="{1AE8A3DB-E16B-C973-10DB-60BE4D493425}"/>
                </a:ext>
              </a:extLst>
            </p:cNvPr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4;p24">
              <a:extLst>
                <a:ext uri="{FF2B5EF4-FFF2-40B4-BE49-F238E27FC236}">
                  <a16:creationId xmlns:a16="http://schemas.microsoft.com/office/drawing/2014/main" id="{B40A2BAA-B26B-4CB4-F2BC-1C2458909B58}"/>
                </a:ext>
              </a:extLst>
            </p:cNvPr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5;p24">
              <a:extLst>
                <a:ext uri="{FF2B5EF4-FFF2-40B4-BE49-F238E27FC236}">
                  <a16:creationId xmlns:a16="http://schemas.microsoft.com/office/drawing/2014/main" id="{0AF18D76-7530-5624-93FD-7C93918021A3}"/>
                </a:ext>
              </a:extLst>
            </p:cNvPr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6;p24">
              <a:extLst>
                <a:ext uri="{FF2B5EF4-FFF2-40B4-BE49-F238E27FC236}">
                  <a16:creationId xmlns:a16="http://schemas.microsoft.com/office/drawing/2014/main" id="{084F4663-1214-FBAF-2A9C-953C42F84A9D}"/>
                </a:ext>
              </a:extLst>
            </p:cNvPr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7;p24">
              <a:extLst>
                <a:ext uri="{FF2B5EF4-FFF2-40B4-BE49-F238E27FC236}">
                  <a16:creationId xmlns:a16="http://schemas.microsoft.com/office/drawing/2014/main" id="{59E9CC37-7578-DFAF-FD76-94D6E950943E}"/>
                </a:ext>
              </a:extLst>
            </p:cNvPr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8;p24">
              <a:extLst>
                <a:ext uri="{FF2B5EF4-FFF2-40B4-BE49-F238E27FC236}">
                  <a16:creationId xmlns:a16="http://schemas.microsoft.com/office/drawing/2014/main" id="{FE642606-A990-A5FC-2CA5-5665B9091612}"/>
                </a:ext>
              </a:extLst>
            </p:cNvPr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9;p24">
              <a:extLst>
                <a:ext uri="{FF2B5EF4-FFF2-40B4-BE49-F238E27FC236}">
                  <a16:creationId xmlns:a16="http://schemas.microsoft.com/office/drawing/2014/main" id="{7E610B20-2E48-22BA-4EDB-AB8373B706C8}"/>
                </a:ext>
              </a:extLst>
            </p:cNvPr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0;p24">
              <a:extLst>
                <a:ext uri="{FF2B5EF4-FFF2-40B4-BE49-F238E27FC236}">
                  <a16:creationId xmlns:a16="http://schemas.microsoft.com/office/drawing/2014/main" id="{885624F2-B2C3-6750-B2FD-E8449D8D428F}"/>
                </a:ext>
              </a:extLst>
            </p:cNvPr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1;p24">
              <a:extLst>
                <a:ext uri="{FF2B5EF4-FFF2-40B4-BE49-F238E27FC236}">
                  <a16:creationId xmlns:a16="http://schemas.microsoft.com/office/drawing/2014/main" id="{0FD82825-706E-35C7-2287-5C0CD8771DFA}"/>
                </a:ext>
              </a:extLst>
            </p:cNvPr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2;p24">
              <a:extLst>
                <a:ext uri="{FF2B5EF4-FFF2-40B4-BE49-F238E27FC236}">
                  <a16:creationId xmlns:a16="http://schemas.microsoft.com/office/drawing/2014/main" id="{28EED0DF-7902-E773-7FBE-F7DA8260CA00}"/>
                </a:ext>
              </a:extLst>
            </p:cNvPr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3;p24">
              <a:extLst>
                <a:ext uri="{FF2B5EF4-FFF2-40B4-BE49-F238E27FC236}">
                  <a16:creationId xmlns:a16="http://schemas.microsoft.com/office/drawing/2014/main" id="{599DBBC2-F456-12B6-AD49-542ADA0AF963}"/>
                </a:ext>
              </a:extLst>
            </p:cNvPr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664;p24">
              <a:extLst>
                <a:ext uri="{FF2B5EF4-FFF2-40B4-BE49-F238E27FC236}">
                  <a16:creationId xmlns:a16="http://schemas.microsoft.com/office/drawing/2014/main" id="{EDE417B9-6AAE-B4DE-A9FB-5B6EE2964029}"/>
                </a:ext>
              </a:extLst>
            </p:cNvPr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89" name="Google Shape;665;p24">
                <a:extLst>
                  <a:ext uri="{FF2B5EF4-FFF2-40B4-BE49-F238E27FC236}">
                    <a16:creationId xmlns:a16="http://schemas.microsoft.com/office/drawing/2014/main" id="{DCF8EACC-5427-B184-8F60-BBA9781A97E3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66;p24">
                <a:extLst>
                  <a:ext uri="{FF2B5EF4-FFF2-40B4-BE49-F238E27FC236}">
                    <a16:creationId xmlns:a16="http://schemas.microsoft.com/office/drawing/2014/main" id="{80806C6E-D407-05D8-FBC2-74551F07C963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67;p24">
                <a:extLst>
                  <a:ext uri="{FF2B5EF4-FFF2-40B4-BE49-F238E27FC236}">
                    <a16:creationId xmlns:a16="http://schemas.microsoft.com/office/drawing/2014/main" id="{D9DE4C27-AA5F-A699-0A3B-18E67F5F4F29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68;p24">
                <a:extLst>
                  <a:ext uri="{FF2B5EF4-FFF2-40B4-BE49-F238E27FC236}">
                    <a16:creationId xmlns:a16="http://schemas.microsoft.com/office/drawing/2014/main" id="{651816DA-3D47-8B9D-694D-F79C4F9F1D91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669;p24">
              <a:extLst>
                <a:ext uri="{FF2B5EF4-FFF2-40B4-BE49-F238E27FC236}">
                  <a16:creationId xmlns:a16="http://schemas.microsoft.com/office/drawing/2014/main" id="{3A3FE48A-4E8B-A4CB-1B5B-B27A93FD520B}"/>
                </a:ext>
              </a:extLst>
            </p:cNvPr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85" name="Google Shape;670;p24">
                <a:extLst>
                  <a:ext uri="{FF2B5EF4-FFF2-40B4-BE49-F238E27FC236}">
                    <a16:creationId xmlns:a16="http://schemas.microsoft.com/office/drawing/2014/main" id="{A74C7380-D697-9E26-F986-9E762B0941F7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71;p24">
                <a:extLst>
                  <a:ext uri="{FF2B5EF4-FFF2-40B4-BE49-F238E27FC236}">
                    <a16:creationId xmlns:a16="http://schemas.microsoft.com/office/drawing/2014/main" id="{526933D3-31B2-74AC-CCEF-270BBA0B8F3D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72;p24">
                <a:extLst>
                  <a:ext uri="{FF2B5EF4-FFF2-40B4-BE49-F238E27FC236}">
                    <a16:creationId xmlns:a16="http://schemas.microsoft.com/office/drawing/2014/main" id="{8C5CC419-77C3-FD2E-5B32-D28EF24339D2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73;p24">
                <a:extLst>
                  <a:ext uri="{FF2B5EF4-FFF2-40B4-BE49-F238E27FC236}">
                    <a16:creationId xmlns:a16="http://schemas.microsoft.com/office/drawing/2014/main" id="{59BEE0D2-FFBA-6640-EC6F-F1C16CBC75A3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674;p24">
              <a:extLst>
                <a:ext uri="{FF2B5EF4-FFF2-40B4-BE49-F238E27FC236}">
                  <a16:creationId xmlns:a16="http://schemas.microsoft.com/office/drawing/2014/main" id="{0F36E7E8-AC72-67AB-40B1-48C626DFB2A7}"/>
                </a:ext>
              </a:extLst>
            </p:cNvPr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81" name="Google Shape;675;p24">
                <a:extLst>
                  <a:ext uri="{FF2B5EF4-FFF2-40B4-BE49-F238E27FC236}">
                    <a16:creationId xmlns:a16="http://schemas.microsoft.com/office/drawing/2014/main" id="{DF29FA42-074E-9114-4FBF-D84AEB27D294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76;p24">
                <a:extLst>
                  <a:ext uri="{FF2B5EF4-FFF2-40B4-BE49-F238E27FC236}">
                    <a16:creationId xmlns:a16="http://schemas.microsoft.com/office/drawing/2014/main" id="{55A91665-BC8F-BF97-D7F9-9D2B31F5F35F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77;p24">
                <a:extLst>
                  <a:ext uri="{FF2B5EF4-FFF2-40B4-BE49-F238E27FC236}">
                    <a16:creationId xmlns:a16="http://schemas.microsoft.com/office/drawing/2014/main" id="{CFBF4561-ACB1-E3C4-D805-4D362710F199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78;p24">
                <a:extLst>
                  <a:ext uri="{FF2B5EF4-FFF2-40B4-BE49-F238E27FC236}">
                    <a16:creationId xmlns:a16="http://schemas.microsoft.com/office/drawing/2014/main" id="{89867A51-EC20-D5EA-238C-E95A7909146C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679;p24">
              <a:extLst>
                <a:ext uri="{FF2B5EF4-FFF2-40B4-BE49-F238E27FC236}">
                  <a16:creationId xmlns:a16="http://schemas.microsoft.com/office/drawing/2014/main" id="{26A38771-CFF4-B97F-9842-102790107BB5}"/>
                </a:ext>
              </a:extLst>
            </p:cNvPr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77" name="Google Shape;680;p24">
                <a:extLst>
                  <a:ext uri="{FF2B5EF4-FFF2-40B4-BE49-F238E27FC236}">
                    <a16:creationId xmlns:a16="http://schemas.microsoft.com/office/drawing/2014/main" id="{6156672F-EBB4-4A88-D004-812BC5ABB993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81;p24">
                <a:extLst>
                  <a:ext uri="{FF2B5EF4-FFF2-40B4-BE49-F238E27FC236}">
                    <a16:creationId xmlns:a16="http://schemas.microsoft.com/office/drawing/2014/main" id="{359A0A99-C016-775A-AC08-81BFCA187661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82;p24">
                <a:extLst>
                  <a:ext uri="{FF2B5EF4-FFF2-40B4-BE49-F238E27FC236}">
                    <a16:creationId xmlns:a16="http://schemas.microsoft.com/office/drawing/2014/main" id="{216146C4-364B-CADE-7325-8B7C9A8622AA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83;p24">
                <a:extLst>
                  <a:ext uri="{FF2B5EF4-FFF2-40B4-BE49-F238E27FC236}">
                    <a16:creationId xmlns:a16="http://schemas.microsoft.com/office/drawing/2014/main" id="{17B9C551-AB9C-6DE6-D95D-92FC2CCD62B1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684;p24">
              <a:extLst>
                <a:ext uri="{FF2B5EF4-FFF2-40B4-BE49-F238E27FC236}">
                  <a16:creationId xmlns:a16="http://schemas.microsoft.com/office/drawing/2014/main" id="{D34E35FF-222C-5200-6BA6-5EE60565399C}"/>
                </a:ext>
              </a:extLst>
            </p:cNvPr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5;p24">
              <a:extLst>
                <a:ext uri="{FF2B5EF4-FFF2-40B4-BE49-F238E27FC236}">
                  <a16:creationId xmlns:a16="http://schemas.microsoft.com/office/drawing/2014/main" id="{5AFAE769-40AC-ACBA-9F7C-FDEF4DE41AC1}"/>
                </a:ext>
              </a:extLst>
            </p:cNvPr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686;p24">
              <a:extLst>
                <a:ext uri="{FF2B5EF4-FFF2-40B4-BE49-F238E27FC236}">
                  <a16:creationId xmlns:a16="http://schemas.microsoft.com/office/drawing/2014/main" id="{5575CEAA-DBEA-F557-56DB-7C9D6FCBBCF5}"/>
                </a:ext>
              </a:extLst>
            </p:cNvPr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67" name="Google Shape;687;p24">
                <a:extLst>
                  <a:ext uri="{FF2B5EF4-FFF2-40B4-BE49-F238E27FC236}">
                    <a16:creationId xmlns:a16="http://schemas.microsoft.com/office/drawing/2014/main" id="{16CB267D-E95A-BFAD-3E6C-BCB92AB544F8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" name="Google Shape;688;p24">
                <a:extLst>
                  <a:ext uri="{FF2B5EF4-FFF2-40B4-BE49-F238E27FC236}">
                    <a16:creationId xmlns:a16="http://schemas.microsoft.com/office/drawing/2014/main" id="{696B37BD-59D5-265B-179F-A8800DE9C0F5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9" name="Google Shape;689;p24">
                  <a:extLst>
                    <a:ext uri="{FF2B5EF4-FFF2-40B4-BE49-F238E27FC236}">
                      <a16:creationId xmlns:a16="http://schemas.microsoft.com/office/drawing/2014/main" id="{CE512BEF-B36A-C6C7-C34B-C617C30364B7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690;p24">
                  <a:extLst>
                    <a:ext uri="{FF2B5EF4-FFF2-40B4-BE49-F238E27FC236}">
                      <a16:creationId xmlns:a16="http://schemas.microsoft.com/office/drawing/2014/main" id="{D50AA21A-534A-83D5-CB47-9E9C58BE2979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691;p24">
                  <a:extLst>
                    <a:ext uri="{FF2B5EF4-FFF2-40B4-BE49-F238E27FC236}">
                      <a16:creationId xmlns:a16="http://schemas.microsoft.com/office/drawing/2014/main" id="{86B67AED-C056-02D8-D700-8C2B0454581F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692;p24">
                  <a:extLst>
                    <a:ext uri="{FF2B5EF4-FFF2-40B4-BE49-F238E27FC236}">
                      <a16:creationId xmlns:a16="http://schemas.microsoft.com/office/drawing/2014/main" id="{A11C76E2-1FDD-A4BE-9D8E-8BDE5456D26D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693;p24">
                  <a:extLst>
                    <a:ext uri="{FF2B5EF4-FFF2-40B4-BE49-F238E27FC236}">
                      <a16:creationId xmlns:a16="http://schemas.microsoft.com/office/drawing/2014/main" id="{8122D728-90D6-D171-74CA-9B34C90951CF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694;p24">
                  <a:extLst>
                    <a:ext uri="{FF2B5EF4-FFF2-40B4-BE49-F238E27FC236}">
                      <a16:creationId xmlns:a16="http://schemas.microsoft.com/office/drawing/2014/main" id="{206DA39F-31C1-B0DB-0EB5-2B54C6DC1423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695;p24">
                  <a:extLst>
                    <a:ext uri="{FF2B5EF4-FFF2-40B4-BE49-F238E27FC236}">
                      <a16:creationId xmlns:a16="http://schemas.microsoft.com/office/drawing/2014/main" id="{6BABDFB2-AF9D-4AFA-344A-2AA9BAE60EC8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696;p24">
                  <a:extLst>
                    <a:ext uri="{FF2B5EF4-FFF2-40B4-BE49-F238E27FC236}">
                      <a16:creationId xmlns:a16="http://schemas.microsoft.com/office/drawing/2014/main" id="{89614664-FD2C-5B92-B7B9-B447AF501782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" name="Google Shape;697;p24">
              <a:extLst>
                <a:ext uri="{FF2B5EF4-FFF2-40B4-BE49-F238E27FC236}">
                  <a16:creationId xmlns:a16="http://schemas.microsoft.com/office/drawing/2014/main" id="{4D88A928-3978-A503-5853-2EB7E2520EC6}"/>
                </a:ext>
              </a:extLst>
            </p:cNvPr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57" name="Google Shape;698;p24">
                <a:extLst>
                  <a:ext uri="{FF2B5EF4-FFF2-40B4-BE49-F238E27FC236}">
                    <a16:creationId xmlns:a16="http://schemas.microsoft.com/office/drawing/2014/main" id="{0A798A05-DCFB-3654-E225-CDC92DD79E0F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699;p24">
                <a:extLst>
                  <a:ext uri="{FF2B5EF4-FFF2-40B4-BE49-F238E27FC236}">
                    <a16:creationId xmlns:a16="http://schemas.microsoft.com/office/drawing/2014/main" id="{2BA98512-988F-9006-D55C-95FBEFBD440F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9" name="Google Shape;700;p24">
                  <a:extLst>
                    <a:ext uri="{FF2B5EF4-FFF2-40B4-BE49-F238E27FC236}">
                      <a16:creationId xmlns:a16="http://schemas.microsoft.com/office/drawing/2014/main" id="{E421FA42-8F92-072F-88BF-CFB29F99E82E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701;p24">
                  <a:extLst>
                    <a:ext uri="{FF2B5EF4-FFF2-40B4-BE49-F238E27FC236}">
                      <a16:creationId xmlns:a16="http://schemas.microsoft.com/office/drawing/2014/main" id="{DA4342B9-1469-0DF8-CCEF-BBA157F20ED9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702;p24">
                  <a:extLst>
                    <a:ext uri="{FF2B5EF4-FFF2-40B4-BE49-F238E27FC236}">
                      <a16:creationId xmlns:a16="http://schemas.microsoft.com/office/drawing/2014/main" id="{64BF9185-1D90-6053-E9A1-86F89D7F37F9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703;p24">
                  <a:extLst>
                    <a:ext uri="{FF2B5EF4-FFF2-40B4-BE49-F238E27FC236}">
                      <a16:creationId xmlns:a16="http://schemas.microsoft.com/office/drawing/2014/main" id="{E73F4E68-6749-F4A5-D44E-36D1BD86448D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704;p24">
                  <a:extLst>
                    <a:ext uri="{FF2B5EF4-FFF2-40B4-BE49-F238E27FC236}">
                      <a16:creationId xmlns:a16="http://schemas.microsoft.com/office/drawing/2014/main" id="{F01EB1A2-8C69-D690-E0B2-998A42621C67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705;p24">
                  <a:extLst>
                    <a:ext uri="{FF2B5EF4-FFF2-40B4-BE49-F238E27FC236}">
                      <a16:creationId xmlns:a16="http://schemas.microsoft.com/office/drawing/2014/main" id="{3A4C1764-24B5-2073-DEF7-6AE49AF18D0B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706;p24">
                  <a:extLst>
                    <a:ext uri="{FF2B5EF4-FFF2-40B4-BE49-F238E27FC236}">
                      <a16:creationId xmlns:a16="http://schemas.microsoft.com/office/drawing/2014/main" id="{61812947-4E7D-F3D2-7114-CAC7D59D5FA0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707;p24">
                  <a:extLst>
                    <a:ext uri="{FF2B5EF4-FFF2-40B4-BE49-F238E27FC236}">
                      <a16:creationId xmlns:a16="http://schemas.microsoft.com/office/drawing/2014/main" id="{B435220D-BB69-8D04-DE79-8502EBD454AF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708;p24">
              <a:extLst>
                <a:ext uri="{FF2B5EF4-FFF2-40B4-BE49-F238E27FC236}">
                  <a16:creationId xmlns:a16="http://schemas.microsoft.com/office/drawing/2014/main" id="{A4DFEA9B-AF72-7CE0-11C7-CDD7DF4AFA2A}"/>
                </a:ext>
              </a:extLst>
            </p:cNvPr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47" name="Google Shape;709;p24">
                <a:extLst>
                  <a:ext uri="{FF2B5EF4-FFF2-40B4-BE49-F238E27FC236}">
                    <a16:creationId xmlns:a16="http://schemas.microsoft.com/office/drawing/2014/main" id="{3BCD89BC-3A29-1193-1C49-B465F7B1F6B6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" name="Google Shape;710;p24">
                <a:extLst>
                  <a:ext uri="{FF2B5EF4-FFF2-40B4-BE49-F238E27FC236}">
                    <a16:creationId xmlns:a16="http://schemas.microsoft.com/office/drawing/2014/main" id="{AE05B560-138A-9F2A-70DD-6F04121CD7B4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49" name="Google Shape;711;p24">
                  <a:extLst>
                    <a:ext uri="{FF2B5EF4-FFF2-40B4-BE49-F238E27FC236}">
                      <a16:creationId xmlns:a16="http://schemas.microsoft.com/office/drawing/2014/main" id="{0166AFAA-9FBF-39A4-195D-19C8E11182AA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12;p24">
                  <a:extLst>
                    <a:ext uri="{FF2B5EF4-FFF2-40B4-BE49-F238E27FC236}">
                      <a16:creationId xmlns:a16="http://schemas.microsoft.com/office/drawing/2014/main" id="{6BA9FFCF-82D2-D405-E526-A5DF73EB1085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713;p24">
                  <a:extLst>
                    <a:ext uri="{FF2B5EF4-FFF2-40B4-BE49-F238E27FC236}">
                      <a16:creationId xmlns:a16="http://schemas.microsoft.com/office/drawing/2014/main" id="{DB152189-DF84-607E-FCD7-5CADD8DE2A63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714;p24">
                  <a:extLst>
                    <a:ext uri="{FF2B5EF4-FFF2-40B4-BE49-F238E27FC236}">
                      <a16:creationId xmlns:a16="http://schemas.microsoft.com/office/drawing/2014/main" id="{741B72CB-DE3C-9437-BC34-8579277949C8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715;p24">
                  <a:extLst>
                    <a:ext uri="{FF2B5EF4-FFF2-40B4-BE49-F238E27FC236}">
                      <a16:creationId xmlns:a16="http://schemas.microsoft.com/office/drawing/2014/main" id="{99DCD92C-232C-95C8-E20A-A990E1915DA3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716;p24">
                  <a:extLst>
                    <a:ext uri="{FF2B5EF4-FFF2-40B4-BE49-F238E27FC236}">
                      <a16:creationId xmlns:a16="http://schemas.microsoft.com/office/drawing/2014/main" id="{548A1347-CCD3-B0B7-8D1E-1039567D9BDA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717;p24">
                  <a:extLst>
                    <a:ext uri="{FF2B5EF4-FFF2-40B4-BE49-F238E27FC236}">
                      <a16:creationId xmlns:a16="http://schemas.microsoft.com/office/drawing/2014/main" id="{C482F8EE-8F7C-5EE7-5E32-61BEE2BE045E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718;p24">
                  <a:extLst>
                    <a:ext uri="{FF2B5EF4-FFF2-40B4-BE49-F238E27FC236}">
                      <a16:creationId xmlns:a16="http://schemas.microsoft.com/office/drawing/2014/main" id="{95BE503D-8CAD-6F22-7696-6902168E9B2A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" name="Google Shape;719;p24">
              <a:extLst>
                <a:ext uri="{FF2B5EF4-FFF2-40B4-BE49-F238E27FC236}">
                  <a16:creationId xmlns:a16="http://schemas.microsoft.com/office/drawing/2014/main" id="{79CD3531-65A4-98CC-A485-9EACF1425DA6}"/>
                </a:ext>
              </a:extLst>
            </p:cNvPr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45" name="Google Shape;720;p24">
                <a:extLst>
                  <a:ext uri="{FF2B5EF4-FFF2-40B4-BE49-F238E27FC236}">
                    <a16:creationId xmlns:a16="http://schemas.microsoft.com/office/drawing/2014/main" id="{86903174-7018-B855-6F4C-AC0CEFC97D56}"/>
                  </a:ext>
                </a:extLst>
              </p:cNvPr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21;p24">
                <a:extLst>
                  <a:ext uri="{FF2B5EF4-FFF2-40B4-BE49-F238E27FC236}">
                    <a16:creationId xmlns:a16="http://schemas.microsoft.com/office/drawing/2014/main" id="{24B1C11F-D58E-C5E3-4334-0CAF2089E262}"/>
                  </a:ext>
                </a:extLst>
              </p:cNvPr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722;p24">
              <a:extLst>
                <a:ext uri="{FF2B5EF4-FFF2-40B4-BE49-F238E27FC236}">
                  <a16:creationId xmlns:a16="http://schemas.microsoft.com/office/drawing/2014/main" id="{24FD3F90-1B4D-7FF6-AFB1-F0FA0BA40C0C}"/>
                </a:ext>
              </a:extLst>
            </p:cNvPr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546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14C5C33C-0B29-A929-4C00-935C78AEEB83}"/>
              </a:ext>
            </a:extLst>
          </p:cNvPr>
          <p:cNvSpPr txBox="1"/>
          <p:nvPr/>
        </p:nvSpPr>
        <p:spPr>
          <a:xfrm>
            <a:off x="1039368" y="186229"/>
            <a:ext cx="7361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skerville Old Face" panose="02020602080505020303" pitchFamily="18" charset="0"/>
              </a:rPr>
              <a:t>Create a data factory,</a:t>
            </a:r>
          </a:p>
          <a:p>
            <a:r>
              <a:rPr lang="en-US" sz="1800" b="1" dirty="0">
                <a:latin typeface="Baskerville Old Face" panose="02020602080505020303" pitchFamily="18" charset="0"/>
              </a:rPr>
              <a:t>In the pipeline , use Microsoft Runtime Integration to integrate data into a container</a:t>
            </a:r>
          </a:p>
        </p:txBody>
      </p:sp>
      <p:pic>
        <p:nvPicPr>
          <p:cNvPr id="94" name="Picture 2" descr="Azure has a new logo, but where do you download it? Here!">
            <a:extLst>
              <a:ext uri="{FF2B5EF4-FFF2-40B4-BE49-F238E27FC236}">
                <a16:creationId xmlns:a16="http://schemas.microsoft.com/office/drawing/2014/main" id="{FA07B7C3-9524-CA3A-AF67-81A1CB29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" y="75505"/>
            <a:ext cx="498048" cy="4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B3C1BC-F957-7C8F-2ADF-6D518F2FF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5" y="1429228"/>
            <a:ext cx="4857420" cy="330726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5F485C7B-0333-547A-52D8-42587AEBBD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85D7863A-1746-2AA1-0DF8-4AAF44A065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B0A2F-A084-2F5F-EF86-3D300D406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355" y="1429228"/>
            <a:ext cx="3852550" cy="330726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grpSp>
        <p:nvGrpSpPr>
          <p:cNvPr id="9" name="Google Shape;635;p24">
            <a:extLst>
              <a:ext uri="{FF2B5EF4-FFF2-40B4-BE49-F238E27FC236}">
                <a16:creationId xmlns:a16="http://schemas.microsoft.com/office/drawing/2014/main" id="{300E183F-A246-1077-DE3E-5B21C4A48ACD}"/>
              </a:ext>
            </a:extLst>
          </p:cNvPr>
          <p:cNvGrpSpPr/>
          <p:nvPr/>
        </p:nvGrpSpPr>
        <p:grpSpPr>
          <a:xfrm rot="16200000">
            <a:off x="8102985" y="-292411"/>
            <a:ext cx="769489" cy="1312542"/>
            <a:chOff x="6689905" y="486521"/>
            <a:chExt cx="2457934" cy="4048498"/>
          </a:xfrm>
        </p:grpSpPr>
        <p:sp>
          <p:nvSpPr>
            <p:cNvPr id="10" name="Google Shape;636;p24">
              <a:extLst>
                <a:ext uri="{FF2B5EF4-FFF2-40B4-BE49-F238E27FC236}">
                  <a16:creationId xmlns:a16="http://schemas.microsoft.com/office/drawing/2014/main" id="{A25383A8-250D-95DD-1F42-251D7DD08B71}"/>
                </a:ext>
              </a:extLst>
            </p:cNvPr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;p24">
              <a:extLst>
                <a:ext uri="{FF2B5EF4-FFF2-40B4-BE49-F238E27FC236}">
                  <a16:creationId xmlns:a16="http://schemas.microsoft.com/office/drawing/2014/main" id="{2BCFB4DB-DB5C-1138-06B6-D4C85069EF63}"/>
                </a:ext>
              </a:extLst>
            </p:cNvPr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8;p24">
              <a:extLst>
                <a:ext uri="{FF2B5EF4-FFF2-40B4-BE49-F238E27FC236}">
                  <a16:creationId xmlns:a16="http://schemas.microsoft.com/office/drawing/2014/main" id="{10DC93A6-CEBF-F04E-FA35-EDE0A1E27EC9}"/>
                </a:ext>
              </a:extLst>
            </p:cNvPr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9;p24">
              <a:extLst>
                <a:ext uri="{FF2B5EF4-FFF2-40B4-BE49-F238E27FC236}">
                  <a16:creationId xmlns:a16="http://schemas.microsoft.com/office/drawing/2014/main" id="{7FE334D2-5B02-F709-3D14-CD0B37C17923}"/>
                </a:ext>
              </a:extLst>
            </p:cNvPr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0;p24">
              <a:extLst>
                <a:ext uri="{FF2B5EF4-FFF2-40B4-BE49-F238E27FC236}">
                  <a16:creationId xmlns:a16="http://schemas.microsoft.com/office/drawing/2014/main" id="{3851664E-76A4-AC70-8CA9-A3C238980490}"/>
                </a:ext>
              </a:extLst>
            </p:cNvPr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1;p24">
              <a:extLst>
                <a:ext uri="{FF2B5EF4-FFF2-40B4-BE49-F238E27FC236}">
                  <a16:creationId xmlns:a16="http://schemas.microsoft.com/office/drawing/2014/main" id="{F47248F5-5F1F-44A7-577D-7C106364A6BF}"/>
                </a:ext>
              </a:extLst>
            </p:cNvPr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2;p24">
              <a:extLst>
                <a:ext uri="{FF2B5EF4-FFF2-40B4-BE49-F238E27FC236}">
                  <a16:creationId xmlns:a16="http://schemas.microsoft.com/office/drawing/2014/main" id="{D3950997-9777-C497-8DF1-4DA753053464}"/>
                </a:ext>
              </a:extLst>
            </p:cNvPr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3;p24">
              <a:extLst>
                <a:ext uri="{FF2B5EF4-FFF2-40B4-BE49-F238E27FC236}">
                  <a16:creationId xmlns:a16="http://schemas.microsoft.com/office/drawing/2014/main" id="{C34F58A3-BE8B-AFFB-C289-245DA75899B4}"/>
                </a:ext>
              </a:extLst>
            </p:cNvPr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4;p24">
              <a:extLst>
                <a:ext uri="{FF2B5EF4-FFF2-40B4-BE49-F238E27FC236}">
                  <a16:creationId xmlns:a16="http://schemas.microsoft.com/office/drawing/2014/main" id="{30172605-FD0A-65F7-E6C8-1C688D00F08D}"/>
                </a:ext>
              </a:extLst>
            </p:cNvPr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5;p24">
              <a:extLst>
                <a:ext uri="{FF2B5EF4-FFF2-40B4-BE49-F238E27FC236}">
                  <a16:creationId xmlns:a16="http://schemas.microsoft.com/office/drawing/2014/main" id="{6F7D4382-75F4-9830-C27F-EF4FE2EC005F}"/>
                </a:ext>
              </a:extLst>
            </p:cNvPr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6;p24">
              <a:extLst>
                <a:ext uri="{FF2B5EF4-FFF2-40B4-BE49-F238E27FC236}">
                  <a16:creationId xmlns:a16="http://schemas.microsoft.com/office/drawing/2014/main" id="{2780B31B-500D-DC87-11C1-136012AB8EF3}"/>
                </a:ext>
              </a:extLst>
            </p:cNvPr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7;p24">
              <a:extLst>
                <a:ext uri="{FF2B5EF4-FFF2-40B4-BE49-F238E27FC236}">
                  <a16:creationId xmlns:a16="http://schemas.microsoft.com/office/drawing/2014/main" id="{7AA525A8-3AE0-DD1A-B097-0D1ACD0A7ABC}"/>
                </a:ext>
              </a:extLst>
            </p:cNvPr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8;p24">
              <a:extLst>
                <a:ext uri="{FF2B5EF4-FFF2-40B4-BE49-F238E27FC236}">
                  <a16:creationId xmlns:a16="http://schemas.microsoft.com/office/drawing/2014/main" id="{E3D0B3F2-A872-1207-76C9-A62A13276F77}"/>
                </a:ext>
              </a:extLst>
            </p:cNvPr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9;p24">
              <a:extLst>
                <a:ext uri="{FF2B5EF4-FFF2-40B4-BE49-F238E27FC236}">
                  <a16:creationId xmlns:a16="http://schemas.microsoft.com/office/drawing/2014/main" id="{9442FDDB-57F2-4DA5-746C-7246C3E042BF}"/>
                </a:ext>
              </a:extLst>
            </p:cNvPr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0;p24">
              <a:extLst>
                <a:ext uri="{FF2B5EF4-FFF2-40B4-BE49-F238E27FC236}">
                  <a16:creationId xmlns:a16="http://schemas.microsoft.com/office/drawing/2014/main" id="{C82EECAE-CC6D-9229-5E10-DA985B92EFAC}"/>
                </a:ext>
              </a:extLst>
            </p:cNvPr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1;p24">
              <a:extLst>
                <a:ext uri="{FF2B5EF4-FFF2-40B4-BE49-F238E27FC236}">
                  <a16:creationId xmlns:a16="http://schemas.microsoft.com/office/drawing/2014/main" id="{952EA269-84E9-9228-17EC-0D380ED7083F}"/>
                </a:ext>
              </a:extLst>
            </p:cNvPr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2;p24">
              <a:extLst>
                <a:ext uri="{FF2B5EF4-FFF2-40B4-BE49-F238E27FC236}">
                  <a16:creationId xmlns:a16="http://schemas.microsoft.com/office/drawing/2014/main" id="{BF067CCC-1DD1-A7FA-149C-B3C981B9E3D0}"/>
                </a:ext>
              </a:extLst>
            </p:cNvPr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3;p24">
              <a:extLst>
                <a:ext uri="{FF2B5EF4-FFF2-40B4-BE49-F238E27FC236}">
                  <a16:creationId xmlns:a16="http://schemas.microsoft.com/office/drawing/2014/main" id="{E3878E45-BAE9-D980-DFDA-4FCC5DD24C0A}"/>
                </a:ext>
              </a:extLst>
            </p:cNvPr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4;p24">
              <a:extLst>
                <a:ext uri="{FF2B5EF4-FFF2-40B4-BE49-F238E27FC236}">
                  <a16:creationId xmlns:a16="http://schemas.microsoft.com/office/drawing/2014/main" id="{2A239C3B-1D75-EEE7-D486-A3EB59C85AE1}"/>
                </a:ext>
              </a:extLst>
            </p:cNvPr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5;p24">
              <a:extLst>
                <a:ext uri="{FF2B5EF4-FFF2-40B4-BE49-F238E27FC236}">
                  <a16:creationId xmlns:a16="http://schemas.microsoft.com/office/drawing/2014/main" id="{A38C301F-2D16-DF81-8B4F-342CF62BA1F9}"/>
                </a:ext>
              </a:extLst>
            </p:cNvPr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6;p24">
              <a:extLst>
                <a:ext uri="{FF2B5EF4-FFF2-40B4-BE49-F238E27FC236}">
                  <a16:creationId xmlns:a16="http://schemas.microsoft.com/office/drawing/2014/main" id="{2246C9C1-6687-FF5C-EC85-7AB5277C6D0E}"/>
                </a:ext>
              </a:extLst>
            </p:cNvPr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7;p24">
              <a:extLst>
                <a:ext uri="{FF2B5EF4-FFF2-40B4-BE49-F238E27FC236}">
                  <a16:creationId xmlns:a16="http://schemas.microsoft.com/office/drawing/2014/main" id="{C7878F5C-E7DA-1FF3-5A47-7914C0DF07DE}"/>
                </a:ext>
              </a:extLst>
            </p:cNvPr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8;p24">
              <a:extLst>
                <a:ext uri="{FF2B5EF4-FFF2-40B4-BE49-F238E27FC236}">
                  <a16:creationId xmlns:a16="http://schemas.microsoft.com/office/drawing/2014/main" id="{5380194D-B2A8-02AD-5CD7-8BFBD7F87D4E}"/>
                </a:ext>
              </a:extLst>
            </p:cNvPr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9;p24">
              <a:extLst>
                <a:ext uri="{FF2B5EF4-FFF2-40B4-BE49-F238E27FC236}">
                  <a16:creationId xmlns:a16="http://schemas.microsoft.com/office/drawing/2014/main" id="{8DE037B5-B1E6-E5DC-04BE-9DEF48289B4E}"/>
                </a:ext>
              </a:extLst>
            </p:cNvPr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0;p24">
              <a:extLst>
                <a:ext uri="{FF2B5EF4-FFF2-40B4-BE49-F238E27FC236}">
                  <a16:creationId xmlns:a16="http://schemas.microsoft.com/office/drawing/2014/main" id="{57BE4988-78D2-9295-76F6-52C3BBC596E2}"/>
                </a:ext>
              </a:extLst>
            </p:cNvPr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1;p24">
              <a:extLst>
                <a:ext uri="{FF2B5EF4-FFF2-40B4-BE49-F238E27FC236}">
                  <a16:creationId xmlns:a16="http://schemas.microsoft.com/office/drawing/2014/main" id="{E20D49D3-CD47-6921-D0A6-6ECDAF368403}"/>
                </a:ext>
              </a:extLst>
            </p:cNvPr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2;p24">
              <a:extLst>
                <a:ext uri="{FF2B5EF4-FFF2-40B4-BE49-F238E27FC236}">
                  <a16:creationId xmlns:a16="http://schemas.microsoft.com/office/drawing/2014/main" id="{7270BA88-DC43-C768-78A4-035E223019F0}"/>
                </a:ext>
              </a:extLst>
            </p:cNvPr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3;p24">
              <a:extLst>
                <a:ext uri="{FF2B5EF4-FFF2-40B4-BE49-F238E27FC236}">
                  <a16:creationId xmlns:a16="http://schemas.microsoft.com/office/drawing/2014/main" id="{70EDC617-65C5-71D4-F224-BA50351CBD9B}"/>
                </a:ext>
              </a:extLst>
            </p:cNvPr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664;p24">
              <a:extLst>
                <a:ext uri="{FF2B5EF4-FFF2-40B4-BE49-F238E27FC236}">
                  <a16:creationId xmlns:a16="http://schemas.microsoft.com/office/drawing/2014/main" id="{D2C87303-A44F-CD12-1B08-D5AA1CE8017E}"/>
                </a:ext>
              </a:extLst>
            </p:cNvPr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95" name="Google Shape;665;p24">
                <a:extLst>
                  <a:ext uri="{FF2B5EF4-FFF2-40B4-BE49-F238E27FC236}">
                    <a16:creationId xmlns:a16="http://schemas.microsoft.com/office/drawing/2014/main" id="{FE57F94A-0818-011A-1472-8A2453353908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66;p24">
                <a:extLst>
                  <a:ext uri="{FF2B5EF4-FFF2-40B4-BE49-F238E27FC236}">
                    <a16:creationId xmlns:a16="http://schemas.microsoft.com/office/drawing/2014/main" id="{08F4EF5D-D366-3A99-4D6F-DB08B6A0AB8B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67;p24">
                <a:extLst>
                  <a:ext uri="{FF2B5EF4-FFF2-40B4-BE49-F238E27FC236}">
                    <a16:creationId xmlns:a16="http://schemas.microsoft.com/office/drawing/2014/main" id="{A3374B2D-E3D6-1C2A-9039-3F6D455A8713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68;p24">
                <a:extLst>
                  <a:ext uri="{FF2B5EF4-FFF2-40B4-BE49-F238E27FC236}">
                    <a16:creationId xmlns:a16="http://schemas.microsoft.com/office/drawing/2014/main" id="{07F47B62-CC45-1192-D2D4-7BB7ABB85289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669;p24">
              <a:extLst>
                <a:ext uri="{FF2B5EF4-FFF2-40B4-BE49-F238E27FC236}">
                  <a16:creationId xmlns:a16="http://schemas.microsoft.com/office/drawing/2014/main" id="{62BB35D0-2BFF-C284-9855-0DAA0A05F70D}"/>
                </a:ext>
              </a:extLst>
            </p:cNvPr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89" name="Google Shape;670;p24">
                <a:extLst>
                  <a:ext uri="{FF2B5EF4-FFF2-40B4-BE49-F238E27FC236}">
                    <a16:creationId xmlns:a16="http://schemas.microsoft.com/office/drawing/2014/main" id="{873DD633-073F-033C-D8B7-6A55B662881D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71;p24">
                <a:extLst>
                  <a:ext uri="{FF2B5EF4-FFF2-40B4-BE49-F238E27FC236}">
                    <a16:creationId xmlns:a16="http://schemas.microsoft.com/office/drawing/2014/main" id="{B522AA0E-B070-7459-0343-AAFEA739F3C0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72;p24">
                <a:extLst>
                  <a:ext uri="{FF2B5EF4-FFF2-40B4-BE49-F238E27FC236}">
                    <a16:creationId xmlns:a16="http://schemas.microsoft.com/office/drawing/2014/main" id="{A1F3F886-6BBC-08CE-1FBD-72D250FCA502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73;p24">
                <a:extLst>
                  <a:ext uri="{FF2B5EF4-FFF2-40B4-BE49-F238E27FC236}">
                    <a16:creationId xmlns:a16="http://schemas.microsoft.com/office/drawing/2014/main" id="{E101D613-0CEE-5D93-DC7F-088C7B1EC39D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674;p24">
              <a:extLst>
                <a:ext uri="{FF2B5EF4-FFF2-40B4-BE49-F238E27FC236}">
                  <a16:creationId xmlns:a16="http://schemas.microsoft.com/office/drawing/2014/main" id="{B70BD1E3-9F43-F6B7-ED4A-D95EFF99E547}"/>
                </a:ext>
              </a:extLst>
            </p:cNvPr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85" name="Google Shape;675;p24">
                <a:extLst>
                  <a:ext uri="{FF2B5EF4-FFF2-40B4-BE49-F238E27FC236}">
                    <a16:creationId xmlns:a16="http://schemas.microsoft.com/office/drawing/2014/main" id="{CE3C7D3A-1E3F-2F88-5251-E2248BE820F6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76;p24">
                <a:extLst>
                  <a:ext uri="{FF2B5EF4-FFF2-40B4-BE49-F238E27FC236}">
                    <a16:creationId xmlns:a16="http://schemas.microsoft.com/office/drawing/2014/main" id="{681E6EA5-CE10-EBCC-1C0B-55B5D7FCFDC8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77;p24">
                <a:extLst>
                  <a:ext uri="{FF2B5EF4-FFF2-40B4-BE49-F238E27FC236}">
                    <a16:creationId xmlns:a16="http://schemas.microsoft.com/office/drawing/2014/main" id="{1BD96863-00F7-C6A1-4023-E9C0B9D79969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78;p24">
                <a:extLst>
                  <a:ext uri="{FF2B5EF4-FFF2-40B4-BE49-F238E27FC236}">
                    <a16:creationId xmlns:a16="http://schemas.microsoft.com/office/drawing/2014/main" id="{23140ADF-C8C7-5096-AC54-94A4F4CA10C2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679;p24">
              <a:extLst>
                <a:ext uri="{FF2B5EF4-FFF2-40B4-BE49-F238E27FC236}">
                  <a16:creationId xmlns:a16="http://schemas.microsoft.com/office/drawing/2014/main" id="{6B31E504-9717-840E-FDB5-A5BA06A2F23C}"/>
                </a:ext>
              </a:extLst>
            </p:cNvPr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81" name="Google Shape;680;p24">
                <a:extLst>
                  <a:ext uri="{FF2B5EF4-FFF2-40B4-BE49-F238E27FC236}">
                    <a16:creationId xmlns:a16="http://schemas.microsoft.com/office/drawing/2014/main" id="{047B895E-0D81-54FA-CBEF-3BAB6C1E1A8D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81;p24">
                <a:extLst>
                  <a:ext uri="{FF2B5EF4-FFF2-40B4-BE49-F238E27FC236}">
                    <a16:creationId xmlns:a16="http://schemas.microsoft.com/office/drawing/2014/main" id="{600A4239-CF88-7DB8-C00B-E0ABBCEEDC35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82;p24">
                <a:extLst>
                  <a:ext uri="{FF2B5EF4-FFF2-40B4-BE49-F238E27FC236}">
                    <a16:creationId xmlns:a16="http://schemas.microsoft.com/office/drawing/2014/main" id="{49802854-B2B7-A4F8-2C19-4991D3FCFE3C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83;p24">
                <a:extLst>
                  <a:ext uri="{FF2B5EF4-FFF2-40B4-BE49-F238E27FC236}">
                    <a16:creationId xmlns:a16="http://schemas.microsoft.com/office/drawing/2014/main" id="{140F7539-88C9-8F5B-993B-CBEB471DDCB3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Google Shape;684;p24">
              <a:extLst>
                <a:ext uri="{FF2B5EF4-FFF2-40B4-BE49-F238E27FC236}">
                  <a16:creationId xmlns:a16="http://schemas.microsoft.com/office/drawing/2014/main" id="{94F9649D-D22F-39B1-1F81-384A2A8DECED}"/>
                </a:ext>
              </a:extLst>
            </p:cNvPr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5;p24">
              <a:extLst>
                <a:ext uri="{FF2B5EF4-FFF2-40B4-BE49-F238E27FC236}">
                  <a16:creationId xmlns:a16="http://schemas.microsoft.com/office/drawing/2014/main" id="{BB4A4D09-92EC-CCF3-C146-9C7B844C1C50}"/>
                </a:ext>
              </a:extLst>
            </p:cNvPr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686;p24">
              <a:extLst>
                <a:ext uri="{FF2B5EF4-FFF2-40B4-BE49-F238E27FC236}">
                  <a16:creationId xmlns:a16="http://schemas.microsoft.com/office/drawing/2014/main" id="{66B5A8D0-B2C7-F605-C9B9-E0AE13153760}"/>
                </a:ext>
              </a:extLst>
            </p:cNvPr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71" name="Google Shape;687;p24">
                <a:extLst>
                  <a:ext uri="{FF2B5EF4-FFF2-40B4-BE49-F238E27FC236}">
                    <a16:creationId xmlns:a16="http://schemas.microsoft.com/office/drawing/2014/main" id="{C0977117-3181-B4F7-AA12-17CD4F66D8D2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" name="Google Shape;688;p24">
                <a:extLst>
                  <a:ext uri="{FF2B5EF4-FFF2-40B4-BE49-F238E27FC236}">
                    <a16:creationId xmlns:a16="http://schemas.microsoft.com/office/drawing/2014/main" id="{F458ED16-16C6-E4FC-AE93-2B64DA737AD2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3" name="Google Shape;689;p24">
                  <a:extLst>
                    <a:ext uri="{FF2B5EF4-FFF2-40B4-BE49-F238E27FC236}">
                      <a16:creationId xmlns:a16="http://schemas.microsoft.com/office/drawing/2014/main" id="{4B24D9BE-E4BE-C7D0-A5B2-3C6E96577B09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690;p24">
                  <a:extLst>
                    <a:ext uri="{FF2B5EF4-FFF2-40B4-BE49-F238E27FC236}">
                      <a16:creationId xmlns:a16="http://schemas.microsoft.com/office/drawing/2014/main" id="{DD894066-9D17-CFEF-8DE8-035160C57DF3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691;p24">
                  <a:extLst>
                    <a:ext uri="{FF2B5EF4-FFF2-40B4-BE49-F238E27FC236}">
                      <a16:creationId xmlns:a16="http://schemas.microsoft.com/office/drawing/2014/main" id="{A8CCF93B-C723-2F19-7B52-F7038ACCFE5E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692;p24">
                  <a:extLst>
                    <a:ext uri="{FF2B5EF4-FFF2-40B4-BE49-F238E27FC236}">
                      <a16:creationId xmlns:a16="http://schemas.microsoft.com/office/drawing/2014/main" id="{5F385AA3-D9F7-7FF7-9DF9-247F8AEC47B5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693;p24">
                  <a:extLst>
                    <a:ext uri="{FF2B5EF4-FFF2-40B4-BE49-F238E27FC236}">
                      <a16:creationId xmlns:a16="http://schemas.microsoft.com/office/drawing/2014/main" id="{B03F9D4C-1C6F-F317-7EDB-2432DCCEA56E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694;p24">
                  <a:extLst>
                    <a:ext uri="{FF2B5EF4-FFF2-40B4-BE49-F238E27FC236}">
                      <a16:creationId xmlns:a16="http://schemas.microsoft.com/office/drawing/2014/main" id="{41E7DED5-370A-5B40-BC8B-778814C09633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695;p24">
                  <a:extLst>
                    <a:ext uri="{FF2B5EF4-FFF2-40B4-BE49-F238E27FC236}">
                      <a16:creationId xmlns:a16="http://schemas.microsoft.com/office/drawing/2014/main" id="{B33D2295-49DB-7443-C7CC-B0EF23A812AF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696;p24">
                  <a:extLst>
                    <a:ext uri="{FF2B5EF4-FFF2-40B4-BE49-F238E27FC236}">
                      <a16:creationId xmlns:a16="http://schemas.microsoft.com/office/drawing/2014/main" id="{55E6AD3C-BF27-39CE-7AE1-EEFD6D802EB9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" name="Google Shape;697;p24">
              <a:extLst>
                <a:ext uri="{FF2B5EF4-FFF2-40B4-BE49-F238E27FC236}">
                  <a16:creationId xmlns:a16="http://schemas.microsoft.com/office/drawing/2014/main" id="{A08B91BB-C966-0FE1-AF9E-E07D79CE2397}"/>
                </a:ext>
              </a:extLst>
            </p:cNvPr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61" name="Google Shape;698;p24">
                <a:extLst>
                  <a:ext uri="{FF2B5EF4-FFF2-40B4-BE49-F238E27FC236}">
                    <a16:creationId xmlns:a16="http://schemas.microsoft.com/office/drawing/2014/main" id="{8A26CA3C-7E75-0EC0-F73E-8D489ED8E5DD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699;p24">
                <a:extLst>
                  <a:ext uri="{FF2B5EF4-FFF2-40B4-BE49-F238E27FC236}">
                    <a16:creationId xmlns:a16="http://schemas.microsoft.com/office/drawing/2014/main" id="{95EBD469-FC25-776F-4740-E4296A260A7A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3" name="Google Shape;700;p24">
                  <a:extLst>
                    <a:ext uri="{FF2B5EF4-FFF2-40B4-BE49-F238E27FC236}">
                      <a16:creationId xmlns:a16="http://schemas.microsoft.com/office/drawing/2014/main" id="{884E6F2A-F022-2EF1-68A5-1D939206863F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701;p24">
                  <a:extLst>
                    <a:ext uri="{FF2B5EF4-FFF2-40B4-BE49-F238E27FC236}">
                      <a16:creationId xmlns:a16="http://schemas.microsoft.com/office/drawing/2014/main" id="{A7503F37-06FE-5040-E540-E115EEC8C523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702;p24">
                  <a:extLst>
                    <a:ext uri="{FF2B5EF4-FFF2-40B4-BE49-F238E27FC236}">
                      <a16:creationId xmlns:a16="http://schemas.microsoft.com/office/drawing/2014/main" id="{5F584324-AE58-0569-7F1A-3342E49B54A3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703;p24">
                  <a:extLst>
                    <a:ext uri="{FF2B5EF4-FFF2-40B4-BE49-F238E27FC236}">
                      <a16:creationId xmlns:a16="http://schemas.microsoft.com/office/drawing/2014/main" id="{490D48D1-57AB-5BF7-6D10-38F226B25D25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704;p24">
                  <a:extLst>
                    <a:ext uri="{FF2B5EF4-FFF2-40B4-BE49-F238E27FC236}">
                      <a16:creationId xmlns:a16="http://schemas.microsoft.com/office/drawing/2014/main" id="{5384ACA3-478C-953A-0769-61BC22582629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705;p24">
                  <a:extLst>
                    <a:ext uri="{FF2B5EF4-FFF2-40B4-BE49-F238E27FC236}">
                      <a16:creationId xmlns:a16="http://schemas.microsoft.com/office/drawing/2014/main" id="{E8B60037-D402-5B53-7194-80D9A41D5AAF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706;p24">
                  <a:extLst>
                    <a:ext uri="{FF2B5EF4-FFF2-40B4-BE49-F238E27FC236}">
                      <a16:creationId xmlns:a16="http://schemas.microsoft.com/office/drawing/2014/main" id="{93F68106-2C45-1BBD-B9E4-F75FBFF7D36F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7;p24">
                  <a:extLst>
                    <a:ext uri="{FF2B5EF4-FFF2-40B4-BE49-F238E27FC236}">
                      <a16:creationId xmlns:a16="http://schemas.microsoft.com/office/drawing/2014/main" id="{8A4903B4-895C-E701-0A95-92F87D3E497D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" name="Google Shape;708;p24">
              <a:extLst>
                <a:ext uri="{FF2B5EF4-FFF2-40B4-BE49-F238E27FC236}">
                  <a16:creationId xmlns:a16="http://schemas.microsoft.com/office/drawing/2014/main" id="{74352D5F-8399-5812-C018-02CBF1F55231}"/>
                </a:ext>
              </a:extLst>
            </p:cNvPr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51" name="Google Shape;709;p24">
                <a:extLst>
                  <a:ext uri="{FF2B5EF4-FFF2-40B4-BE49-F238E27FC236}">
                    <a16:creationId xmlns:a16="http://schemas.microsoft.com/office/drawing/2014/main" id="{D58C2239-FA63-8E31-132D-D748E5CB42AF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" name="Google Shape;710;p24">
                <a:extLst>
                  <a:ext uri="{FF2B5EF4-FFF2-40B4-BE49-F238E27FC236}">
                    <a16:creationId xmlns:a16="http://schemas.microsoft.com/office/drawing/2014/main" id="{37A06BFD-9400-6597-9EA3-F58D4ABCF72B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3" name="Google Shape;711;p24">
                  <a:extLst>
                    <a:ext uri="{FF2B5EF4-FFF2-40B4-BE49-F238E27FC236}">
                      <a16:creationId xmlns:a16="http://schemas.microsoft.com/office/drawing/2014/main" id="{3DA5744A-7391-D351-A037-4D0D53EC9AE2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712;p24">
                  <a:extLst>
                    <a:ext uri="{FF2B5EF4-FFF2-40B4-BE49-F238E27FC236}">
                      <a16:creationId xmlns:a16="http://schemas.microsoft.com/office/drawing/2014/main" id="{393EBA65-4A3D-F909-1B37-E17AF48B1EAB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713;p24">
                  <a:extLst>
                    <a:ext uri="{FF2B5EF4-FFF2-40B4-BE49-F238E27FC236}">
                      <a16:creationId xmlns:a16="http://schemas.microsoft.com/office/drawing/2014/main" id="{685904B4-F298-9499-D689-DB4C31CA8268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714;p24">
                  <a:extLst>
                    <a:ext uri="{FF2B5EF4-FFF2-40B4-BE49-F238E27FC236}">
                      <a16:creationId xmlns:a16="http://schemas.microsoft.com/office/drawing/2014/main" id="{88AD9E1B-C803-6918-01D2-723963B1BB16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715;p24">
                  <a:extLst>
                    <a:ext uri="{FF2B5EF4-FFF2-40B4-BE49-F238E27FC236}">
                      <a16:creationId xmlns:a16="http://schemas.microsoft.com/office/drawing/2014/main" id="{3309A830-DD1F-F874-5D31-84DDE3DA5620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716;p24">
                  <a:extLst>
                    <a:ext uri="{FF2B5EF4-FFF2-40B4-BE49-F238E27FC236}">
                      <a16:creationId xmlns:a16="http://schemas.microsoft.com/office/drawing/2014/main" id="{5C1C0EE7-4CAD-C43F-E188-9D8ED736CA5C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717;p24">
                  <a:extLst>
                    <a:ext uri="{FF2B5EF4-FFF2-40B4-BE49-F238E27FC236}">
                      <a16:creationId xmlns:a16="http://schemas.microsoft.com/office/drawing/2014/main" id="{3F00D7C2-22FC-4DB7-1ED8-B67A7C5347D8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718;p24">
                  <a:extLst>
                    <a:ext uri="{FF2B5EF4-FFF2-40B4-BE49-F238E27FC236}">
                      <a16:creationId xmlns:a16="http://schemas.microsoft.com/office/drawing/2014/main" id="{B5F2D3D9-A672-39E5-2202-A09BA88EF6C1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" name="Google Shape;719;p24">
              <a:extLst>
                <a:ext uri="{FF2B5EF4-FFF2-40B4-BE49-F238E27FC236}">
                  <a16:creationId xmlns:a16="http://schemas.microsoft.com/office/drawing/2014/main" id="{E3B257C6-9FF3-6FB1-2338-CC2E3B9B29B0}"/>
                </a:ext>
              </a:extLst>
            </p:cNvPr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49" name="Google Shape;720;p24">
                <a:extLst>
                  <a:ext uri="{FF2B5EF4-FFF2-40B4-BE49-F238E27FC236}">
                    <a16:creationId xmlns:a16="http://schemas.microsoft.com/office/drawing/2014/main" id="{F71C6973-C35C-3025-33D5-503DA3A222B9}"/>
                  </a:ext>
                </a:extLst>
              </p:cNvPr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21;p24">
                <a:extLst>
                  <a:ext uri="{FF2B5EF4-FFF2-40B4-BE49-F238E27FC236}">
                    <a16:creationId xmlns:a16="http://schemas.microsoft.com/office/drawing/2014/main" id="{CB5CD42A-9454-8990-3182-45A9C4809107}"/>
                  </a:ext>
                </a:extLst>
              </p:cNvPr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722;p24">
              <a:extLst>
                <a:ext uri="{FF2B5EF4-FFF2-40B4-BE49-F238E27FC236}">
                  <a16:creationId xmlns:a16="http://schemas.microsoft.com/office/drawing/2014/main" id="{897B7169-E40E-F868-90F5-C16067738875}"/>
                </a:ext>
              </a:extLst>
            </p:cNvPr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538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Azure has a new logo, but where do you download it? Here!">
            <a:extLst>
              <a:ext uri="{FF2B5EF4-FFF2-40B4-BE49-F238E27FC236}">
                <a16:creationId xmlns:a16="http://schemas.microsoft.com/office/drawing/2014/main" id="{FA07B7C3-9524-CA3A-AF67-81A1CB29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" y="75505"/>
            <a:ext cx="498048" cy="4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oogle Shape;635;p24">
            <a:extLst>
              <a:ext uri="{FF2B5EF4-FFF2-40B4-BE49-F238E27FC236}">
                <a16:creationId xmlns:a16="http://schemas.microsoft.com/office/drawing/2014/main" id="{2FC23039-671C-0E05-90CF-E4331E2D636A}"/>
              </a:ext>
            </a:extLst>
          </p:cNvPr>
          <p:cNvGrpSpPr/>
          <p:nvPr/>
        </p:nvGrpSpPr>
        <p:grpSpPr>
          <a:xfrm rot="16200000">
            <a:off x="8102985" y="-292411"/>
            <a:ext cx="769489" cy="1312542"/>
            <a:chOff x="6689905" y="486521"/>
            <a:chExt cx="2457934" cy="4048498"/>
          </a:xfrm>
        </p:grpSpPr>
        <p:sp>
          <p:nvSpPr>
            <p:cNvPr id="95" name="Google Shape;636;p24">
              <a:extLst>
                <a:ext uri="{FF2B5EF4-FFF2-40B4-BE49-F238E27FC236}">
                  <a16:creationId xmlns:a16="http://schemas.microsoft.com/office/drawing/2014/main" id="{AEB21F21-D390-2740-7DB6-F8162692BF63}"/>
                </a:ext>
              </a:extLst>
            </p:cNvPr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37;p24">
              <a:extLst>
                <a:ext uri="{FF2B5EF4-FFF2-40B4-BE49-F238E27FC236}">
                  <a16:creationId xmlns:a16="http://schemas.microsoft.com/office/drawing/2014/main" id="{88694CF6-87A4-6F54-EA6D-7A377B9F48BF}"/>
                </a:ext>
              </a:extLst>
            </p:cNvPr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38;p24">
              <a:extLst>
                <a:ext uri="{FF2B5EF4-FFF2-40B4-BE49-F238E27FC236}">
                  <a16:creationId xmlns:a16="http://schemas.microsoft.com/office/drawing/2014/main" id="{8603934C-53B3-C6C1-E580-DE20DA6E7BFC}"/>
                </a:ext>
              </a:extLst>
            </p:cNvPr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39;p24">
              <a:extLst>
                <a:ext uri="{FF2B5EF4-FFF2-40B4-BE49-F238E27FC236}">
                  <a16:creationId xmlns:a16="http://schemas.microsoft.com/office/drawing/2014/main" id="{DA81B00A-AB5C-AD0A-5B6E-24A393339612}"/>
                </a:ext>
              </a:extLst>
            </p:cNvPr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40;p24">
              <a:extLst>
                <a:ext uri="{FF2B5EF4-FFF2-40B4-BE49-F238E27FC236}">
                  <a16:creationId xmlns:a16="http://schemas.microsoft.com/office/drawing/2014/main" id="{0A76002B-270A-6D78-B8B1-76C8871B640D}"/>
                </a:ext>
              </a:extLst>
            </p:cNvPr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41;p24">
              <a:extLst>
                <a:ext uri="{FF2B5EF4-FFF2-40B4-BE49-F238E27FC236}">
                  <a16:creationId xmlns:a16="http://schemas.microsoft.com/office/drawing/2014/main" id="{FD494524-20A6-854D-2436-630467F97D9E}"/>
                </a:ext>
              </a:extLst>
            </p:cNvPr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42;p24">
              <a:extLst>
                <a:ext uri="{FF2B5EF4-FFF2-40B4-BE49-F238E27FC236}">
                  <a16:creationId xmlns:a16="http://schemas.microsoft.com/office/drawing/2014/main" id="{5D477DB1-492A-C751-2A61-548444F97A99}"/>
                </a:ext>
              </a:extLst>
            </p:cNvPr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43;p24">
              <a:extLst>
                <a:ext uri="{FF2B5EF4-FFF2-40B4-BE49-F238E27FC236}">
                  <a16:creationId xmlns:a16="http://schemas.microsoft.com/office/drawing/2014/main" id="{27156755-A3B9-5487-8F82-D16921408973}"/>
                </a:ext>
              </a:extLst>
            </p:cNvPr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44;p24">
              <a:extLst>
                <a:ext uri="{FF2B5EF4-FFF2-40B4-BE49-F238E27FC236}">
                  <a16:creationId xmlns:a16="http://schemas.microsoft.com/office/drawing/2014/main" id="{DBF6AE8C-2A79-0BFE-645F-23856E0BF850}"/>
                </a:ext>
              </a:extLst>
            </p:cNvPr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45;p24">
              <a:extLst>
                <a:ext uri="{FF2B5EF4-FFF2-40B4-BE49-F238E27FC236}">
                  <a16:creationId xmlns:a16="http://schemas.microsoft.com/office/drawing/2014/main" id="{6FC9823E-A018-3F70-3285-4003B8FE1CA8}"/>
                </a:ext>
              </a:extLst>
            </p:cNvPr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46;p24">
              <a:extLst>
                <a:ext uri="{FF2B5EF4-FFF2-40B4-BE49-F238E27FC236}">
                  <a16:creationId xmlns:a16="http://schemas.microsoft.com/office/drawing/2014/main" id="{B10752CD-B607-C5E7-ECB7-245A454B9350}"/>
                </a:ext>
              </a:extLst>
            </p:cNvPr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47;p24">
              <a:extLst>
                <a:ext uri="{FF2B5EF4-FFF2-40B4-BE49-F238E27FC236}">
                  <a16:creationId xmlns:a16="http://schemas.microsoft.com/office/drawing/2014/main" id="{2F9FF968-5FAF-459C-1EE5-41F77550F467}"/>
                </a:ext>
              </a:extLst>
            </p:cNvPr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48;p24">
              <a:extLst>
                <a:ext uri="{FF2B5EF4-FFF2-40B4-BE49-F238E27FC236}">
                  <a16:creationId xmlns:a16="http://schemas.microsoft.com/office/drawing/2014/main" id="{655C94DF-D6A2-E4B6-A980-8CFD1DFBD4A4}"/>
                </a:ext>
              </a:extLst>
            </p:cNvPr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49;p24">
              <a:extLst>
                <a:ext uri="{FF2B5EF4-FFF2-40B4-BE49-F238E27FC236}">
                  <a16:creationId xmlns:a16="http://schemas.microsoft.com/office/drawing/2014/main" id="{A5877D39-0FBC-EF9E-FFA3-59BE225BB340}"/>
                </a:ext>
              </a:extLst>
            </p:cNvPr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50;p24">
              <a:extLst>
                <a:ext uri="{FF2B5EF4-FFF2-40B4-BE49-F238E27FC236}">
                  <a16:creationId xmlns:a16="http://schemas.microsoft.com/office/drawing/2014/main" id="{8DE3AB14-0FEE-A589-4B45-7071D22327FB}"/>
                </a:ext>
              </a:extLst>
            </p:cNvPr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51;p24">
              <a:extLst>
                <a:ext uri="{FF2B5EF4-FFF2-40B4-BE49-F238E27FC236}">
                  <a16:creationId xmlns:a16="http://schemas.microsoft.com/office/drawing/2014/main" id="{3FEAB348-3F53-2EB6-53FD-B17D1C75445E}"/>
                </a:ext>
              </a:extLst>
            </p:cNvPr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52;p24">
              <a:extLst>
                <a:ext uri="{FF2B5EF4-FFF2-40B4-BE49-F238E27FC236}">
                  <a16:creationId xmlns:a16="http://schemas.microsoft.com/office/drawing/2014/main" id="{5BBB6963-D838-0C2B-4D31-94D2DB7CF4BE}"/>
                </a:ext>
              </a:extLst>
            </p:cNvPr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53;p24">
              <a:extLst>
                <a:ext uri="{FF2B5EF4-FFF2-40B4-BE49-F238E27FC236}">
                  <a16:creationId xmlns:a16="http://schemas.microsoft.com/office/drawing/2014/main" id="{4BEC9A86-E64F-BC82-DFC8-A73FD6EB681C}"/>
                </a:ext>
              </a:extLst>
            </p:cNvPr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54;p24">
              <a:extLst>
                <a:ext uri="{FF2B5EF4-FFF2-40B4-BE49-F238E27FC236}">
                  <a16:creationId xmlns:a16="http://schemas.microsoft.com/office/drawing/2014/main" id="{07E3BBAA-F5B2-BD9B-B95E-9C888E2513FA}"/>
                </a:ext>
              </a:extLst>
            </p:cNvPr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55;p24">
              <a:extLst>
                <a:ext uri="{FF2B5EF4-FFF2-40B4-BE49-F238E27FC236}">
                  <a16:creationId xmlns:a16="http://schemas.microsoft.com/office/drawing/2014/main" id="{BA69D913-A440-87D8-4624-02FC60BCB7F1}"/>
                </a:ext>
              </a:extLst>
            </p:cNvPr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56;p24">
              <a:extLst>
                <a:ext uri="{FF2B5EF4-FFF2-40B4-BE49-F238E27FC236}">
                  <a16:creationId xmlns:a16="http://schemas.microsoft.com/office/drawing/2014/main" id="{5C6DCE28-A73B-345B-B270-23EFAFF69ADB}"/>
                </a:ext>
              </a:extLst>
            </p:cNvPr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57;p24">
              <a:extLst>
                <a:ext uri="{FF2B5EF4-FFF2-40B4-BE49-F238E27FC236}">
                  <a16:creationId xmlns:a16="http://schemas.microsoft.com/office/drawing/2014/main" id="{46ADF3E8-3D22-9D0E-9AC6-B99A9095F6DB}"/>
                </a:ext>
              </a:extLst>
            </p:cNvPr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58;p24">
              <a:extLst>
                <a:ext uri="{FF2B5EF4-FFF2-40B4-BE49-F238E27FC236}">
                  <a16:creationId xmlns:a16="http://schemas.microsoft.com/office/drawing/2014/main" id="{4F12B3E7-3EED-8751-BBA2-3287CB4B56B2}"/>
                </a:ext>
              </a:extLst>
            </p:cNvPr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59;p24">
              <a:extLst>
                <a:ext uri="{FF2B5EF4-FFF2-40B4-BE49-F238E27FC236}">
                  <a16:creationId xmlns:a16="http://schemas.microsoft.com/office/drawing/2014/main" id="{718AF77B-8197-C1DF-47C9-D876D887889B}"/>
                </a:ext>
              </a:extLst>
            </p:cNvPr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0;p24">
              <a:extLst>
                <a:ext uri="{FF2B5EF4-FFF2-40B4-BE49-F238E27FC236}">
                  <a16:creationId xmlns:a16="http://schemas.microsoft.com/office/drawing/2014/main" id="{EBBF77D7-70D8-BF1F-83FC-CC1200E826E9}"/>
                </a:ext>
              </a:extLst>
            </p:cNvPr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1;p24">
              <a:extLst>
                <a:ext uri="{FF2B5EF4-FFF2-40B4-BE49-F238E27FC236}">
                  <a16:creationId xmlns:a16="http://schemas.microsoft.com/office/drawing/2014/main" id="{C8C375A0-289D-E36B-ECD2-4BCBFACB3CF8}"/>
                </a:ext>
              </a:extLst>
            </p:cNvPr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2;p24">
              <a:extLst>
                <a:ext uri="{FF2B5EF4-FFF2-40B4-BE49-F238E27FC236}">
                  <a16:creationId xmlns:a16="http://schemas.microsoft.com/office/drawing/2014/main" id="{5B0BC766-6699-A7D7-8463-8707C32FE932}"/>
                </a:ext>
              </a:extLst>
            </p:cNvPr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3;p24">
              <a:extLst>
                <a:ext uri="{FF2B5EF4-FFF2-40B4-BE49-F238E27FC236}">
                  <a16:creationId xmlns:a16="http://schemas.microsoft.com/office/drawing/2014/main" id="{64C3126A-207D-90AA-20FB-59DD58E041B3}"/>
                </a:ext>
              </a:extLst>
            </p:cNvPr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664;p24">
              <a:extLst>
                <a:ext uri="{FF2B5EF4-FFF2-40B4-BE49-F238E27FC236}">
                  <a16:creationId xmlns:a16="http://schemas.microsoft.com/office/drawing/2014/main" id="{1329180E-1419-E139-68C4-C222485AE5E5}"/>
                </a:ext>
              </a:extLst>
            </p:cNvPr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178" name="Google Shape;665;p24">
                <a:extLst>
                  <a:ext uri="{FF2B5EF4-FFF2-40B4-BE49-F238E27FC236}">
                    <a16:creationId xmlns:a16="http://schemas.microsoft.com/office/drawing/2014/main" id="{15AD1FCB-1F85-3FBE-D0C1-D72AD5A56B4B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66;p24">
                <a:extLst>
                  <a:ext uri="{FF2B5EF4-FFF2-40B4-BE49-F238E27FC236}">
                    <a16:creationId xmlns:a16="http://schemas.microsoft.com/office/drawing/2014/main" id="{FDA3CA3B-B3E0-18E0-A69B-D8A606F3E808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67;p24">
                <a:extLst>
                  <a:ext uri="{FF2B5EF4-FFF2-40B4-BE49-F238E27FC236}">
                    <a16:creationId xmlns:a16="http://schemas.microsoft.com/office/drawing/2014/main" id="{FCB427A9-3943-F3B9-1160-C9510C02019B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68;p24">
                <a:extLst>
                  <a:ext uri="{FF2B5EF4-FFF2-40B4-BE49-F238E27FC236}">
                    <a16:creationId xmlns:a16="http://schemas.microsoft.com/office/drawing/2014/main" id="{B0BA3E1E-82C9-6380-FECC-2D6B4589AA3E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669;p24">
              <a:extLst>
                <a:ext uri="{FF2B5EF4-FFF2-40B4-BE49-F238E27FC236}">
                  <a16:creationId xmlns:a16="http://schemas.microsoft.com/office/drawing/2014/main" id="{63772F7E-9458-4CC9-0189-DBAEF71019AA}"/>
                </a:ext>
              </a:extLst>
            </p:cNvPr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174" name="Google Shape;670;p24">
                <a:extLst>
                  <a:ext uri="{FF2B5EF4-FFF2-40B4-BE49-F238E27FC236}">
                    <a16:creationId xmlns:a16="http://schemas.microsoft.com/office/drawing/2014/main" id="{E14AE009-CE7D-223C-516E-13FB076A85F7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71;p24">
                <a:extLst>
                  <a:ext uri="{FF2B5EF4-FFF2-40B4-BE49-F238E27FC236}">
                    <a16:creationId xmlns:a16="http://schemas.microsoft.com/office/drawing/2014/main" id="{C7715CCB-E7B4-DE32-DF41-6498BBF4E307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72;p24">
                <a:extLst>
                  <a:ext uri="{FF2B5EF4-FFF2-40B4-BE49-F238E27FC236}">
                    <a16:creationId xmlns:a16="http://schemas.microsoft.com/office/drawing/2014/main" id="{16AC21F8-503A-DC8B-F87A-BCDAEF9EE720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73;p24">
                <a:extLst>
                  <a:ext uri="{FF2B5EF4-FFF2-40B4-BE49-F238E27FC236}">
                    <a16:creationId xmlns:a16="http://schemas.microsoft.com/office/drawing/2014/main" id="{827C9112-D18C-FD41-F40E-3A56FD1FE23B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674;p24">
              <a:extLst>
                <a:ext uri="{FF2B5EF4-FFF2-40B4-BE49-F238E27FC236}">
                  <a16:creationId xmlns:a16="http://schemas.microsoft.com/office/drawing/2014/main" id="{65E0A56A-E008-520B-BB9F-964BF3AD7E5E}"/>
                </a:ext>
              </a:extLst>
            </p:cNvPr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170" name="Google Shape;675;p24">
                <a:extLst>
                  <a:ext uri="{FF2B5EF4-FFF2-40B4-BE49-F238E27FC236}">
                    <a16:creationId xmlns:a16="http://schemas.microsoft.com/office/drawing/2014/main" id="{34F42ED0-B1C7-F7AB-0503-5EA4C29B403C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76;p24">
                <a:extLst>
                  <a:ext uri="{FF2B5EF4-FFF2-40B4-BE49-F238E27FC236}">
                    <a16:creationId xmlns:a16="http://schemas.microsoft.com/office/drawing/2014/main" id="{37ADA736-26BE-DC4D-8239-C8B50C9735EA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77;p24">
                <a:extLst>
                  <a:ext uri="{FF2B5EF4-FFF2-40B4-BE49-F238E27FC236}">
                    <a16:creationId xmlns:a16="http://schemas.microsoft.com/office/drawing/2014/main" id="{57557583-756F-F0F7-B80E-232F50D09BC7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78;p24">
                <a:extLst>
                  <a:ext uri="{FF2B5EF4-FFF2-40B4-BE49-F238E27FC236}">
                    <a16:creationId xmlns:a16="http://schemas.microsoft.com/office/drawing/2014/main" id="{FF2B9665-207D-8567-6FCB-EDBFC5E87226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679;p24">
              <a:extLst>
                <a:ext uri="{FF2B5EF4-FFF2-40B4-BE49-F238E27FC236}">
                  <a16:creationId xmlns:a16="http://schemas.microsoft.com/office/drawing/2014/main" id="{43F99511-DBCC-44ED-67E4-BF6A6FFCCE3B}"/>
                </a:ext>
              </a:extLst>
            </p:cNvPr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166" name="Google Shape;680;p24">
                <a:extLst>
                  <a:ext uri="{FF2B5EF4-FFF2-40B4-BE49-F238E27FC236}">
                    <a16:creationId xmlns:a16="http://schemas.microsoft.com/office/drawing/2014/main" id="{BFE05DE0-7FBA-3A52-B59A-513F26A96DE7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81;p24">
                <a:extLst>
                  <a:ext uri="{FF2B5EF4-FFF2-40B4-BE49-F238E27FC236}">
                    <a16:creationId xmlns:a16="http://schemas.microsoft.com/office/drawing/2014/main" id="{720CEDA5-FBBF-321B-06E7-B03743902B7E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82;p24">
                <a:extLst>
                  <a:ext uri="{FF2B5EF4-FFF2-40B4-BE49-F238E27FC236}">
                    <a16:creationId xmlns:a16="http://schemas.microsoft.com/office/drawing/2014/main" id="{94360CE7-6CB4-EA4F-D8A0-7DF5D9236281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83;p24">
                <a:extLst>
                  <a:ext uri="{FF2B5EF4-FFF2-40B4-BE49-F238E27FC236}">
                    <a16:creationId xmlns:a16="http://schemas.microsoft.com/office/drawing/2014/main" id="{ED942786-755F-5A01-88CD-49898BD5B474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684;p24">
              <a:extLst>
                <a:ext uri="{FF2B5EF4-FFF2-40B4-BE49-F238E27FC236}">
                  <a16:creationId xmlns:a16="http://schemas.microsoft.com/office/drawing/2014/main" id="{58A87ECF-5953-E549-6C4C-806EB66E368E}"/>
                </a:ext>
              </a:extLst>
            </p:cNvPr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85;p24">
              <a:extLst>
                <a:ext uri="{FF2B5EF4-FFF2-40B4-BE49-F238E27FC236}">
                  <a16:creationId xmlns:a16="http://schemas.microsoft.com/office/drawing/2014/main" id="{425AA973-A4AA-208C-9BE0-B37C93B792B2}"/>
                </a:ext>
              </a:extLst>
            </p:cNvPr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686;p24">
              <a:extLst>
                <a:ext uri="{FF2B5EF4-FFF2-40B4-BE49-F238E27FC236}">
                  <a16:creationId xmlns:a16="http://schemas.microsoft.com/office/drawing/2014/main" id="{DD7A0779-776E-001D-E886-DD5FD702B1D4}"/>
                </a:ext>
              </a:extLst>
            </p:cNvPr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156" name="Google Shape;687;p24">
                <a:extLst>
                  <a:ext uri="{FF2B5EF4-FFF2-40B4-BE49-F238E27FC236}">
                    <a16:creationId xmlns:a16="http://schemas.microsoft.com/office/drawing/2014/main" id="{79F6967F-02FC-1ACB-6CE4-D37709DCFCC8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688;p24">
                <a:extLst>
                  <a:ext uri="{FF2B5EF4-FFF2-40B4-BE49-F238E27FC236}">
                    <a16:creationId xmlns:a16="http://schemas.microsoft.com/office/drawing/2014/main" id="{000E0D0A-4AF3-245C-9F98-DC229D3DDD30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58" name="Google Shape;689;p24">
                  <a:extLst>
                    <a:ext uri="{FF2B5EF4-FFF2-40B4-BE49-F238E27FC236}">
                      <a16:creationId xmlns:a16="http://schemas.microsoft.com/office/drawing/2014/main" id="{F94242A2-6DCC-FB49-22AE-A4BF4D715C44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690;p24">
                  <a:extLst>
                    <a:ext uri="{FF2B5EF4-FFF2-40B4-BE49-F238E27FC236}">
                      <a16:creationId xmlns:a16="http://schemas.microsoft.com/office/drawing/2014/main" id="{C2A2EE88-7005-1157-3366-81DE44DF1265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691;p24">
                  <a:extLst>
                    <a:ext uri="{FF2B5EF4-FFF2-40B4-BE49-F238E27FC236}">
                      <a16:creationId xmlns:a16="http://schemas.microsoft.com/office/drawing/2014/main" id="{10BBAC8C-B8C8-D726-60D1-C352F5C2932B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692;p24">
                  <a:extLst>
                    <a:ext uri="{FF2B5EF4-FFF2-40B4-BE49-F238E27FC236}">
                      <a16:creationId xmlns:a16="http://schemas.microsoft.com/office/drawing/2014/main" id="{A1429D11-4D39-1165-756B-746D594D0C50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693;p24">
                  <a:extLst>
                    <a:ext uri="{FF2B5EF4-FFF2-40B4-BE49-F238E27FC236}">
                      <a16:creationId xmlns:a16="http://schemas.microsoft.com/office/drawing/2014/main" id="{6C805E40-064A-DFE5-16C0-4ED85E7E22AA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694;p24">
                  <a:extLst>
                    <a:ext uri="{FF2B5EF4-FFF2-40B4-BE49-F238E27FC236}">
                      <a16:creationId xmlns:a16="http://schemas.microsoft.com/office/drawing/2014/main" id="{A6BBCCB9-38A4-FC94-F384-1996197C3407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695;p24">
                  <a:extLst>
                    <a:ext uri="{FF2B5EF4-FFF2-40B4-BE49-F238E27FC236}">
                      <a16:creationId xmlns:a16="http://schemas.microsoft.com/office/drawing/2014/main" id="{6514185B-7659-84C5-4B18-8EE32DA08C65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696;p24">
                  <a:extLst>
                    <a:ext uri="{FF2B5EF4-FFF2-40B4-BE49-F238E27FC236}">
                      <a16:creationId xmlns:a16="http://schemas.microsoft.com/office/drawing/2014/main" id="{CE9B39C2-3064-FA95-7ED5-16E1876DDF14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0" name="Google Shape;697;p24">
              <a:extLst>
                <a:ext uri="{FF2B5EF4-FFF2-40B4-BE49-F238E27FC236}">
                  <a16:creationId xmlns:a16="http://schemas.microsoft.com/office/drawing/2014/main" id="{C09FB249-1B51-A6B5-C6B6-BD2DD94A4F1E}"/>
                </a:ext>
              </a:extLst>
            </p:cNvPr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146" name="Google Shape;698;p24">
                <a:extLst>
                  <a:ext uri="{FF2B5EF4-FFF2-40B4-BE49-F238E27FC236}">
                    <a16:creationId xmlns:a16="http://schemas.microsoft.com/office/drawing/2014/main" id="{59636EF3-193E-D704-9427-F037AC352C36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" name="Google Shape;699;p24">
                <a:extLst>
                  <a:ext uri="{FF2B5EF4-FFF2-40B4-BE49-F238E27FC236}">
                    <a16:creationId xmlns:a16="http://schemas.microsoft.com/office/drawing/2014/main" id="{C6B596B4-0653-9021-9606-D851DC69AE1D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48" name="Google Shape;700;p24">
                  <a:extLst>
                    <a:ext uri="{FF2B5EF4-FFF2-40B4-BE49-F238E27FC236}">
                      <a16:creationId xmlns:a16="http://schemas.microsoft.com/office/drawing/2014/main" id="{1B58A2B7-9DD9-B229-5339-B93BE2A0CAAD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701;p24">
                  <a:extLst>
                    <a:ext uri="{FF2B5EF4-FFF2-40B4-BE49-F238E27FC236}">
                      <a16:creationId xmlns:a16="http://schemas.microsoft.com/office/drawing/2014/main" id="{8A619427-C974-86D1-B019-A7E07B28EA87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702;p24">
                  <a:extLst>
                    <a:ext uri="{FF2B5EF4-FFF2-40B4-BE49-F238E27FC236}">
                      <a16:creationId xmlns:a16="http://schemas.microsoft.com/office/drawing/2014/main" id="{6E06F576-CFE6-81B3-7615-AF918C513D84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703;p24">
                  <a:extLst>
                    <a:ext uri="{FF2B5EF4-FFF2-40B4-BE49-F238E27FC236}">
                      <a16:creationId xmlns:a16="http://schemas.microsoft.com/office/drawing/2014/main" id="{4F5082DC-4F0F-3E62-D477-DBEB478B49D1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704;p24">
                  <a:extLst>
                    <a:ext uri="{FF2B5EF4-FFF2-40B4-BE49-F238E27FC236}">
                      <a16:creationId xmlns:a16="http://schemas.microsoft.com/office/drawing/2014/main" id="{FFD30512-908B-DD56-1EC2-F603428CC7F6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705;p24">
                  <a:extLst>
                    <a:ext uri="{FF2B5EF4-FFF2-40B4-BE49-F238E27FC236}">
                      <a16:creationId xmlns:a16="http://schemas.microsoft.com/office/drawing/2014/main" id="{682032F5-0929-18AF-A545-8586549FA2A3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706;p24">
                  <a:extLst>
                    <a:ext uri="{FF2B5EF4-FFF2-40B4-BE49-F238E27FC236}">
                      <a16:creationId xmlns:a16="http://schemas.microsoft.com/office/drawing/2014/main" id="{ABAC4F17-9729-D747-6156-119FC0C70272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707;p24">
                  <a:extLst>
                    <a:ext uri="{FF2B5EF4-FFF2-40B4-BE49-F238E27FC236}">
                      <a16:creationId xmlns:a16="http://schemas.microsoft.com/office/drawing/2014/main" id="{E896742F-5393-5300-0417-2C4D14FA13E4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" name="Google Shape;708;p24">
              <a:extLst>
                <a:ext uri="{FF2B5EF4-FFF2-40B4-BE49-F238E27FC236}">
                  <a16:creationId xmlns:a16="http://schemas.microsoft.com/office/drawing/2014/main" id="{91AEA3B4-5249-C07A-D4AB-D5CD646735CB}"/>
                </a:ext>
              </a:extLst>
            </p:cNvPr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136" name="Google Shape;709;p24">
                <a:extLst>
                  <a:ext uri="{FF2B5EF4-FFF2-40B4-BE49-F238E27FC236}">
                    <a16:creationId xmlns:a16="http://schemas.microsoft.com/office/drawing/2014/main" id="{45E1E66B-34F8-70A4-45B6-E024B9D0D0E0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" name="Google Shape;710;p24">
                <a:extLst>
                  <a:ext uri="{FF2B5EF4-FFF2-40B4-BE49-F238E27FC236}">
                    <a16:creationId xmlns:a16="http://schemas.microsoft.com/office/drawing/2014/main" id="{3ABBB147-3810-7BA8-1574-CF0F2D4ABC7E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38" name="Google Shape;711;p24">
                  <a:extLst>
                    <a:ext uri="{FF2B5EF4-FFF2-40B4-BE49-F238E27FC236}">
                      <a16:creationId xmlns:a16="http://schemas.microsoft.com/office/drawing/2014/main" id="{25D52019-E939-22EC-2355-14F4F16EFC6C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712;p24">
                  <a:extLst>
                    <a:ext uri="{FF2B5EF4-FFF2-40B4-BE49-F238E27FC236}">
                      <a16:creationId xmlns:a16="http://schemas.microsoft.com/office/drawing/2014/main" id="{FA641A34-559E-4AF0-8103-5F4C2F885F74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713;p24">
                  <a:extLst>
                    <a:ext uri="{FF2B5EF4-FFF2-40B4-BE49-F238E27FC236}">
                      <a16:creationId xmlns:a16="http://schemas.microsoft.com/office/drawing/2014/main" id="{25314E4E-CB0F-3DE3-4CAE-52754CEE80DC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714;p24">
                  <a:extLst>
                    <a:ext uri="{FF2B5EF4-FFF2-40B4-BE49-F238E27FC236}">
                      <a16:creationId xmlns:a16="http://schemas.microsoft.com/office/drawing/2014/main" id="{BF29F856-546C-2265-8527-86903CB9D86D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715;p24">
                  <a:extLst>
                    <a:ext uri="{FF2B5EF4-FFF2-40B4-BE49-F238E27FC236}">
                      <a16:creationId xmlns:a16="http://schemas.microsoft.com/office/drawing/2014/main" id="{2A89C945-AB8A-5ECF-CD0F-473EF1DEAB50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716;p24">
                  <a:extLst>
                    <a:ext uri="{FF2B5EF4-FFF2-40B4-BE49-F238E27FC236}">
                      <a16:creationId xmlns:a16="http://schemas.microsoft.com/office/drawing/2014/main" id="{DE55C35B-5BF4-4D91-F6DA-C19DA08F88CB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717;p24">
                  <a:extLst>
                    <a:ext uri="{FF2B5EF4-FFF2-40B4-BE49-F238E27FC236}">
                      <a16:creationId xmlns:a16="http://schemas.microsoft.com/office/drawing/2014/main" id="{C97266FC-04B9-3455-8557-85C0881A40A9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718;p24">
                  <a:extLst>
                    <a:ext uri="{FF2B5EF4-FFF2-40B4-BE49-F238E27FC236}">
                      <a16:creationId xmlns:a16="http://schemas.microsoft.com/office/drawing/2014/main" id="{24339238-7D14-6573-DA93-45C0D541A163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" name="Google Shape;719;p24">
              <a:extLst>
                <a:ext uri="{FF2B5EF4-FFF2-40B4-BE49-F238E27FC236}">
                  <a16:creationId xmlns:a16="http://schemas.microsoft.com/office/drawing/2014/main" id="{773FE808-D4AC-1543-EA95-FE817598C70F}"/>
                </a:ext>
              </a:extLst>
            </p:cNvPr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134" name="Google Shape;720;p24">
                <a:extLst>
                  <a:ext uri="{FF2B5EF4-FFF2-40B4-BE49-F238E27FC236}">
                    <a16:creationId xmlns:a16="http://schemas.microsoft.com/office/drawing/2014/main" id="{83A24088-36DF-40A8-AFEA-08D75B2F1778}"/>
                  </a:ext>
                </a:extLst>
              </p:cNvPr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721;p24">
                <a:extLst>
                  <a:ext uri="{FF2B5EF4-FFF2-40B4-BE49-F238E27FC236}">
                    <a16:creationId xmlns:a16="http://schemas.microsoft.com/office/drawing/2014/main" id="{B027F57B-3408-755D-1338-32ECB8684D96}"/>
                  </a:ext>
                </a:extLst>
              </p:cNvPr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" name="Google Shape;722;p24">
              <a:extLst>
                <a:ext uri="{FF2B5EF4-FFF2-40B4-BE49-F238E27FC236}">
                  <a16:creationId xmlns:a16="http://schemas.microsoft.com/office/drawing/2014/main" id="{B792D553-C820-99A2-C66C-2A6BFAF26522}"/>
                </a:ext>
              </a:extLst>
            </p:cNvPr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F189717D-DAD9-DBB0-F803-436F67FC848D}"/>
              </a:ext>
            </a:extLst>
          </p:cNvPr>
          <p:cNvSpPr txBox="1"/>
          <p:nvPr/>
        </p:nvSpPr>
        <p:spPr>
          <a:xfrm>
            <a:off x="617819" y="4631578"/>
            <a:ext cx="674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a cluster “c2”.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677A118A-2A7A-A7E5-817F-83CC792E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14" y="904036"/>
            <a:ext cx="6933863" cy="361242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DD1D1E69-6F65-E5CF-AAEB-CAE8BEE7DA76}"/>
              </a:ext>
            </a:extLst>
          </p:cNvPr>
          <p:cNvSpPr txBox="1"/>
          <p:nvPr/>
        </p:nvSpPr>
        <p:spPr>
          <a:xfrm>
            <a:off x="1708442" y="62817"/>
            <a:ext cx="5263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skerville Old Face" panose="02020602080505020303" pitchFamily="18" charset="0"/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140040084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ing Fractions: Pizza Slices by Slidesgo">
  <a:themeElements>
    <a:clrScheme name="Simple Light">
      <a:dk1>
        <a:srgbClr val="481F10"/>
      </a:dk1>
      <a:lt1>
        <a:srgbClr val="F9EDDD"/>
      </a:lt1>
      <a:dk2>
        <a:srgbClr val="CA1517"/>
      </a:dk2>
      <a:lt2>
        <a:srgbClr val="FAB62F"/>
      </a:lt2>
      <a:accent1>
        <a:srgbClr val="4A9E4A"/>
      </a:accent1>
      <a:accent2>
        <a:srgbClr val="683459"/>
      </a:accent2>
      <a:accent3>
        <a:srgbClr val="A27D50"/>
      </a:accent3>
      <a:accent4>
        <a:srgbClr val="F4CC91"/>
      </a:accent4>
      <a:accent5>
        <a:srgbClr val="F1A957"/>
      </a:accent5>
      <a:accent6>
        <a:srgbClr val="353535"/>
      </a:accent6>
      <a:hlink>
        <a:srgbClr val="CA15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823</Words>
  <Application>Microsoft Office PowerPoint</Application>
  <PresentationFormat>On-screen Show (16:9)</PresentationFormat>
  <Paragraphs>67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Baskerville Old Face</vt:lpstr>
      <vt:lpstr>Times New Roman</vt:lpstr>
      <vt:lpstr>Arial</vt:lpstr>
      <vt:lpstr>Montserrat</vt:lpstr>
      <vt:lpstr>Passion One</vt:lpstr>
      <vt:lpstr>Learning Fractions: Pizza Slices by Slidesgo</vt:lpstr>
      <vt:lpstr>PIZZA SALES ANALYSIS  USING     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ANALYSIS  USING  AZURE</dc:title>
  <dc:creator>Asus</dc:creator>
  <cp:lastModifiedBy>Asus</cp:lastModifiedBy>
  <cp:revision>69</cp:revision>
  <dcterms:modified xsi:type="dcterms:W3CDTF">2024-01-29T15:29:55Z</dcterms:modified>
</cp:coreProperties>
</file>