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09268-B47C-4CC4-AEDC-1F55715F5EAB}" v="200" dt="2024-05-12T10:08:5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8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1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6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1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3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C60D1-F544-DB9C-4968-7DF9995EB8F7}"/>
              </a:ext>
            </a:extLst>
          </p:cNvPr>
          <p:cNvSpPr txBox="1"/>
          <p:nvPr/>
        </p:nvSpPr>
        <p:spPr>
          <a:xfrm>
            <a:off x="595953" y="243386"/>
            <a:ext cx="11216184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Segoe UI"/>
                <a:cs typeface="Segoe UI"/>
              </a:rPr>
              <a:t>REQUIREMENT  ANALYSIS </a:t>
            </a:r>
            <a:r>
              <a:rPr lang="en-US" sz="3200">
                <a:latin typeface="Segoe UI"/>
                <a:cs typeface="Segoe UI"/>
              </a:rPr>
              <a:t>​</a:t>
            </a:r>
          </a:p>
          <a:p>
            <a:r>
              <a:rPr lang="en-US" sz="2400">
                <a:latin typeface="Segoe UI"/>
                <a:cs typeface="Segoe UI"/>
              </a:rPr>
              <a:t>​</a:t>
            </a:r>
          </a:p>
          <a:p>
            <a:r>
              <a:rPr lang="en-US" sz="2400">
                <a:latin typeface="Segoe UI"/>
                <a:cs typeface="Segoe UI"/>
              </a:rPr>
              <a:t>Clients wants to create a Road Accident Dashboard for year 2021 and 2022 so that they can have insight on the below requirements-​</a:t>
            </a:r>
          </a:p>
          <a:p>
            <a:r>
              <a:rPr lang="en-US" sz="2400">
                <a:latin typeface="Segoe UI"/>
                <a:cs typeface="Segoe UI"/>
              </a:rPr>
              <a:t>​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rgbClr val="FFFF00"/>
                </a:solidFill>
                <a:latin typeface="Segoe UI"/>
                <a:cs typeface="Arial"/>
              </a:rPr>
              <a:t>Primary KPI </a:t>
            </a:r>
            <a:r>
              <a:rPr lang="en-US" sz="2400">
                <a:latin typeface="Segoe UI"/>
                <a:cs typeface="Arial"/>
              </a:rPr>
              <a:t>- Total Casualties and Total Accident values for Current Year and YoY growth​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rgbClr val="FFFF00"/>
                </a:solidFill>
                <a:latin typeface="Segoe UI"/>
                <a:cs typeface="Arial"/>
              </a:rPr>
              <a:t>Primary KPI's </a:t>
            </a:r>
            <a:r>
              <a:rPr lang="en-US" sz="2400">
                <a:latin typeface="Segoe UI"/>
                <a:cs typeface="Arial"/>
              </a:rPr>
              <a:t>- Total Casualties by Accident Severity for Current Year and YoY growth.​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rgbClr val="FFFF00"/>
                </a:solidFill>
                <a:latin typeface="Segoe UI"/>
                <a:cs typeface="Arial"/>
              </a:rPr>
              <a:t>Secondary KPI's</a:t>
            </a:r>
            <a:r>
              <a:rPr lang="en-US" sz="2400">
                <a:latin typeface="Segoe UI"/>
                <a:cs typeface="Arial"/>
              </a:rPr>
              <a:t> - Total Casualties with respect to vehicle type for Current Year ​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rgbClr val="FFFF00"/>
                </a:solidFill>
                <a:latin typeface="Segoe UI"/>
                <a:cs typeface="Arial"/>
              </a:rPr>
              <a:t>Monthly trend</a:t>
            </a:r>
            <a:r>
              <a:rPr lang="en-US" sz="2400">
                <a:latin typeface="Segoe UI"/>
                <a:cs typeface="Arial"/>
              </a:rPr>
              <a:t> showing comparison of casualties for Current Year and Previous Year ​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rgbClr val="FFFF00"/>
                </a:solidFill>
                <a:latin typeface="Segoe UI"/>
                <a:cs typeface="Arial"/>
              </a:rPr>
              <a:t>Casualties by Road Type</a:t>
            </a:r>
            <a:r>
              <a:rPr lang="en-US" sz="2400">
                <a:latin typeface="Segoe UI"/>
                <a:cs typeface="Arial"/>
              </a:rPr>
              <a:t> for Current year ​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rgbClr val="FFFF00"/>
                </a:solidFill>
                <a:latin typeface="Segoe UI"/>
                <a:cs typeface="Arial"/>
              </a:rPr>
              <a:t>Current Year Casualties</a:t>
            </a:r>
            <a:r>
              <a:rPr lang="en-US" sz="2400">
                <a:latin typeface="Segoe UI"/>
                <a:cs typeface="Arial"/>
              </a:rPr>
              <a:t> by Area/ Location &amp; by Day/ Night ​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rgbClr val="FFFF00"/>
                </a:solidFill>
                <a:latin typeface="Segoe UI"/>
                <a:cs typeface="Arial"/>
              </a:rPr>
              <a:t>Total Casualties</a:t>
            </a:r>
            <a:r>
              <a:rPr lang="en-US" sz="2400">
                <a:latin typeface="Segoe UI"/>
                <a:cs typeface="Arial"/>
              </a:rPr>
              <a:t> and </a:t>
            </a:r>
            <a:r>
              <a:rPr lang="en-US" sz="2400">
                <a:solidFill>
                  <a:srgbClr val="FFFF00"/>
                </a:solidFill>
                <a:latin typeface="Segoe UI"/>
                <a:cs typeface="Arial"/>
              </a:rPr>
              <a:t>Total Accidents </a:t>
            </a:r>
            <a:r>
              <a:rPr lang="en-US" sz="2400">
                <a:latin typeface="Segoe UI"/>
                <a:cs typeface="Arial"/>
              </a:rPr>
              <a:t>by Location</a:t>
            </a:r>
          </a:p>
        </p:txBody>
      </p:sp>
    </p:spTree>
    <p:extLst>
      <p:ext uri="{BB962C8B-B14F-4D97-AF65-F5344CB8AC3E}">
        <p14:creationId xmlns:p14="http://schemas.microsoft.com/office/powerpoint/2010/main" val="15647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0576FC-8610-BDA8-AEBF-6357E2D2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300038"/>
            <a:ext cx="111156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0336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PortalVTI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2024-05-09T12:10:15Z</dcterms:created>
  <dcterms:modified xsi:type="dcterms:W3CDTF">2024-05-12T10:09:23Z</dcterms:modified>
</cp:coreProperties>
</file>