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77e88b4fc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77e88b4fc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7e88b4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7e88b4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77e88b4f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77e88b4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77e88b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77e88b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77e88b4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77e88b4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77e88b4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77e88b4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77e88b4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77e88b4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77e88b4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77e88b4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77e88b4fc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77e88b4fc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osmi/mental-health-in-tech-20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mihelp.org/research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202124"/>
                </a:solidFill>
                <a:highlight>
                  <a:srgbClr val="FFFFFF"/>
                </a:highlight>
              </a:rPr>
              <a:t>Mental Health in Tech Survey</a:t>
            </a:r>
            <a:endParaRPr b="1"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video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Screenshot 2025-06-22 at 6.04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198"/>
            <a:ext cx="9144002" cy="474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Screenshot 2025-06-22 at 6.04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1019"/>
            <a:ext cx="9143999" cy="334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1143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About Dataset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Dataset Information</a:t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This dataset is from a 2014 survey that measures attitudes towards mental health and frequency of mental health disorders in the tech workplace. You are also encouraged to analyze data from the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ongoing 2016 survey found here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Content</a:t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This dataset contains the following data: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Timestamp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Age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Gender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Country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state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: If you live in the United States, which state or territory do you live in?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self_employed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: Are you self-employed?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family_history</a:t>
            </a:r>
            <a:r>
              <a:rPr lang="en" sz="1050">
                <a:solidFill>
                  <a:srgbClr val="3C4043"/>
                </a:solidFill>
              </a:rPr>
              <a:t>: Do you have a family history of mental illness?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treatment</a:t>
            </a:r>
            <a:r>
              <a:rPr lang="en" sz="1050">
                <a:solidFill>
                  <a:srgbClr val="3C4043"/>
                </a:solidFill>
              </a:rPr>
              <a:t>: Have you sought treatment for a mental health condition?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work_interfere</a:t>
            </a:r>
            <a:r>
              <a:rPr lang="en" sz="1050">
                <a:solidFill>
                  <a:srgbClr val="3C4043"/>
                </a:solidFill>
              </a:rPr>
              <a:t>: If you have a mental health condition, do you feel that it interferes with your work?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no_employees</a:t>
            </a:r>
            <a:r>
              <a:rPr lang="en" sz="1050">
                <a:solidFill>
                  <a:srgbClr val="3C4043"/>
                </a:solidFill>
              </a:rPr>
              <a:t>: How many employees does your company or organization have?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remote_work</a:t>
            </a:r>
            <a:r>
              <a:rPr lang="en" sz="1050">
                <a:solidFill>
                  <a:srgbClr val="3C4043"/>
                </a:solidFill>
              </a:rPr>
              <a:t>: Do you work remotely (outside of an office) at least 50% of the time?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tech_company</a:t>
            </a:r>
            <a:r>
              <a:rPr lang="en" sz="1050">
                <a:solidFill>
                  <a:srgbClr val="3C4043"/>
                </a:solidFill>
              </a:rPr>
              <a:t>: Is your employer primarily a tech company/organization?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benefits</a:t>
            </a:r>
            <a:r>
              <a:rPr lang="en" sz="1050">
                <a:solidFill>
                  <a:srgbClr val="3C4043"/>
                </a:solidFill>
              </a:rPr>
              <a:t>: Does your employer provide mental health benefits?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care_options</a:t>
            </a:r>
            <a:r>
              <a:rPr lang="en" sz="1050">
                <a:solidFill>
                  <a:srgbClr val="3C4043"/>
                </a:solidFill>
              </a:rPr>
              <a:t>: Do you know the options for mental health care your employer provides?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wellness_program</a:t>
            </a:r>
            <a:r>
              <a:rPr lang="en" sz="1050">
                <a:solidFill>
                  <a:srgbClr val="3C4043"/>
                </a:solidFill>
              </a:rPr>
              <a:t>: Has your employer ever discussed mental health as part of an employee wellness program?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seek_help</a:t>
            </a:r>
            <a:r>
              <a:rPr lang="en" sz="1050">
                <a:solidFill>
                  <a:srgbClr val="3C4043"/>
                </a:solidFill>
              </a:rPr>
              <a:t>: Does your employer provide resources to learn more about mental health issues and how to seek help?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anonymity</a:t>
            </a:r>
            <a:r>
              <a:rPr lang="en" sz="1050">
                <a:solidFill>
                  <a:srgbClr val="3C4043"/>
                </a:solidFill>
              </a:rPr>
              <a:t>: Is your anonymity protected if you choose to take advantage of mental health or substance abuse treatment resources?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leave</a:t>
            </a:r>
            <a:r>
              <a:rPr lang="en" sz="1050">
                <a:solidFill>
                  <a:srgbClr val="3C4043"/>
                </a:solidFill>
              </a:rPr>
              <a:t>: How easy is it for you to take medical leave for a mental health condition?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mental_health_consequence</a:t>
            </a:r>
            <a:r>
              <a:rPr lang="en" sz="1050">
                <a:solidFill>
                  <a:srgbClr val="3C4043"/>
                </a:solidFill>
              </a:rPr>
              <a:t>: Do you think that discussing a mental health issue with your employer would have negative consequences?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phys_health_consequence</a:t>
            </a:r>
            <a:r>
              <a:rPr lang="en" sz="1050">
                <a:solidFill>
                  <a:srgbClr val="3C4043"/>
                </a:solidFill>
              </a:rPr>
              <a:t>: Do you think that discussing a physical health issue with your employer would have negative consequences?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coworkers</a:t>
            </a:r>
            <a:r>
              <a:rPr lang="en" sz="1050">
                <a:solidFill>
                  <a:srgbClr val="3C4043"/>
                </a:solidFill>
              </a:rPr>
              <a:t>: Would you be willing to discuss a mental health issue with your coworkers?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supervisor</a:t>
            </a:r>
            <a:r>
              <a:rPr lang="en" sz="1050">
                <a:solidFill>
                  <a:srgbClr val="3C4043"/>
                </a:solidFill>
              </a:rPr>
              <a:t>: Would you be willing to discuss a mental health issue with your direct supervisor(s)?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mental_health_interview</a:t>
            </a:r>
            <a:r>
              <a:rPr lang="en" sz="1050">
                <a:solidFill>
                  <a:srgbClr val="3C4043"/>
                </a:solidFill>
              </a:rPr>
              <a:t>: Would you bring up a mental health issue with a potential employer in an interview?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t/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phys_health_interview</a:t>
            </a:r>
            <a:r>
              <a:rPr lang="en" sz="1050">
                <a:solidFill>
                  <a:srgbClr val="3C4043"/>
                </a:solidFill>
              </a:rPr>
              <a:t>: Would you bring up a physical health issue with a potential employer in an interview?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mental_vs_physical</a:t>
            </a:r>
            <a:r>
              <a:rPr lang="en" sz="1050">
                <a:solidFill>
                  <a:srgbClr val="3C4043"/>
                </a:solidFill>
              </a:rPr>
              <a:t>: Do you feel that your employer takes mental health as seriously as physical health?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obs_consequence</a:t>
            </a:r>
            <a:r>
              <a:rPr lang="en" sz="1050">
                <a:solidFill>
                  <a:srgbClr val="3C4043"/>
                </a:solidFill>
              </a:rPr>
              <a:t>: Have you heard of or observed negative consequences for coworkers with mental health conditions in your workplace?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comments</a:t>
            </a:r>
            <a:r>
              <a:rPr lang="en" sz="1050">
                <a:solidFill>
                  <a:srgbClr val="3C4043"/>
                </a:solidFill>
              </a:rPr>
              <a:t>: Any additional notes or comments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02124"/>
                </a:solidFill>
              </a:rPr>
              <a:t>Inspiration</a:t>
            </a:r>
            <a:endParaRPr b="1" sz="13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</a:rPr>
              <a:t>Some questions worth exploring: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How does the frequency of mental health illness and attitudes towards mental health vary by geographic location?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What are the strongest predictors of mental health illness or certain attitudes towards mental health in the workplace?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02124"/>
                </a:solidFill>
              </a:rPr>
              <a:t>Acknowledgements</a:t>
            </a:r>
            <a:endParaRPr b="1" sz="13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</a:rPr>
              <a:t>The original dataset is from Open Sourcing Mental Illness and can be downloaded </a:t>
            </a:r>
            <a:r>
              <a:rPr lang="en" sz="1050">
                <a:solidFill>
                  <a:srgbClr val="20212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050">
                <a:solidFill>
                  <a:srgbClr val="3C4043"/>
                </a:solidFill>
              </a:rPr>
              <a:t>.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Apply your own </a:t>
            </a:r>
            <a:r>
              <a:rPr lang="en"/>
              <a:t>logic</a:t>
            </a:r>
            <a:r>
              <a:rPr lang="en"/>
              <a:t> in addition to this to Explore the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