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6" r:id="rId2"/>
    <p:sldId id="267" r:id="rId3"/>
    <p:sldId id="268" r:id="rId4"/>
    <p:sldId id="275" r:id="rId5"/>
    <p:sldId id="276" r:id="rId6"/>
    <p:sldId id="277" r:id="rId7"/>
    <p:sldId id="278" r:id="rId8"/>
    <p:sldId id="269" r:id="rId9"/>
    <p:sldId id="270" r:id="rId10"/>
    <p:sldId id="271" r:id="rId11"/>
    <p:sldId id="272" r:id="rId12"/>
    <p:sldId id="273" r:id="rId13"/>
    <p:sldId id="27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jal Soundade" userId="3b074d1e1dd91bc1" providerId="LiveId" clId="{23224E3D-9A61-4AD2-BDAE-EE1CE54AD903}"/>
    <pc:docChg chg="undo custSel addSld modSld modMainMaster">
      <pc:chgData name="Sejal Soundade" userId="3b074d1e1dd91bc1" providerId="LiveId" clId="{23224E3D-9A61-4AD2-BDAE-EE1CE54AD903}" dt="2025-01-02T07:12:11.022" v="211" actId="1076"/>
      <pc:docMkLst>
        <pc:docMk/>
      </pc:docMkLst>
      <pc:sldChg chg="modSp mod">
        <pc:chgData name="Sejal Soundade" userId="3b074d1e1dd91bc1" providerId="LiveId" clId="{23224E3D-9A61-4AD2-BDAE-EE1CE54AD903}" dt="2025-01-02T07:08:08.161" v="190" actId="1076"/>
        <pc:sldMkLst>
          <pc:docMk/>
          <pc:sldMk cId="2687131976" sldId="256"/>
        </pc:sldMkLst>
        <pc:spChg chg="mod">
          <ac:chgData name="Sejal Soundade" userId="3b074d1e1dd91bc1" providerId="LiveId" clId="{23224E3D-9A61-4AD2-BDAE-EE1CE54AD903}" dt="2025-01-02T07:08:08.161" v="190" actId="1076"/>
          <ac:spMkLst>
            <pc:docMk/>
            <pc:sldMk cId="2687131976" sldId="256"/>
            <ac:spMk id="2" creationId="{D52BC5B8-DA1A-23FD-EEFA-4E3834F2626C}"/>
          </ac:spMkLst>
        </pc:spChg>
        <pc:spChg chg="mod">
          <ac:chgData name="Sejal Soundade" userId="3b074d1e1dd91bc1" providerId="LiveId" clId="{23224E3D-9A61-4AD2-BDAE-EE1CE54AD903}" dt="2025-01-02T07:07:23.201" v="187" actId="1076"/>
          <ac:spMkLst>
            <pc:docMk/>
            <pc:sldMk cId="2687131976" sldId="256"/>
            <ac:spMk id="3" creationId="{2649C0E7-FBF4-37F7-D396-51E27FF9A520}"/>
          </ac:spMkLst>
        </pc:spChg>
      </pc:sldChg>
      <pc:sldChg chg="modSp mod">
        <pc:chgData name="Sejal Soundade" userId="3b074d1e1dd91bc1" providerId="LiveId" clId="{23224E3D-9A61-4AD2-BDAE-EE1CE54AD903}" dt="2025-01-02T07:06:05.163" v="135"/>
        <pc:sldMkLst>
          <pc:docMk/>
          <pc:sldMk cId="3550329143" sldId="257"/>
        </pc:sldMkLst>
        <pc:spChg chg="mod">
          <ac:chgData name="Sejal Soundade" userId="3b074d1e1dd91bc1" providerId="LiveId" clId="{23224E3D-9A61-4AD2-BDAE-EE1CE54AD903}" dt="2025-01-02T07:06:05.163" v="135"/>
          <ac:spMkLst>
            <pc:docMk/>
            <pc:sldMk cId="3550329143" sldId="257"/>
            <ac:spMk id="2" creationId="{EB59FAF4-0193-D7E1-D5F3-E01B1428A2B4}"/>
          </ac:spMkLst>
        </pc:spChg>
        <pc:spChg chg="mod">
          <ac:chgData name="Sejal Soundade" userId="3b074d1e1dd91bc1" providerId="LiveId" clId="{23224E3D-9A61-4AD2-BDAE-EE1CE54AD903}" dt="2025-01-02T07:06:05.163" v="135"/>
          <ac:spMkLst>
            <pc:docMk/>
            <pc:sldMk cId="3550329143" sldId="257"/>
            <ac:spMk id="3" creationId="{2679ACC7-6DC5-E24D-A921-BD4A6AC70AEC}"/>
          </ac:spMkLst>
        </pc:spChg>
      </pc:sldChg>
      <pc:sldChg chg="modSp mod">
        <pc:chgData name="Sejal Soundade" userId="3b074d1e1dd91bc1" providerId="LiveId" clId="{23224E3D-9A61-4AD2-BDAE-EE1CE54AD903}" dt="2025-01-02T07:06:05.163" v="135"/>
        <pc:sldMkLst>
          <pc:docMk/>
          <pc:sldMk cId="2960183286" sldId="258"/>
        </pc:sldMkLst>
        <pc:spChg chg="mod">
          <ac:chgData name="Sejal Soundade" userId="3b074d1e1dd91bc1" providerId="LiveId" clId="{23224E3D-9A61-4AD2-BDAE-EE1CE54AD903}" dt="2025-01-02T07:06:05.163" v="135"/>
          <ac:spMkLst>
            <pc:docMk/>
            <pc:sldMk cId="2960183286" sldId="258"/>
            <ac:spMk id="2" creationId="{D81DAAA4-0F14-8B67-48DB-A2CE6A48D859}"/>
          </ac:spMkLst>
        </pc:spChg>
        <pc:spChg chg="mod">
          <ac:chgData name="Sejal Soundade" userId="3b074d1e1dd91bc1" providerId="LiveId" clId="{23224E3D-9A61-4AD2-BDAE-EE1CE54AD903}" dt="2025-01-02T07:06:05.163" v="135"/>
          <ac:spMkLst>
            <pc:docMk/>
            <pc:sldMk cId="2960183286" sldId="258"/>
            <ac:spMk id="3" creationId="{EAF3B0F0-33FF-24F5-BD04-D5420B1A3C8F}"/>
          </ac:spMkLst>
        </pc:spChg>
      </pc:sldChg>
      <pc:sldChg chg="modSp mod">
        <pc:chgData name="Sejal Soundade" userId="3b074d1e1dd91bc1" providerId="LiveId" clId="{23224E3D-9A61-4AD2-BDAE-EE1CE54AD903}" dt="2025-01-02T07:06:29.458" v="140" actId="207"/>
        <pc:sldMkLst>
          <pc:docMk/>
          <pc:sldMk cId="460150999" sldId="259"/>
        </pc:sldMkLst>
        <pc:spChg chg="mod">
          <ac:chgData name="Sejal Soundade" userId="3b074d1e1dd91bc1" providerId="LiveId" clId="{23224E3D-9A61-4AD2-BDAE-EE1CE54AD903}" dt="2025-01-02T07:06:05.163" v="135"/>
          <ac:spMkLst>
            <pc:docMk/>
            <pc:sldMk cId="460150999" sldId="259"/>
            <ac:spMk id="2" creationId="{CF699151-4D2F-F186-40F0-C61BBB36ACE7}"/>
          </ac:spMkLst>
        </pc:spChg>
        <pc:spChg chg="mod">
          <ac:chgData name="Sejal Soundade" userId="3b074d1e1dd91bc1" providerId="LiveId" clId="{23224E3D-9A61-4AD2-BDAE-EE1CE54AD903}" dt="2025-01-02T07:06:29.458" v="140" actId="207"/>
          <ac:spMkLst>
            <pc:docMk/>
            <pc:sldMk cId="460150999" sldId="259"/>
            <ac:spMk id="3" creationId="{D78C2EC4-F822-4EC3-2418-0E939005EF15}"/>
          </ac:spMkLst>
        </pc:spChg>
      </pc:sldChg>
      <pc:sldChg chg="modSp mod">
        <pc:chgData name="Sejal Soundade" userId="3b074d1e1dd91bc1" providerId="LiveId" clId="{23224E3D-9A61-4AD2-BDAE-EE1CE54AD903}" dt="2025-01-02T07:08:30.777" v="191" actId="1076"/>
        <pc:sldMkLst>
          <pc:docMk/>
          <pc:sldMk cId="429369801" sldId="260"/>
        </pc:sldMkLst>
        <pc:spChg chg="mod">
          <ac:chgData name="Sejal Soundade" userId="3b074d1e1dd91bc1" providerId="LiveId" clId="{23224E3D-9A61-4AD2-BDAE-EE1CE54AD903}" dt="2025-01-02T07:08:30.777" v="191" actId="1076"/>
          <ac:spMkLst>
            <pc:docMk/>
            <pc:sldMk cId="429369801" sldId="260"/>
            <ac:spMk id="2" creationId="{B49430ED-58B1-B4CB-610B-D7187ECA231C}"/>
          </ac:spMkLst>
        </pc:spChg>
        <pc:spChg chg="mod">
          <ac:chgData name="Sejal Soundade" userId="3b074d1e1dd91bc1" providerId="LiveId" clId="{23224E3D-9A61-4AD2-BDAE-EE1CE54AD903}" dt="2025-01-02T07:06:05.163" v="135"/>
          <ac:spMkLst>
            <pc:docMk/>
            <pc:sldMk cId="429369801" sldId="260"/>
            <ac:spMk id="3" creationId="{3FFF2A49-16CD-AD73-CB83-9BE3E9EC113E}"/>
          </ac:spMkLst>
        </pc:spChg>
      </pc:sldChg>
      <pc:sldChg chg="modSp mod">
        <pc:chgData name="Sejal Soundade" userId="3b074d1e1dd91bc1" providerId="LiveId" clId="{23224E3D-9A61-4AD2-BDAE-EE1CE54AD903}" dt="2025-01-02T07:09:27.040" v="193" actId="1076"/>
        <pc:sldMkLst>
          <pc:docMk/>
          <pc:sldMk cId="492814666" sldId="261"/>
        </pc:sldMkLst>
        <pc:spChg chg="mod">
          <ac:chgData name="Sejal Soundade" userId="3b074d1e1dd91bc1" providerId="LiveId" clId="{23224E3D-9A61-4AD2-BDAE-EE1CE54AD903}" dt="2025-01-02T07:09:27.040" v="193" actId="1076"/>
          <ac:spMkLst>
            <pc:docMk/>
            <pc:sldMk cId="492814666" sldId="261"/>
            <ac:spMk id="2" creationId="{66CE7C10-BD69-19EA-D13B-0E1CE53B9FA0}"/>
          </ac:spMkLst>
        </pc:spChg>
      </pc:sldChg>
      <pc:sldChg chg="addSp delSp modSp new mod">
        <pc:chgData name="Sejal Soundade" userId="3b074d1e1dd91bc1" providerId="LiveId" clId="{23224E3D-9A61-4AD2-BDAE-EE1CE54AD903}" dt="2025-01-02T07:10:01.627" v="198" actId="14100"/>
        <pc:sldMkLst>
          <pc:docMk/>
          <pc:sldMk cId="2014947427" sldId="262"/>
        </pc:sldMkLst>
        <pc:spChg chg="add mod">
          <ac:chgData name="Sejal Soundade" userId="3b074d1e1dd91bc1" providerId="LiveId" clId="{23224E3D-9A61-4AD2-BDAE-EE1CE54AD903}" dt="2025-01-02T07:10:01.627" v="198" actId="14100"/>
          <ac:spMkLst>
            <pc:docMk/>
            <pc:sldMk cId="2014947427" sldId="262"/>
            <ac:spMk id="2" creationId="{221FF57C-CF4A-0668-D73D-53917592415E}"/>
          </ac:spMkLst>
        </pc:spChg>
        <pc:spChg chg="add del mod">
          <ac:chgData name="Sejal Soundade" userId="3b074d1e1dd91bc1" providerId="LiveId" clId="{23224E3D-9A61-4AD2-BDAE-EE1CE54AD903}" dt="2025-01-02T07:09:56.216" v="196" actId="1076"/>
          <ac:spMkLst>
            <pc:docMk/>
            <pc:sldMk cId="2014947427" sldId="262"/>
            <ac:spMk id="3" creationId="{B4B77FBF-3E79-9C76-281B-F2D4BDA7C43D}"/>
          </ac:spMkLst>
        </pc:spChg>
        <pc:spChg chg="add">
          <ac:chgData name="Sejal Soundade" userId="3b074d1e1dd91bc1" providerId="LiveId" clId="{23224E3D-9A61-4AD2-BDAE-EE1CE54AD903}" dt="2025-01-02T06:12:31.540" v="5"/>
          <ac:spMkLst>
            <pc:docMk/>
            <pc:sldMk cId="2014947427" sldId="262"/>
            <ac:spMk id="4" creationId="{3E76D7B2-0F41-A9DC-3045-AAEB5ECA5F12}"/>
          </ac:spMkLst>
        </pc:spChg>
      </pc:sldChg>
      <pc:sldChg chg="addSp modSp new mod">
        <pc:chgData name="Sejal Soundade" userId="3b074d1e1dd91bc1" providerId="LiveId" clId="{23224E3D-9A61-4AD2-BDAE-EE1CE54AD903}" dt="2025-01-02T07:10:42.079" v="202" actId="1076"/>
        <pc:sldMkLst>
          <pc:docMk/>
          <pc:sldMk cId="1399281721" sldId="263"/>
        </pc:sldMkLst>
        <pc:spChg chg="add mod">
          <ac:chgData name="Sejal Soundade" userId="3b074d1e1dd91bc1" providerId="LiveId" clId="{23224E3D-9A61-4AD2-BDAE-EE1CE54AD903}" dt="2025-01-02T07:10:28.012" v="200" actId="1076"/>
          <ac:spMkLst>
            <pc:docMk/>
            <pc:sldMk cId="1399281721" sldId="263"/>
            <ac:spMk id="2" creationId="{08549602-D71E-B8FA-A4F4-20E5D52C21A9}"/>
          </ac:spMkLst>
        </pc:spChg>
        <pc:spChg chg="add mod">
          <ac:chgData name="Sejal Soundade" userId="3b074d1e1dd91bc1" providerId="LiveId" clId="{23224E3D-9A61-4AD2-BDAE-EE1CE54AD903}" dt="2025-01-02T07:10:42.079" v="202" actId="1076"/>
          <ac:spMkLst>
            <pc:docMk/>
            <pc:sldMk cId="1399281721" sldId="263"/>
            <ac:spMk id="3" creationId="{B80CB6DF-3E45-FAB9-356C-87D359C73FD9}"/>
          </ac:spMkLst>
        </pc:spChg>
      </pc:sldChg>
      <pc:sldChg chg="addSp modSp new mod">
        <pc:chgData name="Sejal Soundade" userId="3b074d1e1dd91bc1" providerId="LiveId" clId="{23224E3D-9A61-4AD2-BDAE-EE1CE54AD903}" dt="2025-01-02T07:11:16.551" v="204" actId="1076"/>
        <pc:sldMkLst>
          <pc:docMk/>
          <pc:sldMk cId="3168772855" sldId="264"/>
        </pc:sldMkLst>
        <pc:spChg chg="add mod">
          <ac:chgData name="Sejal Soundade" userId="3b074d1e1dd91bc1" providerId="LiveId" clId="{23224E3D-9A61-4AD2-BDAE-EE1CE54AD903}" dt="2025-01-02T07:11:08.501" v="203" actId="255"/>
          <ac:spMkLst>
            <pc:docMk/>
            <pc:sldMk cId="3168772855" sldId="264"/>
            <ac:spMk id="2" creationId="{75FF5B25-2749-8BAE-41FC-8D338E81D529}"/>
          </ac:spMkLst>
        </pc:spChg>
        <pc:spChg chg="add mod">
          <ac:chgData name="Sejal Soundade" userId="3b074d1e1dd91bc1" providerId="LiveId" clId="{23224E3D-9A61-4AD2-BDAE-EE1CE54AD903}" dt="2025-01-02T07:11:16.551" v="204" actId="1076"/>
          <ac:spMkLst>
            <pc:docMk/>
            <pc:sldMk cId="3168772855" sldId="264"/>
            <ac:spMk id="3" creationId="{54FE677F-DD80-F661-F32F-E468A0FF7E9D}"/>
          </ac:spMkLst>
        </pc:spChg>
      </pc:sldChg>
      <pc:sldChg chg="addSp modSp new mod">
        <pc:chgData name="Sejal Soundade" userId="3b074d1e1dd91bc1" providerId="LiveId" clId="{23224E3D-9A61-4AD2-BDAE-EE1CE54AD903}" dt="2025-01-02T07:11:27.636" v="205" actId="255"/>
        <pc:sldMkLst>
          <pc:docMk/>
          <pc:sldMk cId="4002777792" sldId="265"/>
        </pc:sldMkLst>
        <pc:spChg chg="add mod">
          <ac:chgData name="Sejal Soundade" userId="3b074d1e1dd91bc1" providerId="LiveId" clId="{23224E3D-9A61-4AD2-BDAE-EE1CE54AD903}" dt="2025-01-02T07:11:27.636" v="205" actId="255"/>
          <ac:spMkLst>
            <pc:docMk/>
            <pc:sldMk cId="4002777792" sldId="265"/>
            <ac:spMk id="2" creationId="{D6B21328-C3F5-A2E9-85B2-FE4F56EA0283}"/>
          </ac:spMkLst>
        </pc:spChg>
      </pc:sldChg>
      <pc:sldChg chg="addSp modSp new mod">
        <pc:chgData name="Sejal Soundade" userId="3b074d1e1dd91bc1" providerId="LiveId" clId="{23224E3D-9A61-4AD2-BDAE-EE1CE54AD903}" dt="2025-01-02T07:12:11.022" v="211" actId="1076"/>
        <pc:sldMkLst>
          <pc:docMk/>
          <pc:sldMk cId="178224" sldId="266"/>
        </pc:sldMkLst>
        <pc:spChg chg="add mod">
          <ac:chgData name="Sejal Soundade" userId="3b074d1e1dd91bc1" providerId="LiveId" clId="{23224E3D-9A61-4AD2-BDAE-EE1CE54AD903}" dt="2025-01-02T07:12:11.022" v="211" actId="1076"/>
          <ac:spMkLst>
            <pc:docMk/>
            <pc:sldMk cId="178224" sldId="266"/>
            <ac:spMk id="2" creationId="{DBC10CAF-E733-5F82-73BE-CCC1847300E0}"/>
          </ac:spMkLst>
        </pc:spChg>
      </pc:sldChg>
      <pc:sldMasterChg chg="modSldLayout">
        <pc:chgData name="Sejal Soundade" userId="3b074d1e1dd91bc1" providerId="LiveId" clId="{23224E3D-9A61-4AD2-BDAE-EE1CE54AD903}" dt="2025-01-02T07:05:32.327" v="122"/>
        <pc:sldMasterMkLst>
          <pc:docMk/>
          <pc:sldMasterMk cId="407507837" sldId="2147483927"/>
        </pc:sldMasterMkLst>
        <pc:sldLayoutChg chg="delSp">
          <pc:chgData name="Sejal Soundade" userId="3b074d1e1dd91bc1" providerId="LiveId" clId="{23224E3D-9A61-4AD2-BDAE-EE1CE54AD903}" dt="2025-01-02T07:05:32.327" v="122"/>
          <pc:sldLayoutMkLst>
            <pc:docMk/>
            <pc:sldMasterMk cId="407507837" sldId="2147483927"/>
            <pc:sldLayoutMk cId="632340924" sldId="2147483945"/>
          </pc:sldLayoutMkLst>
          <pc:cxnChg chg="del">
            <ac:chgData name="Sejal Soundade" userId="3b074d1e1dd91bc1" providerId="LiveId" clId="{23224E3D-9A61-4AD2-BDAE-EE1CE54AD903}" dt="2025-01-02T07:05:32.327" v="122"/>
            <ac:cxnSpMkLst>
              <pc:docMk/>
              <pc:sldMasterMk cId="407507837" sldId="2147483927"/>
              <pc:sldLayoutMk cId="632340924" sldId="2147483945"/>
              <ac:cxnSpMk id="33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74-BA52-4FB5-AF08-3D4E400FA9D2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F119A7-43CD-4B96-AF0E-003BE565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5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74-BA52-4FB5-AF08-3D4E400FA9D2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19A7-43CD-4B96-AF0E-003BE565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99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74-BA52-4FB5-AF08-3D4E400FA9D2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19A7-43CD-4B96-AF0E-003BE565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4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74-BA52-4FB5-AF08-3D4E400FA9D2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19A7-43CD-4B96-AF0E-003BE565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54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7C30174-BA52-4FB5-AF08-3D4E400FA9D2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F119A7-43CD-4B96-AF0E-003BE565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1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74-BA52-4FB5-AF08-3D4E400FA9D2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19A7-43CD-4B96-AF0E-003BE565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43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74-BA52-4FB5-AF08-3D4E400FA9D2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19A7-43CD-4B96-AF0E-003BE565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65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74-BA52-4FB5-AF08-3D4E400FA9D2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19A7-43CD-4B96-AF0E-003BE565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6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74-BA52-4FB5-AF08-3D4E400FA9D2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19A7-43CD-4B96-AF0E-003BE565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74-BA52-4FB5-AF08-3D4E400FA9D2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19A7-43CD-4B96-AF0E-003BE565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63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74-BA52-4FB5-AF08-3D4E400FA9D2}" type="datetimeFigureOut">
              <a:rPr lang="en-IN" smtClean="0"/>
              <a:t>03-01-2025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19A7-43CD-4B96-AF0E-003BE565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7C30174-BA52-4FB5-AF08-3D4E400FA9D2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F119A7-43CD-4B96-AF0E-003BE565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8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C5B8-DA1A-23FD-EEFA-4E3834F2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381" y="2050598"/>
            <a:ext cx="9955238" cy="1655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73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eCommerce Data Analysis &amp; Machine Learning</a:t>
            </a:r>
            <a:endParaRPr lang="en-IN" sz="7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9C0E7-FBF4-37F7-D396-51E27FF9A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9247" y="4558410"/>
            <a:ext cx="7287065" cy="1068681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Clustering, Regression, and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13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C4A8-5428-C360-0066-C27F5E71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37851"/>
            <a:ext cx="100584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Regression (Predicting Total Spend)</a:t>
            </a:r>
            <a:b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EC68B1-BB27-126B-AF5A-4CF539DA94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216158"/>
            <a:ext cx="100584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Predict 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TotalSpend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based on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Quantity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UnitPrice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Linear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Absolute Error (MAE)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218.78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Squared Error (MSE)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980,361.58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R² 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0.85 (Indicates good model fit).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regression model performs well with an R² score of 0.85, meaning 85% of the variance in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TotalSpend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explained by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5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A0DD-D8E7-2D61-A8EC-088B3814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Classification (Predicting Activity Level)</a:t>
            </a:r>
            <a:b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C3A046-FE47-593A-6DA6-D2D830C885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1746147"/>
            <a:ext cx="10658687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Classify customers as 'High' or 'Low' activity level based on their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TotalSpend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Quantity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Random Forest Classifier.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Activity Level Definition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'High' if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TotalSpend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Quantity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are above the median.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'Low' otherwise.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1.00 (Perfect accuracy).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1.00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1.00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Cross-Validation Scores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Accuracy: 0.9997 (Average)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Precision: 0.9996 (Average)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Recall: 1.0 (Perfect recall)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F1-Score: 0.9998 (Average)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3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1763-D245-8414-FF2D-FA060369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Cross-Validation Results</a:t>
            </a:r>
            <a:b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BD9F-292C-0953-0C7B-18C7EBA5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Cross-Validation Accuracy Scores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[1.0, 1.0, 0.9989, 1.0, 1.0]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Average Accuracy: 0.9998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Standard Deviation: 0.00046 (Indicates high consistency).</a:t>
            </a:r>
          </a:p>
          <a:p>
            <a:pPr lvl="1" indent="0" algn="l">
              <a:buNone/>
            </a:pPr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Precision, Recall, and F1 Score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Very close to 1.0, showing the model is highly reliable.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40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09C2-ED23-8632-6A5D-3DDF5A3E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 Comparison</a:t>
            </a:r>
            <a:b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AC41-D649-B878-AAE0-4E28F7279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Regression Model (Total Spend)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R²: 0.85 (Good performance, predicting the total spend).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Predicts continuous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Classification Model (Activity Level)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Accuracy: 1.0 (Perfect classification).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Predicts categorical outcomes (High/Low activity).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5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21328-C3F5-A2E9-85B2-FE4F56EA0283}"/>
              </a:ext>
            </a:extLst>
          </p:cNvPr>
          <p:cNvSpPr txBox="1"/>
          <p:nvPr/>
        </p:nvSpPr>
        <p:spPr>
          <a:xfrm>
            <a:off x="1350498" y="661182"/>
            <a:ext cx="95238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Conclusion</a:t>
            </a:r>
          </a:p>
          <a:p>
            <a:endParaRPr lang="en-US" b="1" dirty="0"/>
          </a:p>
          <a:p>
            <a:pPr algn="l"/>
            <a:endParaRPr lang="en-US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Successfully analyzed and modeled customer behavior using clustering, regression, and classification techniques.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Models performed well with high accuracy and predictive power.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applications include customer segmentation, predicting spending behavior, and targeting high-value customers for marketing strategies.</a:t>
            </a:r>
          </a:p>
          <a:p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77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C10CAF-E733-5F82-73BE-CCC1847300E0}"/>
              </a:ext>
            </a:extLst>
          </p:cNvPr>
          <p:cNvSpPr txBox="1"/>
          <p:nvPr/>
        </p:nvSpPr>
        <p:spPr>
          <a:xfrm>
            <a:off x="2980006" y="2967335"/>
            <a:ext cx="6231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ADB2-4A24-D2EB-7562-0F7778E8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Project Overview</a:t>
            </a:r>
            <a:b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B24F-121A-24A7-8FD7-675B68C9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Perform data analysis and build predictive models for an eCommerce dataset.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Analyze customer behavior and predict their activity level and spending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 Tasks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Exploratory Data Analysis (EDA)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Clustering (Customer Segmentation)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Regression (Predicting Total Spend)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Classification (Predicting Activity Level)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5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16BE-B748-458F-9788-3C78AC99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73652"/>
            <a:ext cx="10058400" cy="76739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Dataset Overview</a:t>
            </a:r>
            <a:b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F7B43-EC77-1599-B9F4-CA951DBA3B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07234" y="2125656"/>
            <a:ext cx="8977532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 dataset containing customer transaction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Variables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CustomerID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Unique identifier for each customer.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InvoiceDate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Date and time of transaction.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Quantity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Quantity of items purchased.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UnitPrice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Price per unit of the item.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Country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Country where the customer is located.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StockCode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Product code for items purchased.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5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14E56-D8EC-6947-99F4-04C24DD9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3" y="365210"/>
            <a:ext cx="5695920" cy="2912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2DC9A5-049F-2445-0423-6C77FD0B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3" y="3429000"/>
            <a:ext cx="3290345" cy="819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A7C18-5BFC-08A3-D5F4-88D0AA37F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43" y="4399670"/>
            <a:ext cx="5695920" cy="819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9A07D8-A2CD-0EEE-DE2B-B6930776B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43" y="5370340"/>
            <a:ext cx="5695919" cy="819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254453-0780-3C2D-E369-0937EA41CF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7641"/>
            <a:ext cx="5695918" cy="584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7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4EEDB-CE05-0B25-D5AA-16C3EC7C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4" y="230276"/>
            <a:ext cx="5821546" cy="5354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E97184-0819-1C03-46F0-C526ABC9B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53" y="5712834"/>
            <a:ext cx="4124901" cy="58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E2C97D-C26B-8847-4340-6982F97D5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603" y="244966"/>
            <a:ext cx="5821546" cy="5325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D5C681-1197-F768-9AB6-CD16F7817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603" y="5712834"/>
            <a:ext cx="3092412" cy="8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0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4B473-1A12-444A-ADBD-2558C5D2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97" y="471972"/>
            <a:ext cx="10891323" cy="4591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9C9FB1-ACEB-237C-9B5F-D4017028E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97" y="5242868"/>
            <a:ext cx="5719103" cy="1495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014E3-68C7-896D-E851-FEAFC2869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948" y="5251230"/>
            <a:ext cx="4365971" cy="14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D75B0-363C-3E33-E230-37231936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6" y="198477"/>
            <a:ext cx="6700787" cy="5616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06960-A8B5-E2D0-1A81-E6F4BA4A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6" y="5815063"/>
            <a:ext cx="4182671" cy="844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48A83-88FA-B9AE-E43A-9E2202526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820" y="198477"/>
            <a:ext cx="5042204" cy="25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7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9BFC-9313-4CB1-888B-FADA4D0D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26147"/>
            <a:ext cx="100584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Exploratory Data Analysis (EDA)</a:t>
            </a:r>
            <a:b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4990C2-F578-64E7-8A5C-AE9593D20D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1432" y="2464707"/>
            <a:ext cx="8549135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 missing values.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engineering (e.g., creating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TotalSpend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from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Quantity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UnitPrice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EDA Visualizations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 of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Quantity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UnitPrice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Boxplots to check for outliers.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Time-related patterns (transactions over time).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10C2-3B44-DC92-A38D-16CA28CC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92595"/>
            <a:ext cx="100584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KMeans</a:t>
            </a:r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Clustering (Customer Segmentation)</a:t>
            </a:r>
            <a:b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718F59-3081-84ED-F996-D8745C7B8D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792589"/>
            <a:ext cx="8948540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 customers based on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TotalSpend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Quantity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StockCode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clustering with 4 clusters.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Pairplot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customer segments based on their purchasing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Identified distinct customer segments with varying purchase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560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235</TotalTime>
  <Words>560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Rockwell</vt:lpstr>
      <vt:lpstr>Rockwell Condensed</vt:lpstr>
      <vt:lpstr>Wingdings</vt:lpstr>
      <vt:lpstr>Wood Type</vt:lpstr>
      <vt:lpstr> eCommerce Data Analysis &amp; Machine Learning</vt:lpstr>
      <vt:lpstr>Project Overview </vt:lpstr>
      <vt:lpstr>Dataset Overview  </vt:lpstr>
      <vt:lpstr>PowerPoint Presentation</vt:lpstr>
      <vt:lpstr>PowerPoint Presentation</vt:lpstr>
      <vt:lpstr>PowerPoint Presentation</vt:lpstr>
      <vt:lpstr>PowerPoint Presentation</vt:lpstr>
      <vt:lpstr>Exploratory Data Analysis (EDA)  </vt:lpstr>
      <vt:lpstr>KMeans Clustering (Customer Segmentation) </vt:lpstr>
      <vt:lpstr>Regression (Predicting Total Spend) </vt:lpstr>
      <vt:lpstr>Classification (Predicting Activity Level) </vt:lpstr>
      <vt:lpstr>Cross-Validation Results </vt:lpstr>
      <vt:lpstr>Model Comparison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Sejal Soundade</dc:creator>
  <cp:lastModifiedBy>Sejal Soundade</cp:lastModifiedBy>
  <cp:revision>4</cp:revision>
  <dcterms:created xsi:type="dcterms:W3CDTF">2024-12-31T09:52:24Z</dcterms:created>
  <dcterms:modified xsi:type="dcterms:W3CDTF">2025-01-03T10:20:19Z</dcterms:modified>
</cp:coreProperties>
</file>