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80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68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61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47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86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24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1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61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8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02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7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2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90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96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2317D1-A007-4397-B54C-86C54BA6582D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A3F369-61A0-466A-90C4-F5B4FDEF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3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3D97-6318-1D1A-4177-28B6AB885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Scraping for Weather Data Collection and Analysis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1020B-1900-B022-5348-527E6D626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Scraping Weather Data for Kolhapur, Mumbai, and Nagpur from Weather.com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07804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11243B-E5D0-6C65-1820-98DCB33ADA31}"/>
              </a:ext>
            </a:extLst>
          </p:cNvPr>
          <p:cNvSpPr txBox="1"/>
          <p:nvPr/>
        </p:nvSpPr>
        <p:spPr>
          <a:xfrm>
            <a:off x="1206305" y="1240024"/>
            <a:ext cx="9006840" cy="439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Weather Data for Kolhapur, Mumbai, and Nagpur</a:t>
            </a:r>
            <a:r>
              <a:rPr lang="en-US" dirty="0"/>
              <a:t> was successfully scraped.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includes 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High/Low Temperature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Humidity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Dew Point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Pressure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 Index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Visibility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Moon Phase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is stored in a CSV format for easy analysis.</a:t>
            </a:r>
          </a:p>
        </p:txBody>
      </p:sp>
    </p:spTree>
    <p:extLst>
      <p:ext uri="{BB962C8B-B14F-4D97-AF65-F5344CB8AC3E}">
        <p14:creationId xmlns:p14="http://schemas.microsoft.com/office/powerpoint/2010/main" val="373617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E0E20-1A01-500F-DFD3-A4393F6A559C}"/>
              </a:ext>
            </a:extLst>
          </p:cNvPr>
          <p:cNvSpPr txBox="1"/>
          <p:nvPr/>
        </p:nvSpPr>
        <p:spPr>
          <a:xfrm>
            <a:off x="3810000" y="276728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81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625EF-9066-B217-2778-95C06A8A92F6}"/>
              </a:ext>
            </a:extLst>
          </p:cNvPr>
          <p:cNvSpPr txBox="1"/>
          <p:nvPr/>
        </p:nvSpPr>
        <p:spPr>
          <a:xfrm>
            <a:off x="942535" y="900332"/>
            <a:ext cx="10452296" cy="351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"The goal of this project is to scrape current weather data for three cities (Kolhapur, Mumbai, Nagpur) from the 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Weather.com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website and save the data in a structured CSV file."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practice 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scraping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techniques and demonstrate how to collect structured data from a website.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22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162197-CB34-FFFF-F3EC-603C03DB1A0A}"/>
              </a:ext>
            </a:extLst>
          </p:cNvPr>
          <p:cNvSpPr txBox="1"/>
          <p:nvPr/>
        </p:nvSpPr>
        <p:spPr>
          <a:xfrm>
            <a:off x="1012874" y="689317"/>
            <a:ext cx="10199077" cy="625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Chosen - Weather.com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Overview: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chose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Weather.com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the source because it provides detailed, real-time weather data for various cities worldwide.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to be Scraped: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Weather conditions for the cities of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Kolhapur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Mumbai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Nagpur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Points Extracted: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High/Low Temperature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Humidity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Dew Point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Pressure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 Index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Visibility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Moon Phase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55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CB6EC-1838-DFD3-ABC8-4A90D58C0D4E}"/>
              </a:ext>
            </a:extLst>
          </p:cNvPr>
          <p:cNvSpPr txBox="1"/>
          <p:nvPr/>
        </p:nvSpPr>
        <p:spPr>
          <a:xfrm>
            <a:off x="1055077" y="815926"/>
            <a:ext cx="10297551" cy="375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Scraping Process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the Website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I inspected the HTML structure of the pages for each city to locate the tags with weather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Scraping the Data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libraries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such as requests to fetch the page and </a:t>
            </a:r>
            <a:r>
              <a:rPr lang="en-IN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BeautifulSoup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parse the HTML, I extracted the relevant data points.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 Data to CSV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data was extracted, I saved it into a CSV file using the csv library, ensuring each data point had a descriptive header.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91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A3BDA-EAA7-1F6C-E608-E6086133134E}"/>
              </a:ext>
            </a:extLst>
          </p:cNvPr>
          <p:cNvSpPr txBox="1"/>
          <p:nvPr/>
        </p:nvSpPr>
        <p:spPr>
          <a:xfrm>
            <a:off x="1012874" y="998806"/>
            <a:ext cx="10480431" cy="23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Overview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Libraries Used: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 make HTTP requests to the website.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BeautifulSoup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 parse and extract HTML content.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 save the data in a structured CSV format.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FFC4C-A4AA-2083-DC31-2C48C447B20F}"/>
              </a:ext>
            </a:extLst>
          </p:cNvPr>
          <p:cNvSpPr txBox="1"/>
          <p:nvPr/>
        </p:nvSpPr>
        <p:spPr>
          <a:xfrm>
            <a:off x="1012874" y="3053128"/>
            <a:ext cx="1048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Code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98557-3558-0D72-2D1A-EE53EE83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5" y="3429000"/>
            <a:ext cx="1962424" cy="51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910BF-18D5-3E58-29A1-9F9D07C2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5" y="3995939"/>
            <a:ext cx="2210108" cy="41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837E3F-2064-903B-36C4-CE9C6E346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5" y="4459500"/>
            <a:ext cx="1962424" cy="438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82E899-AF05-564E-7FC6-675382505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95" y="4936349"/>
            <a:ext cx="2372056" cy="419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05F970-B6BD-472C-4A74-A936D71F6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695" y="5394929"/>
            <a:ext cx="9431066" cy="5141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AA976-B3B8-62AC-A8D7-FD00D3217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695" y="5948466"/>
            <a:ext cx="1686960" cy="6439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570273-C42C-84DF-6D05-5A3D082D15BC}"/>
              </a:ext>
            </a:extLst>
          </p:cNvPr>
          <p:cNvSpPr txBox="1"/>
          <p:nvPr/>
        </p:nvSpPr>
        <p:spPr>
          <a:xfrm>
            <a:off x="10270436" y="5400678"/>
            <a:ext cx="1813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For Kolhapur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4728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4F50C6-EF0F-3D36-5076-79B9853D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0" y="786374"/>
            <a:ext cx="3511602" cy="451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9140E-858C-9DD3-2F53-5D708DB68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480" y="1362928"/>
            <a:ext cx="6430272" cy="451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0B760-D8A9-EAE4-DA34-37C6BCC14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480" y="1939482"/>
            <a:ext cx="6411220" cy="451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41D465-C6B2-3A20-A036-A8D196EC4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730" y="2516036"/>
            <a:ext cx="3258005" cy="1038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ABEB67-7386-2606-6FE1-9662FB851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480" y="3703997"/>
            <a:ext cx="3267255" cy="1038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0914A4-0ED1-CBFB-8CC9-32E7299E11A6}"/>
              </a:ext>
            </a:extLst>
          </p:cNvPr>
          <p:cNvSpPr txBox="1"/>
          <p:nvPr/>
        </p:nvSpPr>
        <p:spPr>
          <a:xfrm>
            <a:off x="1285480" y="5162843"/>
            <a:ext cx="5433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 Did Same Coding For Mumbai and Nagpur Aswell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9922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376A3-6A61-E9AB-C03B-827BC606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50" y="836167"/>
            <a:ext cx="2432361" cy="466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2CED1-67DC-8630-2608-37E29F4D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051" y="1380761"/>
            <a:ext cx="6411219" cy="552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0AA31-71DF-215E-DE44-81F4340A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050" y="2018866"/>
            <a:ext cx="6411220" cy="514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A0B48-A990-EFE3-35F5-A5024D54A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998" y="2619302"/>
            <a:ext cx="6430272" cy="466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A64F13-4AE6-78FF-E17D-9D832D9BD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050" y="3138846"/>
            <a:ext cx="2961950" cy="1118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7E8740-D937-9071-2AC1-77D557395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0051" y="4324633"/>
            <a:ext cx="6392166" cy="4667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46D351-F179-25AA-ED10-2963E6C59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0998" y="4858245"/>
            <a:ext cx="1695858" cy="4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2CCC5-9FAD-7A8C-0CAE-3DC64670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20" y="527447"/>
            <a:ext cx="4425780" cy="580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9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A65A49-E395-35C7-B16E-4A217EF1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69" y="622326"/>
            <a:ext cx="4602831" cy="489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609DA-E4AD-A696-ABDE-6287FD85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68" y="1210801"/>
            <a:ext cx="4602831" cy="54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335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71</TotalTime>
  <Words>338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Tw Cen MT</vt:lpstr>
      <vt:lpstr>Droplet</vt:lpstr>
      <vt:lpstr>Web Scraping for Weather Data Collection and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Sejal Soundade</dc:creator>
  <cp:lastModifiedBy>Sejal Soundade</cp:lastModifiedBy>
  <cp:revision>3</cp:revision>
  <dcterms:created xsi:type="dcterms:W3CDTF">2024-11-28T11:29:59Z</dcterms:created>
  <dcterms:modified xsi:type="dcterms:W3CDTF">2024-12-07T08:44:49Z</dcterms:modified>
</cp:coreProperties>
</file>