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63" r:id="rId4"/>
    <p:sldId id="258" r:id="rId5"/>
    <p:sldId id="259" r:id="rId6"/>
    <p:sldId id="261" r:id="rId7"/>
    <p:sldId id="267" r:id="rId8"/>
    <p:sldId id="260" r:id="rId9"/>
    <p:sldId id="269" r:id="rId10"/>
    <p:sldId id="271" r:id="rId11"/>
    <p:sldId id="268" r:id="rId12"/>
    <p:sldId id="262"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jal Soundade" userId="3b074d1e1dd91bc1" providerId="LiveId" clId="{AC40E1F4-EB45-4929-B6C2-15B3369B3937}"/>
    <pc:docChg chg="undo custSel addSld delSld modSld">
      <pc:chgData name="Sejal Soundade" userId="3b074d1e1dd91bc1" providerId="LiveId" clId="{AC40E1F4-EB45-4929-B6C2-15B3369B3937}" dt="2024-10-05T06:34:32.780" v="625" actId="14100"/>
      <pc:docMkLst>
        <pc:docMk/>
      </pc:docMkLst>
      <pc:sldChg chg="modSp mod">
        <pc:chgData name="Sejal Soundade" userId="3b074d1e1dd91bc1" providerId="LiveId" clId="{AC40E1F4-EB45-4929-B6C2-15B3369B3937}" dt="2024-09-24T08:04:12.480" v="258" actId="255"/>
        <pc:sldMkLst>
          <pc:docMk/>
          <pc:sldMk cId="1325783455" sldId="256"/>
        </pc:sldMkLst>
        <pc:spChg chg="mod">
          <ac:chgData name="Sejal Soundade" userId="3b074d1e1dd91bc1" providerId="LiveId" clId="{AC40E1F4-EB45-4929-B6C2-15B3369B3937}" dt="2024-09-24T08:03:52.143" v="255" actId="2711"/>
          <ac:spMkLst>
            <pc:docMk/>
            <pc:sldMk cId="1325783455" sldId="256"/>
            <ac:spMk id="2" creationId="{708B6388-1777-9C7F-1693-C508F68F02C1}"/>
          </ac:spMkLst>
        </pc:spChg>
        <pc:spChg chg="mod">
          <ac:chgData name="Sejal Soundade" userId="3b074d1e1dd91bc1" providerId="LiveId" clId="{AC40E1F4-EB45-4929-B6C2-15B3369B3937}" dt="2024-09-24T08:04:12.480" v="258" actId="255"/>
          <ac:spMkLst>
            <pc:docMk/>
            <pc:sldMk cId="1325783455" sldId="256"/>
            <ac:spMk id="3" creationId="{7FC8BFC2-9262-F9B7-CF8D-1AC4395323B1}"/>
          </ac:spMkLst>
        </pc:spChg>
      </pc:sldChg>
      <pc:sldChg chg="modSp mod">
        <pc:chgData name="Sejal Soundade" userId="3b074d1e1dd91bc1" providerId="LiveId" clId="{AC40E1F4-EB45-4929-B6C2-15B3369B3937}" dt="2024-09-24T08:05:01.059" v="262" actId="1076"/>
        <pc:sldMkLst>
          <pc:docMk/>
          <pc:sldMk cId="680981318" sldId="257"/>
        </pc:sldMkLst>
        <pc:spChg chg="mod">
          <ac:chgData name="Sejal Soundade" userId="3b074d1e1dd91bc1" providerId="LiveId" clId="{AC40E1F4-EB45-4929-B6C2-15B3369B3937}" dt="2024-09-24T08:04:29.674" v="260" actId="113"/>
          <ac:spMkLst>
            <pc:docMk/>
            <pc:sldMk cId="680981318" sldId="257"/>
            <ac:spMk id="2" creationId="{242B3EC7-53CC-B06C-A924-04CCC39B4665}"/>
          </ac:spMkLst>
        </pc:spChg>
        <pc:spChg chg="mod">
          <ac:chgData name="Sejal Soundade" userId="3b074d1e1dd91bc1" providerId="LiveId" clId="{AC40E1F4-EB45-4929-B6C2-15B3369B3937}" dt="2024-09-24T08:05:01.059" v="262" actId="1076"/>
          <ac:spMkLst>
            <pc:docMk/>
            <pc:sldMk cId="680981318" sldId="257"/>
            <ac:spMk id="3" creationId="{9E7976B0-75A7-2574-2EC3-51996D113B78}"/>
          </ac:spMkLst>
        </pc:spChg>
      </pc:sldChg>
      <pc:sldChg chg="modSp mod">
        <pc:chgData name="Sejal Soundade" userId="3b074d1e1dd91bc1" providerId="LiveId" clId="{AC40E1F4-EB45-4929-B6C2-15B3369B3937}" dt="2024-09-24T08:05:55.264" v="272" actId="20577"/>
        <pc:sldMkLst>
          <pc:docMk/>
          <pc:sldMk cId="1203253893" sldId="258"/>
        </pc:sldMkLst>
        <pc:spChg chg="mod">
          <ac:chgData name="Sejal Soundade" userId="3b074d1e1dd91bc1" providerId="LiveId" clId="{AC40E1F4-EB45-4929-B6C2-15B3369B3937}" dt="2024-09-24T08:05:13.095" v="264" actId="2711"/>
          <ac:spMkLst>
            <pc:docMk/>
            <pc:sldMk cId="1203253893" sldId="258"/>
            <ac:spMk id="2" creationId="{3747EED2-4E9C-691B-4171-8F15B05359D8}"/>
          </ac:spMkLst>
        </pc:spChg>
        <pc:spChg chg="mod">
          <ac:chgData name="Sejal Soundade" userId="3b074d1e1dd91bc1" providerId="LiveId" clId="{AC40E1F4-EB45-4929-B6C2-15B3369B3937}" dt="2024-09-24T08:05:55.264" v="272" actId="20577"/>
          <ac:spMkLst>
            <pc:docMk/>
            <pc:sldMk cId="1203253893" sldId="258"/>
            <ac:spMk id="5" creationId="{03331423-E648-D453-29C6-63234FE49DC7}"/>
          </ac:spMkLst>
        </pc:spChg>
      </pc:sldChg>
      <pc:sldChg chg="modSp mod">
        <pc:chgData name="Sejal Soundade" userId="3b074d1e1dd91bc1" providerId="LiveId" clId="{AC40E1F4-EB45-4929-B6C2-15B3369B3937}" dt="2024-09-24T08:06:23.304" v="275" actId="2711"/>
        <pc:sldMkLst>
          <pc:docMk/>
          <pc:sldMk cId="2945784263" sldId="259"/>
        </pc:sldMkLst>
        <pc:spChg chg="mod">
          <ac:chgData name="Sejal Soundade" userId="3b074d1e1dd91bc1" providerId="LiveId" clId="{AC40E1F4-EB45-4929-B6C2-15B3369B3937}" dt="2024-09-24T08:06:15.299" v="274" actId="2711"/>
          <ac:spMkLst>
            <pc:docMk/>
            <pc:sldMk cId="2945784263" sldId="259"/>
            <ac:spMk id="2" creationId="{503C892D-6383-9288-216B-C602FB6B8E2F}"/>
          </ac:spMkLst>
        </pc:spChg>
        <pc:spChg chg="mod">
          <ac:chgData name="Sejal Soundade" userId="3b074d1e1dd91bc1" providerId="LiveId" clId="{AC40E1F4-EB45-4929-B6C2-15B3369B3937}" dt="2024-09-24T08:06:23.304" v="275" actId="2711"/>
          <ac:spMkLst>
            <pc:docMk/>
            <pc:sldMk cId="2945784263" sldId="259"/>
            <ac:spMk id="5" creationId="{C65AA9AA-540C-48EF-BD12-662D09A68499}"/>
          </ac:spMkLst>
        </pc:spChg>
      </pc:sldChg>
      <pc:sldChg chg="modSp mod">
        <pc:chgData name="Sejal Soundade" userId="3b074d1e1dd91bc1" providerId="LiveId" clId="{AC40E1F4-EB45-4929-B6C2-15B3369B3937}" dt="2024-09-24T08:06:41.456" v="278" actId="2711"/>
        <pc:sldMkLst>
          <pc:docMk/>
          <pc:sldMk cId="2702547470" sldId="260"/>
        </pc:sldMkLst>
        <pc:spChg chg="mod">
          <ac:chgData name="Sejal Soundade" userId="3b074d1e1dd91bc1" providerId="LiveId" clId="{AC40E1F4-EB45-4929-B6C2-15B3369B3937}" dt="2024-09-24T08:06:33.242" v="277" actId="2711"/>
          <ac:spMkLst>
            <pc:docMk/>
            <pc:sldMk cId="2702547470" sldId="260"/>
            <ac:spMk id="2" creationId="{C98BD496-E0A5-E2A6-1519-3BDEFC9F0170}"/>
          </ac:spMkLst>
        </pc:spChg>
        <pc:spChg chg="mod">
          <ac:chgData name="Sejal Soundade" userId="3b074d1e1dd91bc1" providerId="LiveId" clId="{AC40E1F4-EB45-4929-B6C2-15B3369B3937}" dt="2024-09-24T08:06:41.456" v="278" actId="2711"/>
          <ac:spMkLst>
            <pc:docMk/>
            <pc:sldMk cId="2702547470" sldId="260"/>
            <ac:spMk id="5" creationId="{E047B193-53EE-27FD-881C-2BEBB6B4F65B}"/>
          </ac:spMkLst>
        </pc:spChg>
      </pc:sldChg>
      <pc:sldChg chg="modSp mod">
        <pc:chgData name="Sejal Soundade" userId="3b074d1e1dd91bc1" providerId="LiveId" clId="{AC40E1F4-EB45-4929-B6C2-15B3369B3937}" dt="2024-09-24T08:07:11.636" v="282" actId="2711"/>
        <pc:sldMkLst>
          <pc:docMk/>
          <pc:sldMk cId="2772179117" sldId="261"/>
        </pc:sldMkLst>
        <pc:spChg chg="mod">
          <ac:chgData name="Sejal Soundade" userId="3b074d1e1dd91bc1" providerId="LiveId" clId="{AC40E1F4-EB45-4929-B6C2-15B3369B3937}" dt="2024-09-24T08:07:02.191" v="281" actId="113"/>
          <ac:spMkLst>
            <pc:docMk/>
            <pc:sldMk cId="2772179117" sldId="261"/>
            <ac:spMk id="2" creationId="{FC0F1C09-FC7C-44F3-2D0D-88987F364689}"/>
          </ac:spMkLst>
        </pc:spChg>
        <pc:spChg chg="mod">
          <ac:chgData name="Sejal Soundade" userId="3b074d1e1dd91bc1" providerId="LiveId" clId="{AC40E1F4-EB45-4929-B6C2-15B3369B3937}" dt="2024-09-24T08:07:11.636" v="282" actId="2711"/>
          <ac:spMkLst>
            <pc:docMk/>
            <pc:sldMk cId="2772179117" sldId="261"/>
            <ac:spMk id="5" creationId="{6DEB7329-987B-0960-FDB3-B98DDE01A31E}"/>
          </ac:spMkLst>
        </pc:spChg>
      </pc:sldChg>
      <pc:sldChg chg="modSp mod">
        <pc:chgData name="Sejal Soundade" userId="3b074d1e1dd91bc1" providerId="LiveId" clId="{AC40E1F4-EB45-4929-B6C2-15B3369B3937}" dt="2024-09-24T08:07:39.761" v="285" actId="2711"/>
        <pc:sldMkLst>
          <pc:docMk/>
          <pc:sldMk cId="3227806117" sldId="262"/>
        </pc:sldMkLst>
        <pc:spChg chg="mod">
          <ac:chgData name="Sejal Soundade" userId="3b074d1e1dd91bc1" providerId="LiveId" clId="{AC40E1F4-EB45-4929-B6C2-15B3369B3937}" dt="2024-09-24T08:07:28.455" v="284" actId="113"/>
          <ac:spMkLst>
            <pc:docMk/>
            <pc:sldMk cId="3227806117" sldId="262"/>
            <ac:spMk id="2" creationId="{922DFDD4-1925-1B4D-C496-E9CD7BA2B295}"/>
          </ac:spMkLst>
        </pc:spChg>
        <pc:spChg chg="mod">
          <ac:chgData name="Sejal Soundade" userId="3b074d1e1dd91bc1" providerId="LiveId" clId="{AC40E1F4-EB45-4929-B6C2-15B3369B3937}" dt="2024-09-24T08:07:39.761" v="285" actId="2711"/>
          <ac:spMkLst>
            <pc:docMk/>
            <pc:sldMk cId="3227806117" sldId="262"/>
            <ac:spMk id="7" creationId="{D4EAD2B0-3D03-0DFA-AE0E-883C6246A10C}"/>
          </ac:spMkLst>
        </pc:spChg>
      </pc:sldChg>
      <pc:sldChg chg="addSp modSp mod">
        <pc:chgData name="Sejal Soundade" userId="3b074d1e1dd91bc1" providerId="LiveId" clId="{AC40E1F4-EB45-4929-B6C2-15B3369B3937}" dt="2024-09-24T08:08:06.404" v="289" actId="2711"/>
        <pc:sldMkLst>
          <pc:docMk/>
          <pc:sldMk cId="3359934605" sldId="263"/>
        </pc:sldMkLst>
        <pc:spChg chg="add mod">
          <ac:chgData name="Sejal Soundade" userId="3b074d1e1dd91bc1" providerId="LiveId" clId="{AC40E1F4-EB45-4929-B6C2-15B3369B3937}" dt="2024-09-24T08:07:58.799" v="288" actId="113"/>
          <ac:spMkLst>
            <pc:docMk/>
            <pc:sldMk cId="3359934605" sldId="263"/>
            <ac:spMk id="2" creationId="{8B93F718-59FD-8C02-64FD-914609C870C6}"/>
          </ac:spMkLst>
        </pc:spChg>
        <pc:spChg chg="add mod">
          <ac:chgData name="Sejal Soundade" userId="3b074d1e1dd91bc1" providerId="LiveId" clId="{AC40E1F4-EB45-4929-B6C2-15B3369B3937}" dt="2024-09-24T08:08:06.404" v="289" actId="2711"/>
          <ac:spMkLst>
            <pc:docMk/>
            <pc:sldMk cId="3359934605" sldId="263"/>
            <ac:spMk id="5" creationId="{9085DF5B-08F3-4406-4F08-09BBF4E8E607}"/>
          </ac:spMkLst>
        </pc:spChg>
        <pc:picChg chg="add mod">
          <ac:chgData name="Sejal Soundade" userId="3b074d1e1dd91bc1" providerId="LiveId" clId="{AC40E1F4-EB45-4929-B6C2-15B3369B3937}" dt="2024-09-24T07:33:10.012" v="9" actId="1076"/>
          <ac:picMkLst>
            <pc:docMk/>
            <pc:sldMk cId="3359934605" sldId="263"/>
            <ac:picMk id="4" creationId="{BBA806D7-77C8-5334-D658-7C19D04CFA1B}"/>
          </ac:picMkLst>
        </pc:picChg>
      </pc:sldChg>
      <pc:sldChg chg="addSp delSp modSp new mod">
        <pc:chgData name="Sejal Soundade" userId="3b074d1e1dd91bc1" providerId="LiveId" clId="{AC40E1F4-EB45-4929-B6C2-15B3369B3937}" dt="2024-10-05T06:34:32.780" v="625" actId="14100"/>
        <pc:sldMkLst>
          <pc:docMk/>
          <pc:sldMk cId="4126618182" sldId="264"/>
        </pc:sldMkLst>
        <pc:spChg chg="add mod">
          <ac:chgData name="Sejal Soundade" userId="3b074d1e1dd91bc1" providerId="LiveId" clId="{AC40E1F4-EB45-4929-B6C2-15B3369B3937}" dt="2024-10-05T06:23:39.333" v="572" actId="20577"/>
          <ac:spMkLst>
            <pc:docMk/>
            <pc:sldMk cId="4126618182" sldId="264"/>
            <ac:spMk id="2" creationId="{0B6214B7-DA4B-7B24-EF3D-97E9CE6864CE}"/>
          </ac:spMkLst>
        </pc:spChg>
        <pc:spChg chg="add mod">
          <ac:chgData name="Sejal Soundade" userId="3b074d1e1dd91bc1" providerId="LiveId" clId="{AC40E1F4-EB45-4929-B6C2-15B3369B3937}" dt="2024-10-05T06:28:32.300" v="594" actId="1076"/>
          <ac:spMkLst>
            <pc:docMk/>
            <pc:sldMk cId="4126618182" sldId="264"/>
            <ac:spMk id="9" creationId="{D751BE00-DD6D-7E5A-EC89-4E22B8EA9199}"/>
          </ac:spMkLst>
        </pc:spChg>
        <pc:picChg chg="add del mod">
          <ac:chgData name="Sejal Soundade" userId="3b074d1e1dd91bc1" providerId="LiveId" clId="{AC40E1F4-EB45-4929-B6C2-15B3369B3937}" dt="2024-09-24T07:35:41.045" v="30" actId="21"/>
          <ac:picMkLst>
            <pc:docMk/>
            <pc:sldMk cId="4126618182" sldId="264"/>
            <ac:picMk id="4" creationId="{B1A2702D-DB86-AC2D-68BF-D6ABE9CF96CD}"/>
          </ac:picMkLst>
        </pc:picChg>
        <pc:picChg chg="add mod">
          <ac:chgData name="Sejal Soundade" userId="3b074d1e1dd91bc1" providerId="LiveId" clId="{AC40E1F4-EB45-4929-B6C2-15B3369B3937}" dt="2024-10-05T06:30:32.228" v="606" actId="14100"/>
          <ac:picMkLst>
            <pc:docMk/>
            <pc:sldMk cId="4126618182" sldId="264"/>
            <ac:picMk id="4" creationId="{DFB3B76D-79CD-BAA5-A0CA-FAC2CEDE2B87}"/>
          </ac:picMkLst>
        </pc:picChg>
        <pc:picChg chg="add del mod">
          <ac:chgData name="Sejal Soundade" userId="3b074d1e1dd91bc1" providerId="LiveId" clId="{AC40E1F4-EB45-4929-B6C2-15B3369B3937}" dt="2024-10-05T06:25:20.440" v="574" actId="21"/>
          <ac:picMkLst>
            <pc:docMk/>
            <pc:sldMk cId="4126618182" sldId="264"/>
            <ac:picMk id="6" creationId="{59000987-8333-F178-BE6B-6BEA1832050C}"/>
          </ac:picMkLst>
        </pc:picChg>
        <pc:picChg chg="add mod">
          <ac:chgData name="Sejal Soundade" userId="3b074d1e1dd91bc1" providerId="LiveId" clId="{AC40E1F4-EB45-4929-B6C2-15B3369B3937}" dt="2024-10-05T06:29:17.276" v="602" actId="14100"/>
          <ac:picMkLst>
            <pc:docMk/>
            <pc:sldMk cId="4126618182" sldId="264"/>
            <ac:picMk id="7" creationId="{FCEC8AB6-233F-44DA-25CE-F743436F4F57}"/>
          </ac:picMkLst>
        </pc:picChg>
        <pc:picChg chg="add del mod">
          <ac:chgData name="Sejal Soundade" userId="3b074d1e1dd91bc1" providerId="LiveId" clId="{AC40E1F4-EB45-4929-B6C2-15B3369B3937}" dt="2024-10-05T06:34:11.294" v="619" actId="21"/>
          <ac:picMkLst>
            <pc:docMk/>
            <pc:sldMk cId="4126618182" sldId="264"/>
            <ac:picMk id="8" creationId="{04BA7ED1-755F-4B87-9BF8-208C202C977C}"/>
          </ac:picMkLst>
        </pc:picChg>
        <pc:picChg chg="add mod">
          <ac:chgData name="Sejal Soundade" userId="3b074d1e1dd91bc1" providerId="LiveId" clId="{AC40E1F4-EB45-4929-B6C2-15B3369B3937}" dt="2024-10-05T06:30:21.244" v="605" actId="14100"/>
          <ac:picMkLst>
            <pc:docMk/>
            <pc:sldMk cId="4126618182" sldId="264"/>
            <ac:picMk id="11" creationId="{7F946A26-9903-04CB-8A10-3383F727C562}"/>
          </ac:picMkLst>
        </pc:picChg>
        <pc:picChg chg="add mod">
          <ac:chgData name="Sejal Soundade" userId="3b074d1e1dd91bc1" providerId="LiveId" clId="{AC40E1F4-EB45-4929-B6C2-15B3369B3937}" dt="2024-10-05T06:34:32.780" v="625" actId="14100"/>
          <ac:picMkLst>
            <pc:docMk/>
            <pc:sldMk cId="4126618182" sldId="264"/>
            <ac:picMk id="13" creationId="{588C8814-1561-3988-7E42-2CAA8FFB7E69}"/>
          </ac:picMkLst>
        </pc:picChg>
        <pc:picChg chg="add mod">
          <ac:chgData name="Sejal Soundade" userId="3b074d1e1dd91bc1" providerId="LiveId" clId="{AC40E1F4-EB45-4929-B6C2-15B3369B3937}" dt="2024-10-05T06:32:39.172" v="616" actId="14100"/>
          <ac:picMkLst>
            <pc:docMk/>
            <pc:sldMk cId="4126618182" sldId="264"/>
            <ac:picMk id="15" creationId="{71A368CB-3515-6238-1E7C-73E544913AFD}"/>
          </ac:picMkLst>
        </pc:picChg>
        <pc:picChg chg="add mod">
          <ac:chgData name="Sejal Soundade" userId="3b074d1e1dd91bc1" providerId="LiveId" clId="{AC40E1F4-EB45-4929-B6C2-15B3369B3937}" dt="2024-10-05T06:34:21.613" v="623" actId="14100"/>
          <ac:picMkLst>
            <pc:docMk/>
            <pc:sldMk cId="4126618182" sldId="264"/>
            <ac:picMk id="17" creationId="{CC2BFCD7-151E-BC87-9927-7D231DE33DB6}"/>
          </ac:picMkLst>
        </pc:picChg>
      </pc:sldChg>
      <pc:sldChg chg="addSp delSp modSp new mod">
        <pc:chgData name="Sejal Soundade" userId="3b074d1e1dd91bc1" providerId="LiveId" clId="{AC40E1F4-EB45-4929-B6C2-15B3369B3937}" dt="2024-09-24T08:03:29.897" v="254" actId="5793"/>
        <pc:sldMkLst>
          <pc:docMk/>
          <pc:sldMk cId="666775460" sldId="265"/>
        </pc:sldMkLst>
        <pc:spChg chg="add mod">
          <ac:chgData name="Sejal Soundade" userId="3b074d1e1dd91bc1" providerId="LiveId" clId="{AC40E1F4-EB45-4929-B6C2-15B3369B3937}" dt="2024-09-24T08:03:29.897" v="254" actId="5793"/>
          <ac:spMkLst>
            <pc:docMk/>
            <pc:sldMk cId="666775460" sldId="265"/>
            <ac:spMk id="2" creationId="{978DFD16-F05F-BCC4-C82C-741118C497EF}"/>
          </ac:spMkLst>
        </pc:spChg>
        <pc:spChg chg="add del mod">
          <ac:chgData name="Sejal Soundade" userId="3b074d1e1dd91bc1" providerId="LiveId" clId="{AC40E1F4-EB45-4929-B6C2-15B3369B3937}" dt="2024-09-24T08:02:56.073" v="249"/>
          <ac:spMkLst>
            <pc:docMk/>
            <pc:sldMk cId="666775460" sldId="265"/>
            <ac:spMk id="3" creationId="{8193F634-10AC-96FD-AB28-B3ADBA8E5990}"/>
          </ac:spMkLst>
        </pc:spChg>
      </pc:sldChg>
      <pc:sldChg chg="addSp modSp new mod">
        <pc:chgData name="Sejal Soundade" userId="3b074d1e1dd91bc1" providerId="LiveId" clId="{AC40E1F4-EB45-4929-B6C2-15B3369B3937}" dt="2024-09-24T07:46:43.572" v="96" actId="1076"/>
        <pc:sldMkLst>
          <pc:docMk/>
          <pc:sldMk cId="3358158261" sldId="266"/>
        </pc:sldMkLst>
        <pc:spChg chg="add mod">
          <ac:chgData name="Sejal Soundade" userId="3b074d1e1dd91bc1" providerId="LiveId" clId="{AC40E1F4-EB45-4929-B6C2-15B3369B3937}" dt="2024-09-24T07:46:43.572" v="96" actId="1076"/>
          <ac:spMkLst>
            <pc:docMk/>
            <pc:sldMk cId="3358158261" sldId="266"/>
            <ac:spMk id="2" creationId="{296A7881-423E-CB3F-278C-38CF957468C2}"/>
          </ac:spMkLst>
        </pc:spChg>
      </pc:sldChg>
      <pc:sldChg chg="addSp modSp new mod">
        <pc:chgData name="Sejal Soundade" userId="3b074d1e1dd91bc1" providerId="LiveId" clId="{AC40E1F4-EB45-4929-B6C2-15B3369B3937}" dt="2024-10-05T06:10:38.627" v="302"/>
        <pc:sldMkLst>
          <pc:docMk/>
          <pc:sldMk cId="1094933833" sldId="267"/>
        </pc:sldMkLst>
        <pc:spChg chg="add mod">
          <ac:chgData name="Sejal Soundade" userId="3b074d1e1dd91bc1" providerId="LiveId" clId="{AC40E1F4-EB45-4929-B6C2-15B3369B3937}" dt="2024-10-05T06:07:55.445" v="294"/>
          <ac:spMkLst>
            <pc:docMk/>
            <pc:sldMk cId="1094933833" sldId="267"/>
            <ac:spMk id="2" creationId="{BD171A7B-9756-E4C5-6673-FE394C138C77}"/>
          </ac:spMkLst>
        </pc:spChg>
        <pc:spChg chg="add mod">
          <ac:chgData name="Sejal Soundade" userId="3b074d1e1dd91bc1" providerId="LiveId" clId="{AC40E1F4-EB45-4929-B6C2-15B3369B3937}" dt="2024-10-05T06:10:38.627" v="302"/>
          <ac:spMkLst>
            <pc:docMk/>
            <pc:sldMk cId="1094933833" sldId="267"/>
            <ac:spMk id="5" creationId="{319BD46A-8428-1B99-D8FA-A134F1D3DB21}"/>
          </ac:spMkLst>
        </pc:spChg>
        <pc:picChg chg="add mod">
          <ac:chgData name="Sejal Soundade" userId="3b074d1e1dd91bc1" providerId="LiveId" clId="{AC40E1F4-EB45-4929-B6C2-15B3369B3937}" dt="2024-10-05T06:09:36.791" v="298" actId="14100"/>
          <ac:picMkLst>
            <pc:docMk/>
            <pc:sldMk cId="1094933833" sldId="267"/>
            <ac:picMk id="4" creationId="{7EDAA665-4F30-9C0C-0525-A7B463FCBE03}"/>
          </ac:picMkLst>
        </pc:picChg>
      </pc:sldChg>
      <pc:sldChg chg="addSp delSp modSp new mod">
        <pc:chgData name="Sejal Soundade" userId="3b074d1e1dd91bc1" providerId="LiveId" clId="{AC40E1F4-EB45-4929-B6C2-15B3369B3937}" dt="2024-10-05T06:15:10.934" v="423" actId="20577"/>
        <pc:sldMkLst>
          <pc:docMk/>
          <pc:sldMk cId="964267277" sldId="268"/>
        </pc:sldMkLst>
        <pc:spChg chg="add mod">
          <ac:chgData name="Sejal Soundade" userId="3b074d1e1dd91bc1" providerId="LiveId" clId="{AC40E1F4-EB45-4929-B6C2-15B3369B3937}" dt="2024-10-05T06:11:16.453" v="305"/>
          <ac:spMkLst>
            <pc:docMk/>
            <pc:sldMk cId="964267277" sldId="268"/>
            <ac:spMk id="2" creationId="{F46726F9-ED9D-084F-C1DE-F5185C60156D}"/>
          </ac:spMkLst>
        </pc:spChg>
        <pc:spChg chg="add del mod">
          <ac:chgData name="Sejal Soundade" userId="3b074d1e1dd91bc1" providerId="LiveId" clId="{AC40E1F4-EB45-4929-B6C2-15B3369B3937}" dt="2024-10-05T06:14:42.763" v="401" actId="21"/>
          <ac:spMkLst>
            <pc:docMk/>
            <pc:sldMk cId="964267277" sldId="268"/>
            <ac:spMk id="5" creationId="{4F7C7D55-DF14-A54F-2B48-2733225147A8}"/>
          </ac:spMkLst>
        </pc:spChg>
        <pc:spChg chg="add">
          <ac:chgData name="Sejal Soundade" userId="3b074d1e1dd91bc1" providerId="LiveId" clId="{AC40E1F4-EB45-4929-B6C2-15B3369B3937}" dt="2024-10-05T06:13:35.927" v="315"/>
          <ac:spMkLst>
            <pc:docMk/>
            <pc:sldMk cId="964267277" sldId="268"/>
            <ac:spMk id="6" creationId="{158EE97A-FEC8-155F-65AA-DE34519D1DE2}"/>
          </ac:spMkLst>
        </pc:spChg>
        <pc:spChg chg="add mod">
          <ac:chgData name="Sejal Soundade" userId="3b074d1e1dd91bc1" providerId="LiveId" clId="{AC40E1F4-EB45-4929-B6C2-15B3369B3937}" dt="2024-10-05T06:13:47.735" v="318" actId="1076"/>
          <ac:spMkLst>
            <pc:docMk/>
            <pc:sldMk cId="964267277" sldId="268"/>
            <ac:spMk id="7" creationId="{BE2E57F9-1E8A-EDB8-9519-1223C7D860D8}"/>
          </ac:spMkLst>
        </pc:spChg>
        <pc:spChg chg="add">
          <ac:chgData name="Sejal Soundade" userId="3b074d1e1dd91bc1" providerId="LiveId" clId="{AC40E1F4-EB45-4929-B6C2-15B3369B3937}" dt="2024-10-05T06:13:53.195" v="319"/>
          <ac:spMkLst>
            <pc:docMk/>
            <pc:sldMk cId="964267277" sldId="268"/>
            <ac:spMk id="8" creationId="{80AFB644-79ED-3CCC-4E6E-E1129EC73F09}"/>
          </ac:spMkLst>
        </pc:spChg>
        <pc:spChg chg="add mod">
          <ac:chgData name="Sejal Soundade" userId="3b074d1e1dd91bc1" providerId="LiveId" clId="{AC40E1F4-EB45-4929-B6C2-15B3369B3937}" dt="2024-10-05T06:15:10.934" v="423" actId="20577"/>
          <ac:spMkLst>
            <pc:docMk/>
            <pc:sldMk cId="964267277" sldId="268"/>
            <ac:spMk id="9" creationId="{A033D237-E4AE-916A-8CD2-FE1E89739743}"/>
          </ac:spMkLst>
        </pc:spChg>
        <pc:picChg chg="add mod">
          <ac:chgData name="Sejal Soundade" userId="3b074d1e1dd91bc1" providerId="LiveId" clId="{AC40E1F4-EB45-4929-B6C2-15B3369B3937}" dt="2024-10-05T06:12:44.150" v="309" actId="14100"/>
          <ac:picMkLst>
            <pc:docMk/>
            <pc:sldMk cId="964267277" sldId="268"/>
            <ac:picMk id="4" creationId="{7282572B-E6ED-D69D-002F-26E5726C83CC}"/>
          </ac:picMkLst>
        </pc:picChg>
      </pc:sldChg>
      <pc:sldChg chg="addSp modSp new mod">
        <pc:chgData name="Sejal Soundade" userId="3b074d1e1dd91bc1" providerId="LiveId" clId="{AC40E1F4-EB45-4929-B6C2-15B3369B3937}" dt="2024-10-05T06:17:05.430" v="432"/>
        <pc:sldMkLst>
          <pc:docMk/>
          <pc:sldMk cId="742907885" sldId="269"/>
        </pc:sldMkLst>
        <pc:spChg chg="add mod">
          <ac:chgData name="Sejal Soundade" userId="3b074d1e1dd91bc1" providerId="LiveId" clId="{AC40E1F4-EB45-4929-B6C2-15B3369B3937}" dt="2024-10-05T06:15:45.388" v="426"/>
          <ac:spMkLst>
            <pc:docMk/>
            <pc:sldMk cId="742907885" sldId="269"/>
            <ac:spMk id="2" creationId="{ED5EFA20-F10C-2A23-0EBC-85AC08FD3145}"/>
          </ac:spMkLst>
        </pc:spChg>
        <pc:spChg chg="add mod">
          <ac:chgData name="Sejal Soundade" userId="3b074d1e1dd91bc1" providerId="LiveId" clId="{AC40E1F4-EB45-4929-B6C2-15B3369B3937}" dt="2024-10-05T06:17:05.430" v="432"/>
          <ac:spMkLst>
            <pc:docMk/>
            <pc:sldMk cId="742907885" sldId="269"/>
            <ac:spMk id="5" creationId="{D41874AF-7BA2-26CF-7A91-2A15BD291504}"/>
          </ac:spMkLst>
        </pc:spChg>
        <pc:picChg chg="add mod">
          <ac:chgData name="Sejal Soundade" userId="3b074d1e1dd91bc1" providerId="LiveId" clId="{AC40E1F4-EB45-4929-B6C2-15B3369B3937}" dt="2024-10-05T06:16:44.991" v="430" actId="14100"/>
          <ac:picMkLst>
            <pc:docMk/>
            <pc:sldMk cId="742907885" sldId="269"/>
            <ac:picMk id="4" creationId="{B666B798-A41D-0C7A-A042-CAB13D2A5EA1}"/>
          </ac:picMkLst>
        </pc:picChg>
      </pc:sldChg>
      <pc:sldChg chg="addSp delSp modSp new del mod">
        <pc:chgData name="Sejal Soundade" userId="3b074d1e1dd91bc1" providerId="LiveId" clId="{AC40E1F4-EB45-4929-B6C2-15B3369B3937}" dt="2024-10-05T06:20:39.481" v="459" actId="2696"/>
        <pc:sldMkLst>
          <pc:docMk/>
          <pc:sldMk cId="275400057" sldId="270"/>
        </pc:sldMkLst>
        <pc:spChg chg="add mod">
          <ac:chgData name="Sejal Soundade" userId="3b074d1e1dd91bc1" providerId="LiveId" clId="{AC40E1F4-EB45-4929-B6C2-15B3369B3937}" dt="2024-10-05T06:17:36.716" v="435"/>
          <ac:spMkLst>
            <pc:docMk/>
            <pc:sldMk cId="275400057" sldId="270"/>
            <ac:spMk id="2" creationId="{9F49D88E-6CE2-E5FA-5DFA-CF3909962FAD}"/>
          </ac:spMkLst>
        </pc:spChg>
        <pc:spChg chg="add del mod">
          <ac:chgData name="Sejal Soundade" userId="3b074d1e1dd91bc1" providerId="LiveId" clId="{AC40E1F4-EB45-4929-B6C2-15B3369B3937}" dt="2024-10-05T06:19:00.997" v="440" actId="21"/>
          <ac:spMkLst>
            <pc:docMk/>
            <pc:sldMk cId="275400057" sldId="270"/>
            <ac:spMk id="5" creationId="{B43D1D4A-4463-88B6-9FA9-F6A38A25C00C}"/>
          </ac:spMkLst>
        </pc:spChg>
        <pc:spChg chg="add">
          <ac:chgData name="Sejal Soundade" userId="3b074d1e1dd91bc1" providerId="LiveId" clId="{AC40E1F4-EB45-4929-B6C2-15B3369B3937}" dt="2024-10-05T06:18:52.962" v="439"/>
          <ac:spMkLst>
            <pc:docMk/>
            <pc:sldMk cId="275400057" sldId="270"/>
            <ac:spMk id="6" creationId="{6E13EA49-0745-5C7B-7DE4-0430D48D181E}"/>
          </ac:spMkLst>
        </pc:spChg>
        <pc:spChg chg="add del mod">
          <ac:chgData name="Sejal Soundade" userId="3b074d1e1dd91bc1" providerId="LiveId" clId="{AC40E1F4-EB45-4929-B6C2-15B3369B3937}" dt="2024-10-05T06:19:21.878" v="445"/>
          <ac:spMkLst>
            <pc:docMk/>
            <pc:sldMk cId="275400057" sldId="270"/>
            <ac:spMk id="7" creationId="{E7E1E027-21BE-59C8-A9C1-6161DA8E95F4}"/>
          </ac:spMkLst>
        </pc:spChg>
        <pc:spChg chg="add del mod">
          <ac:chgData name="Sejal Soundade" userId="3b074d1e1dd91bc1" providerId="LiveId" clId="{AC40E1F4-EB45-4929-B6C2-15B3369B3937}" dt="2024-10-05T06:19:21.869" v="443" actId="21"/>
          <ac:spMkLst>
            <pc:docMk/>
            <pc:sldMk cId="275400057" sldId="270"/>
            <ac:spMk id="8" creationId="{B43D1D4A-4463-88B6-9FA9-F6A38A25C00C}"/>
          </ac:spMkLst>
        </pc:spChg>
        <pc:spChg chg="add del mod">
          <ac:chgData name="Sejal Soundade" userId="3b074d1e1dd91bc1" providerId="LiveId" clId="{AC40E1F4-EB45-4929-B6C2-15B3369B3937}" dt="2024-10-05T06:19:40.403" v="448" actId="21"/>
          <ac:spMkLst>
            <pc:docMk/>
            <pc:sldMk cId="275400057" sldId="270"/>
            <ac:spMk id="9" creationId="{9BF14698-027E-E6B4-7B06-1E2137C21689}"/>
          </ac:spMkLst>
        </pc:spChg>
        <pc:spChg chg="add mod">
          <ac:chgData name="Sejal Soundade" userId="3b074d1e1dd91bc1" providerId="LiveId" clId="{AC40E1F4-EB45-4929-B6C2-15B3369B3937}" dt="2024-10-05T06:19:31.386" v="447"/>
          <ac:spMkLst>
            <pc:docMk/>
            <pc:sldMk cId="275400057" sldId="270"/>
            <ac:spMk id="10" creationId="{B43D1D4A-4463-88B6-9FA9-F6A38A25C00C}"/>
          </ac:spMkLst>
        </pc:spChg>
        <pc:spChg chg="add del mod">
          <ac:chgData name="Sejal Soundade" userId="3b074d1e1dd91bc1" providerId="LiveId" clId="{AC40E1F4-EB45-4929-B6C2-15B3369B3937}" dt="2024-10-05T06:19:59.426" v="451" actId="21"/>
          <ac:spMkLst>
            <pc:docMk/>
            <pc:sldMk cId="275400057" sldId="270"/>
            <ac:spMk id="11" creationId="{868CC8CF-5771-75A0-58F4-9ED657AC9BCC}"/>
          </ac:spMkLst>
        </pc:spChg>
        <pc:spChg chg="add del">
          <ac:chgData name="Sejal Soundade" userId="3b074d1e1dd91bc1" providerId="LiveId" clId="{AC40E1F4-EB45-4929-B6C2-15B3369B3937}" dt="2024-10-05T06:19:59.426" v="451" actId="21"/>
          <ac:spMkLst>
            <pc:docMk/>
            <pc:sldMk cId="275400057" sldId="270"/>
            <ac:spMk id="12" creationId="{59D1CEAB-536F-6AE9-C34F-9D100725DD2D}"/>
          </ac:spMkLst>
        </pc:spChg>
        <pc:picChg chg="add mod">
          <ac:chgData name="Sejal Soundade" userId="3b074d1e1dd91bc1" providerId="LiveId" clId="{AC40E1F4-EB45-4929-B6C2-15B3369B3937}" dt="2024-10-05T06:18:29.557" v="437" actId="1076"/>
          <ac:picMkLst>
            <pc:docMk/>
            <pc:sldMk cId="275400057" sldId="270"/>
            <ac:picMk id="4" creationId="{E44A97EF-041D-F9FB-B62F-67670122F0A4}"/>
          </ac:picMkLst>
        </pc:picChg>
      </pc:sldChg>
      <pc:sldChg chg="addSp delSp modSp new mod">
        <pc:chgData name="Sejal Soundade" userId="3b074d1e1dd91bc1" providerId="LiveId" clId="{AC40E1F4-EB45-4929-B6C2-15B3369B3937}" dt="2024-10-05T06:21:58.977" v="472" actId="14100"/>
        <pc:sldMkLst>
          <pc:docMk/>
          <pc:sldMk cId="1766317241" sldId="271"/>
        </pc:sldMkLst>
        <pc:spChg chg="add del mod">
          <ac:chgData name="Sejal Soundade" userId="3b074d1e1dd91bc1" providerId="LiveId" clId="{AC40E1F4-EB45-4929-B6C2-15B3369B3937}" dt="2024-10-05T06:20:15.209" v="455"/>
          <ac:spMkLst>
            <pc:docMk/>
            <pc:sldMk cId="1766317241" sldId="271"/>
            <ac:spMk id="2" creationId="{79781BEE-0651-EDDA-6435-31C40ED141F1}"/>
          </ac:spMkLst>
        </pc:spChg>
        <pc:spChg chg="add mod">
          <ac:chgData name="Sejal Soundade" userId="3b074d1e1dd91bc1" providerId="LiveId" clId="{AC40E1F4-EB45-4929-B6C2-15B3369B3937}" dt="2024-10-05T06:21:13.397" v="466" actId="1076"/>
          <ac:spMkLst>
            <pc:docMk/>
            <pc:sldMk cId="1766317241" sldId="271"/>
            <ac:spMk id="3" creationId="{A55952A5-FA5E-6353-06EE-F575FDF3B522}"/>
          </ac:spMkLst>
        </pc:spChg>
        <pc:spChg chg="add del mod">
          <ac:chgData name="Sejal Soundade" userId="3b074d1e1dd91bc1" providerId="LiveId" clId="{AC40E1F4-EB45-4929-B6C2-15B3369B3937}" dt="2024-10-05T06:21:04.422" v="464"/>
          <ac:spMkLst>
            <pc:docMk/>
            <pc:sldMk cId="1766317241" sldId="271"/>
            <ac:spMk id="5" creationId="{DF1EABAE-987C-B639-2BF2-0E059FD668E1}"/>
          </ac:spMkLst>
        </pc:spChg>
        <pc:spChg chg="add del mod">
          <ac:chgData name="Sejal Soundade" userId="3b074d1e1dd91bc1" providerId="LiveId" clId="{AC40E1F4-EB45-4929-B6C2-15B3369B3937}" dt="2024-10-05T06:21:28.654" v="468" actId="21"/>
          <ac:spMkLst>
            <pc:docMk/>
            <pc:sldMk cId="1766317241" sldId="271"/>
            <ac:spMk id="6" creationId="{E83ACFD0-F21C-EB76-5782-723E64B9A63D}"/>
          </ac:spMkLst>
        </pc:spChg>
        <pc:spChg chg="add mod">
          <ac:chgData name="Sejal Soundade" userId="3b074d1e1dd91bc1" providerId="LiveId" clId="{AC40E1F4-EB45-4929-B6C2-15B3369B3937}" dt="2024-10-05T06:21:58.977" v="472" actId="14100"/>
          <ac:spMkLst>
            <pc:docMk/>
            <pc:sldMk cId="1766317241" sldId="271"/>
            <ac:spMk id="7" creationId="{1BFD4461-1913-05D9-AD5B-7533CB2954C4}"/>
          </ac:spMkLst>
        </pc:spChg>
        <pc:picChg chg="add mod">
          <ac:chgData name="Sejal Soundade" userId="3b074d1e1dd91bc1" providerId="LiveId" clId="{AC40E1F4-EB45-4929-B6C2-15B3369B3937}" dt="2024-10-05T06:20:43.949" v="460" actId="14100"/>
          <ac:picMkLst>
            <pc:docMk/>
            <pc:sldMk cId="1766317241" sldId="271"/>
            <ac:picMk id="4" creationId="{A6CE36D6-44B9-C45F-E66A-CE535CA92DC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3495F-8B05-4437-829C-8B4852066E66}" type="datetimeFigureOut">
              <a:rPr lang="en-IN" smtClean="0"/>
              <a:t>07-10-2024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CA8E8-CA92-47E3-BE13-9B762E0E6218}" type="slidenum">
              <a:rPr lang="en-IN" smtClean="0"/>
              <a:t>‹#›</a:t>
            </a:fld>
            <a:endParaRPr lang="en-IN"/>
          </a:p>
        </p:txBody>
      </p:sp>
    </p:spTree>
    <p:extLst>
      <p:ext uri="{BB962C8B-B14F-4D97-AF65-F5344CB8AC3E}">
        <p14:creationId xmlns:p14="http://schemas.microsoft.com/office/powerpoint/2010/main" val="1817890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DCA8E8-CA92-47E3-BE13-9B762E0E6218}" type="slidenum">
              <a:rPr lang="en-IN" smtClean="0"/>
              <a:t>1</a:t>
            </a:fld>
            <a:endParaRPr lang="en-IN"/>
          </a:p>
        </p:txBody>
      </p:sp>
    </p:spTree>
    <p:extLst>
      <p:ext uri="{BB962C8B-B14F-4D97-AF65-F5344CB8AC3E}">
        <p14:creationId xmlns:p14="http://schemas.microsoft.com/office/powerpoint/2010/main" val="4168993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DCA8E8-CA92-47E3-BE13-9B762E0E6218}" type="slidenum">
              <a:rPr lang="en-IN" smtClean="0"/>
              <a:t>2</a:t>
            </a:fld>
            <a:endParaRPr lang="en-IN"/>
          </a:p>
        </p:txBody>
      </p:sp>
    </p:spTree>
    <p:extLst>
      <p:ext uri="{BB962C8B-B14F-4D97-AF65-F5344CB8AC3E}">
        <p14:creationId xmlns:p14="http://schemas.microsoft.com/office/powerpoint/2010/main" val="3450004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AFBC25-5B11-4A0C-A76A-A3BA45B3479A}"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46BE60A-7536-4E7E-84A1-A48D8FB887B4}" type="slidenum">
              <a:rPr lang="en-IN" smtClean="0"/>
              <a:t>‹#›</a:t>
            </a:fld>
            <a:endParaRPr lang="en-IN"/>
          </a:p>
        </p:txBody>
      </p:sp>
    </p:spTree>
    <p:extLst>
      <p:ext uri="{BB962C8B-B14F-4D97-AF65-F5344CB8AC3E}">
        <p14:creationId xmlns:p14="http://schemas.microsoft.com/office/powerpoint/2010/main" val="3133547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BC25-5B11-4A0C-A76A-A3BA45B3479A}"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46BE60A-7536-4E7E-84A1-A48D8FB887B4}" type="slidenum">
              <a:rPr lang="en-IN" smtClean="0"/>
              <a:t>‹#›</a:t>
            </a:fld>
            <a:endParaRPr lang="en-IN"/>
          </a:p>
        </p:txBody>
      </p:sp>
    </p:spTree>
    <p:extLst>
      <p:ext uri="{BB962C8B-B14F-4D97-AF65-F5344CB8AC3E}">
        <p14:creationId xmlns:p14="http://schemas.microsoft.com/office/powerpoint/2010/main" val="1758657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BC25-5B11-4A0C-A76A-A3BA45B3479A}"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46BE60A-7536-4E7E-84A1-A48D8FB887B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65651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AFBC25-5B11-4A0C-A76A-A3BA45B3479A}"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6BE60A-7536-4E7E-84A1-A48D8FB887B4}" type="slidenum">
              <a:rPr lang="en-IN" smtClean="0"/>
              <a:t>‹#›</a:t>
            </a:fld>
            <a:endParaRPr lang="en-IN"/>
          </a:p>
        </p:txBody>
      </p:sp>
    </p:spTree>
    <p:extLst>
      <p:ext uri="{BB962C8B-B14F-4D97-AF65-F5344CB8AC3E}">
        <p14:creationId xmlns:p14="http://schemas.microsoft.com/office/powerpoint/2010/main" val="69400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AFBC25-5B11-4A0C-A76A-A3BA45B3479A}"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6BE60A-7536-4E7E-84A1-A48D8FB887B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16610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AFBC25-5B11-4A0C-A76A-A3BA45B3479A}"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6BE60A-7536-4E7E-84A1-A48D8FB887B4}" type="slidenum">
              <a:rPr lang="en-IN" smtClean="0"/>
              <a:t>‹#›</a:t>
            </a:fld>
            <a:endParaRPr lang="en-IN"/>
          </a:p>
        </p:txBody>
      </p:sp>
    </p:spTree>
    <p:extLst>
      <p:ext uri="{BB962C8B-B14F-4D97-AF65-F5344CB8AC3E}">
        <p14:creationId xmlns:p14="http://schemas.microsoft.com/office/powerpoint/2010/main" val="3330905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BC25-5B11-4A0C-A76A-A3BA45B3479A}"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46BE60A-7536-4E7E-84A1-A48D8FB887B4}" type="slidenum">
              <a:rPr lang="en-IN" smtClean="0"/>
              <a:t>‹#›</a:t>
            </a:fld>
            <a:endParaRPr lang="en-IN"/>
          </a:p>
        </p:txBody>
      </p:sp>
    </p:spTree>
    <p:extLst>
      <p:ext uri="{BB962C8B-B14F-4D97-AF65-F5344CB8AC3E}">
        <p14:creationId xmlns:p14="http://schemas.microsoft.com/office/powerpoint/2010/main" val="3138992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BC25-5B11-4A0C-A76A-A3BA45B3479A}"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46BE60A-7536-4E7E-84A1-A48D8FB887B4}" type="slidenum">
              <a:rPr lang="en-IN" smtClean="0"/>
              <a:t>‹#›</a:t>
            </a:fld>
            <a:endParaRPr lang="en-IN"/>
          </a:p>
        </p:txBody>
      </p:sp>
    </p:spTree>
    <p:extLst>
      <p:ext uri="{BB962C8B-B14F-4D97-AF65-F5344CB8AC3E}">
        <p14:creationId xmlns:p14="http://schemas.microsoft.com/office/powerpoint/2010/main" val="149968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FBC25-5B11-4A0C-A76A-A3BA45B3479A}"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46BE60A-7536-4E7E-84A1-A48D8FB887B4}" type="slidenum">
              <a:rPr lang="en-IN" smtClean="0"/>
              <a:t>‹#›</a:t>
            </a:fld>
            <a:endParaRPr lang="en-IN"/>
          </a:p>
        </p:txBody>
      </p:sp>
    </p:spTree>
    <p:extLst>
      <p:ext uri="{BB962C8B-B14F-4D97-AF65-F5344CB8AC3E}">
        <p14:creationId xmlns:p14="http://schemas.microsoft.com/office/powerpoint/2010/main" val="809223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FBC25-5B11-4A0C-A76A-A3BA45B3479A}"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46BE60A-7536-4E7E-84A1-A48D8FB887B4}" type="slidenum">
              <a:rPr lang="en-IN" smtClean="0"/>
              <a:t>‹#›</a:t>
            </a:fld>
            <a:endParaRPr lang="en-IN"/>
          </a:p>
        </p:txBody>
      </p:sp>
    </p:spTree>
    <p:extLst>
      <p:ext uri="{BB962C8B-B14F-4D97-AF65-F5344CB8AC3E}">
        <p14:creationId xmlns:p14="http://schemas.microsoft.com/office/powerpoint/2010/main" val="320007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AFBC25-5B11-4A0C-A76A-A3BA45B3479A}"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46BE60A-7536-4E7E-84A1-A48D8FB887B4}" type="slidenum">
              <a:rPr lang="en-IN" smtClean="0"/>
              <a:t>‹#›</a:t>
            </a:fld>
            <a:endParaRPr lang="en-IN"/>
          </a:p>
        </p:txBody>
      </p:sp>
    </p:spTree>
    <p:extLst>
      <p:ext uri="{BB962C8B-B14F-4D97-AF65-F5344CB8AC3E}">
        <p14:creationId xmlns:p14="http://schemas.microsoft.com/office/powerpoint/2010/main" val="2143971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FBC25-5B11-4A0C-A76A-A3BA45B3479A}" type="datetimeFigureOut">
              <a:rPr lang="en-IN" smtClean="0"/>
              <a:t>07-10-2024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46BE60A-7536-4E7E-84A1-A48D8FB887B4}" type="slidenum">
              <a:rPr lang="en-IN" smtClean="0"/>
              <a:t>‹#›</a:t>
            </a:fld>
            <a:endParaRPr lang="en-IN"/>
          </a:p>
        </p:txBody>
      </p:sp>
    </p:spTree>
    <p:extLst>
      <p:ext uri="{BB962C8B-B14F-4D97-AF65-F5344CB8AC3E}">
        <p14:creationId xmlns:p14="http://schemas.microsoft.com/office/powerpoint/2010/main" val="400170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AFBC25-5B11-4A0C-A76A-A3BA45B3479A}" type="datetimeFigureOut">
              <a:rPr lang="en-IN" smtClean="0"/>
              <a:t>07-10-2024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46BE60A-7536-4E7E-84A1-A48D8FB887B4}" type="slidenum">
              <a:rPr lang="en-IN" smtClean="0"/>
              <a:t>‹#›</a:t>
            </a:fld>
            <a:endParaRPr lang="en-IN"/>
          </a:p>
        </p:txBody>
      </p:sp>
    </p:spTree>
    <p:extLst>
      <p:ext uri="{BB962C8B-B14F-4D97-AF65-F5344CB8AC3E}">
        <p14:creationId xmlns:p14="http://schemas.microsoft.com/office/powerpoint/2010/main" val="436727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FBC25-5B11-4A0C-A76A-A3BA45B3479A}" type="datetimeFigureOut">
              <a:rPr lang="en-IN" smtClean="0"/>
              <a:t>07-10-2024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46BE60A-7536-4E7E-84A1-A48D8FB887B4}" type="slidenum">
              <a:rPr lang="en-IN" smtClean="0"/>
              <a:t>‹#›</a:t>
            </a:fld>
            <a:endParaRPr lang="en-IN"/>
          </a:p>
        </p:txBody>
      </p:sp>
    </p:spTree>
    <p:extLst>
      <p:ext uri="{BB962C8B-B14F-4D97-AF65-F5344CB8AC3E}">
        <p14:creationId xmlns:p14="http://schemas.microsoft.com/office/powerpoint/2010/main" val="2843522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AFBC25-5B11-4A0C-A76A-A3BA45B3479A}"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46BE60A-7536-4E7E-84A1-A48D8FB887B4}" type="slidenum">
              <a:rPr lang="en-IN" smtClean="0"/>
              <a:t>‹#›</a:t>
            </a:fld>
            <a:endParaRPr lang="en-IN"/>
          </a:p>
        </p:txBody>
      </p:sp>
    </p:spTree>
    <p:extLst>
      <p:ext uri="{BB962C8B-B14F-4D97-AF65-F5344CB8AC3E}">
        <p14:creationId xmlns:p14="http://schemas.microsoft.com/office/powerpoint/2010/main" val="88061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AFBC25-5B11-4A0C-A76A-A3BA45B3479A}"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46BE60A-7536-4E7E-84A1-A48D8FB887B4}" type="slidenum">
              <a:rPr lang="en-IN" smtClean="0"/>
              <a:t>‹#›</a:t>
            </a:fld>
            <a:endParaRPr lang="en-IN"/>
          </a:p>
        </p:txBody>
      </p:sp>
    </p:spTree>
    <p:extLst>
      <p:ext uri="{BB962C8B-B14F-4D97-AF65-F5344CB8AC3E}">
        <p14:creationId xmlns:p14="http://schemas.microsoft.com/office/powerpoint/2010/main" val="109558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EAFBC25-5B11-4A0C-A76A-A3BA45B3479A}" type="datetimeFigureOut">
              <a:rPr lang="en-IN" smtClean="0"/>
              <a:t>07-10-2024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46BE60A-7536-4E7E-84A1-A48D8FB887B4}" type="slidenum">
              <a:rPr lang="en-IN" smtClean="0"/>
              <a:t>‹#›</a:t>
            </a:fld>
            <a:endParaRPr lang="en-IN"/>
          </a:p>
        </p:txBody>
      </p:sp>
    </p:spTree>
    <p:extLst>
      <p:ext uri="{BB962C8B-B14F-4D97-AF65-F5344CB8AC3E}">
        <p14:creationId xmlns:p14="http://schemas.microsoft.com/office/powerpoint/2010/main" val="1403831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6388-1777-9C7F-1693-C508F68F02C1}"/>
              </a:ext>
            </a:extLst>
          </p:cNvPr>
          <p:cNvSpPr>
            <a:spLocks noGrp="1"/>
          </p:cNvSpPr>
          <p:nvPr>
            <p:ph type="ctrTitle"/>
          </p:nvPr>
        </p:nvSpPr>
        <p:spPr/>
        <p:txBody>
          <a:bodyPr>
            <a:normAutofit/>
          </a:bodyPr>
          <a:lstStyle/>
          <a:p>
            <a:r>
              <a:rPr lang="en-IN" b="0" i="0" dirty="0">
                <a:solidFill>
                  <a:srgbClr val="222222"/>
                </a:solidFill>
                <a:effectLst/>
                <a:latin typeface="Times New Roman" panose="02020603050405020304" pitchFamily="18" charset="0"/>
                <a:cs typeface="Times New Roman" panose="02020603050405020304" pitchFamily="18" charset="0"/>
              </a:rPr>
              <a:t>Superstore Sales Dashboard Overview</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FC8BFC2-9262-F9B7-CF8D-1AC4395323B1}"/>
              </a:ext>
            </a:extLst>
          </p:cNvPr>
          <p:cNvSpPr>
            <a:spLocks noGrp="1"/>
          </p:cNvSpPr>
          <p:nvPr>
            <p:ph type="subTitle" idx="1"/>
          </p:nvPr>
        </p:nvSpPr>
        <p:spPr/>
        <p:txBody>
          <a:bodyPr>
            <a:normAutofit/>
          </a:bodyPr>
          <a:lstStyle/>
          <a:p>
            <a:r>
              <a:rPr lang="en-IN" sz="2400" b="0" i="0" dirty="0">
                <a:solidFill>
                  <a:srgbClr val="222222"/>
                </a:solidFill>
                <a:effectLst/>
                <a:latin typeface="Times New Roman" panose="02020603050405020304" pitchFamily="18" charset="0"/>
                <a:cs typeface="Times New Roman" panose="02020603050405020304" pitchFamily="18" charset="0"/>
              </a:rPr>
              <a:t>Insights from Power BI</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578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5952A5-FA5E-6353-06EE-F575FDF3B522}"/>
              </a:ext>
            </a:extLst>
          </p:cNvPr>
          <p:cNvSpPr txBox="1"/>
          <p:nvPr/>
        </p:nvSpPr>
        <p:spPr>
          <a:xfrm>
            <a:off x="2264899" y="605302"/>
            <a:ext cx="5416061"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8)Map Chart - Sum of Quantities by States</a:t>
            </a:r>
            <a:endParaRPr lang="en-IN" b="1"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6CE36D6-44B9-C45F-E66A-CE535CA92DC5}"/>
              </a:ext>
            </a:extLst>
          </p:cNvPr>
          <p:cNvPicPr>
            <a:picLocks noChangeAspect="1"/>
          </p:cNvPicPr>
          <p:nvPr/>
        </p:nvPicPr>
        <p:blipFill>
          <a:blip r:embed="rId2"/>
          <a:stretch>
            <a:fillRect/>
          </a:stretch>
        </p:blipFill>
        <p:spPr>
          <a:xfrm>
            <a:off x="2264899" y="1072717"/>
            <a:ext cx="4163006" cy="3428945"/>
          </a:xfrm>
          <a:prstGeom prst="rect">
            <a:avLst/>
          </a:prstGeom>
        </p:spPr>
      </p:pic>
      <p:sp>
        <p:nvSpPr>
          <p:cNvPr id="7" name="TextBox 6">
            <a:extLst>
              <a:ext uri="{FF2B5EF4-FFF2-40B4-BE49-F238E27FC236}">
                <a16:creationId xmlns:a16="http://schemas.microsoft.com/office/drawing/2014/main" id="{1BFD4461-1913-05D9-AD5B-7533CB2954C4}"/>
              </a:ext>
            </a:extLst>
          </p:cNvPr>
          <p:cNvSpPr txBox="1"/>
          <p:nvPr/>
        </p:nvSpPr>
        <p:spPr>
          <a:xfrm>
            <a:off x="2264899" y="4769620"/>
            <a:ext cx="7400122"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Description: </a:t>
            </a:r>
          </a:p>
          <a:p>
            <a:r>
              <a:rPr lang="en-US" dirty="0">
                <a:latin typeface="Times New Roman" panose="02020603050405020304" pitchFamily="18" charset="0"/>
                <a:cs typeface="Times New Roman" panose="02020603050405020304" pitchFamily="18" charset="0"/>
              </a:rPr>
              <a:t>   - Geographic representation of quantities sold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Key Insights:</a:t>
            </a:r>
          </a:p>
          <a:p>
            <a:r>
              <a:rPr lang="en-US" dirty="0">
                <a:latin typeface="Times New Roman" panose="02020603050405020304" pitchFamily="18" charset="0"/>
                <a:cs typeface="Times New Roman" panose="02020603050405020304" pitchFamily="18" charset="0"/>
              </a:rPr>
              <a:t>   - Identify strong and weak markets geographically.</a:t>
            </a:r>
          </a:p>
          <a:p>
            <a:r>
              <a:rPr lang="en-US" dirty="0">
                <a:latin typeface="Times New Roman" panose="02020603050405020304" pitchFamily="18" charset="0"/>
                <a:cs typeface="Times New Roman" panose="02020603050405020304" pitchFamily="18" charset="0"/>
              </a:rPr>
              <a:t>   - Regional strategies for sales improvement.</a:t>
            </a:r>
          </a:p>
          <a:p>
            <a:endParaRPr lang="en-IN" dirty="0"/>
          </a:p>
        </p:txBody>
      </p:sp>
    </p:spTree>
    <p:extLst>
      <p:ext uri="{BB962C8B-B14F-4D97-AF65-F5344CB8AC3E}">
        <p14:creationId xmlns:p14="http://schemas.microsoft.com/office/powerpoint/2010/main" val="176631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6726F9-ED9D-084F-C1DE-F5185C60156D}"/>
              </a:ext>
            </a:extLst>
          </p:cNvPr>
          <p:cNvSpPr txBox="1"/>
          <p:nvPr/>
        </p:nvSpPr>
        <p:spPr>
          <a:xfrm>
            <a:off x="2096086" y="858349"/>
            <a:ext cx="696350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9)Pie Chart - Profit by Segment</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282572B-E6ED-D69D-002F-26E5726C83CC}"/>
              </a:ext>
            </a:extLst>
          </p:cNvPr>
          <p:cNvPicPr>
            <a:picLocks noChangeAspect="1"/>
          </p:cNvPicPr>
          <p:nvPr/>
        </p:nvPicPr>
        <p:blipFill>
          <a:blip r:embed="rId2"/>
          <a:stretch>
            <a:fillRect/>
          </a:stretch>
        </p:blipFill>
        <p:spPr>
          <a:xfrm>
            <a:off x="2157046" y="1433174"/>
            <a:ext cx="3938954" cy="2237326"/>
          </a:xfrm>
          <a:prstGeom prst="rect">
            <a:avLst/>
          </a:prstGeom>
        </p:spPr>
      </p:pic>
      <p:sp>
        <p:nvSpPr>
          <p:cNvPr id="9" name="Rectangle 4">
            <a:extLst>
              <a:ext uri="{FF2B5EF4-FFF2-40B4-BE49-F238E27FC236}">
                <a16:creationId xmlns:a16="http://schemas.microsoft.com/office/drawing/2014/main" id="{A033D237-E4AE-916A-8CD2-FE1E89739743}"/>
              </a:ext>
            </a:extLst>
          </p:cNvPr>
          <p:cNvSpPr>
            <a:spLocks noChangeArrowheads="1"/>
          </p:cNvSpPr>
          <p:nvPr/>
        </p:nvSpPr>
        <p:spPr bwMode="auto">
          <a:xfrm>
            <a:off x="2096086" y="3925574"/>
            <a:ext cx="669510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l" defTabSz="914400" rtl="0" eaLnBrk="0" fontAlgn="base" latinLnBrk="0" hangingPunct="0">
              <a:lnSpc>
                <a:spcPct val="100000"/>
              </a:lnSpc>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  -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Shows how profit is distributed across different customer segments.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Insights: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Determine which segments are most profitable.</a:t>
            </a:r>
          </a:p>
          <a:p>
            <a:pPr marL="0" marR="0" lvl="0" indent="0" algn="l" defTabSz="914400" rtl="0" eaLnBrk="0" fontAlgn="base" latinLnBrk="0" hangingPunct="0">
              <a:lnSpc>
                <a:spcPct val="100000"/>
              </a:lnSpc>
              <a:spcBef>
                <a:spcPct val="0"/>
              </a:spcBef>
              <a:spcAft>
                <a:spcPct val="0"/>
              </a:spcAft>
              <a:buClrTx/>
              <a:buSzTx/>
              <a:tabLst/>
            </a:pPr>
            <a:r>
              <a:rPr lang="en-US" altLang="en-US" b="0" dirty="0">
                <a:latin typeface="Times New Roman" panose="02020603050405020304" pitchFamily="18" charset="0"/>
                <a:cs typeface="Times New Roman" panose="02020603050405020304" pitchFamily="18" charset="0"/>
              </a:rPr>
              <a:t>   -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marketing strategies based on profitability.</a:t>
            </a:r>
          </a:p>
        </p:txBody>
      </p:sp>
    </p:spTree>
    <p:extLst>
      <p:ext uri="{BB962C8B-B14F-4D97-AF65-F5344CB8AC3E}">
        <p14:creationId xmlns:p14="http://schemas.microsoft.com/office/powerpoint/2010/main" val="964267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DFDD4-1925-1B4D-C496-E9CD7BA2B295}"/>
              </a:ext>
            </a:extLst>
          </p:cNvPr>
          <p:cNvSpPr txBox="1"/>
          <p:nvPr/>
        </p:nvSpPr>
        <p:spPr>
          <a:xfrm>
            <a:off x="2180492" y="850874"/>
            <a:ext cx="3587262" cy="369332"/>
          </a:xfrm>
          <a:prstGeom prst="rect">
            <a:avLst/>
          </a:prstGeom>
          <a:noFill/>
        </p:spPr>
        <p:txBody>
          <a:bodyPr wrap="square" rtlCol="0">
            <a:spAutoFit/>
          </a:bodyPr>
          <a:lstStyle/>
          <a:p>
            <a:r>
              <a:rPr lang="en-IN" b="1" i="0" dirty="0">
                <a:solidFill>
                  <a:srgbClr val="222222"/>
                </a:solidFill>
                <a:effectLst/>
                <a:latin typeface="Times New Roman" panose="02020603050405020304" pitchFamily="18" charset="0"/>
                <a:cs typeface="Times New Roman" panose="02020603050405020304" pitchFamily="18" charset="0"/>
              </a:rPr>
              <a:t>10)Bar Chart - Top Products</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4EAD2B0-3D03-0DFA-AE0E-883C6246A10C}"/>
              </a:ext>
            </a:extLst>
          </p:cNvPr>
          <p:cNvSpPr txBox="1"/>
          <p:nvPr/>
        </p:nvSpPr>
        <p:spPr>
          <a:xfrm>
            <a:off x="2024837" y="4784972"/>
            <a:ext cx="7877908" cy="1477328"/>
          </a:xfrm>
          <a:prstGeom prst="rect">
            <a:avLst/>
          </a:prstGeom>
          <a:noFill/>
        </p:spPr>
        <p:txBody>
          <a:bodyPr wrap="square" rtlCol="0">
            <a:spAutoFit/>
          </a:bodyPr>
          <a:lstStyle/>
          <a:p>
            <a:pPr marL="285750" indent="-285750">
              <a:buFontTx/>
              <a:buChar char="-"/>
            </a:pPr>
            <a:r>
              <a:rPr lang="en-US" b="0" i="0" dirty="0">
                <a:solidFill>
                  <a:srgbClr val="222222"/>
                </a:solidFill>
                <a:effectLst/>
                <a:latin typeface="Times New Roman" panose="02020603050405020304" pitchFamily="18" charset="0"/>
                <a:cs typeface="Times New Roman" panose="02020603050405020304" pitchFamily="18" charset="0"/>
              </a:rPr>
              <a:t>Description:</a:t>
            </a:r>
            <a:br>
              <a:rPr lang="en-US" dirty="0">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 Lists the top-selling products based on total sales.</a:t>
            </a:r>
          </a:p>
          <a:p>
            <a:br>
              <a:rPr lang="en-US" dirty="0">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Key Insights:</a:t>
            </a:r>
            <a:br>
              <a:rPr lang="en-US" dirty="0">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 Focus on these products for promotional efforts and inventory management.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668B1C9-7D47-4D4C-1BBA-33EBCDBCCDD0}"/>
              </a:ext>
            </a:extLst>
          </p:cNvPr>
          <p:cNvPicPr>
            <a:picLocks noChangeAspect="1"/>
          </p:cNvPicPr>
          <p:nvPr/>
        </p:nvPicPr>
        <p:blipFill>
          <a:blip r:embed="rId2"/>
          <a:stretch>
            <a:fillRect/>
          </a:stretch>
        </p:blipFill>
        <p:spPr>
          <a:xfrm>
            <a:off x="2180492" y="1503514"/>
            <a:ext cx="4727655" cy="3026284"/>
          </a:xfrm>
          <a:prstGeom prst="rect">
            <a:avLst/>
          </a:prstGeom>
        </p:spPr>
      </p:pic>
    </p:spTree>
    <p:extLst>
      <p:ext uri="{BB962C8B-B14F-4D97-AF65-F5344CB8AC3E}">
        <p14:creationId xmlns:p14="http://schemas.microsoft.com/office/powerpoint/2010/main" val="322780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6214B7-DA4B-7B24-EF3D-97E9CE6864CE}"/>
              </a:ext>
            </a:extLst>
          </p:cNvPr>
          <p:cNvSpPr txBox="1"/>
          <p:nvPr/>
        </p:nvSpPr>
        <p:spPr>
          <a:xfrm>
            <a:off x="2180492" y="872197"/>
            <a:ext cx="4304714" cy="369332"/>
          </a:xfrm>
          <a:prstGeom prst="rect">
            <a:avLst/>
          </a:prstGeom>
          <a:noFill/>
        </p:spPr>
        <p:txBody>
          <a:bodyPr wrap="square" rtlCol="0">
            <a:spAutoFit/>
          </a:bodyPr>
          <a:lstStyle/>
          <a:p>
            <a:pPr marL="285750" indent="-285750">
              <a:buFont typeface="Arial" panose="020B0604020202020204" pitchFamily="34" charset="0"/>
              <a:buChar char="•"/>
            </a:pPr>
            <a:r>
              <a:rPr lang="en-IN" b="1" i="0" dirty="0">
                <a:solidFill>
                  <a:srgbClr val="222222"/>
                </a:solidFill>
                <a:effectLst/>
                <a:latin typeface="Times New Roman" panose="02020603050405020304" pitchFamily="18" charset="0"/>
                <a:cs typeface="Times New Roman" panose="02020603050405020304" pitchFamily="18" charset="0"/>
              </a:rPr>
              <a:t>Slicers</a:t>
            </a:r>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751BE00-DD6D-7E5A-EC89-4E22B8EA9199}"/>
              </a:ext>
            </a:extLst>
          </p:cNvPr>
          <p:cNvSpPr txBox="1"/>
          <p:nvPr/>
        </p:nvSpPr>
        <p:spPr>
          <a:xfrm>
            <a:off x="2138287" y="4545828"/>
            <a:ext cx="8440616" cy="2308324"/>
          </a:xfrm>
          <a:prstGeom prst="rect">
            <a:avLst/>
          </a:prstGeom>
          <a:noFill/>
        </p:spPr>
        <p:txBody>
          <a:bodyPr wrap="square" rtlCol="0">
            <a:spAutoFit/>
          </a:bodyPr>
          <a:lstStyle/>
          <a:p>
            <a:endParaRPr lang="en-IN" b="0" i="0" dirty="0">
              <a:solidFill>
                <a:srgbClr val="222222"/>
              </a:solidFill>
              <a:effectLst/>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Description: </a:t>
            </a:r>
          </a:p>
          <a:p>
            <a:r>
              <a:rPr lang="en-US" dirty="0">
                <a:latin typeface="Times New Roman" panose="02020603050405020304" pitchFamily="18" charset="0"/>
                <a:cs typeface="Times New Roman" panose="02020603050405020304" pitchFamily="18" charset="0"/>
              </a:rPr>
              <a:t>     - City name, state name, and category slicers for data filtering.</a:t>
            </a:r>
          </a:p>
          <a:p>
            <a:pPr marL="285750" indent="-285750">
              <a:buFontTx/>
              <a:buChar char="-"/>
            </a:pPr>
            <a:r>
              <a:rPr lang="en-US" dirty="0">
                <a:latin typeface="Times New Roman" panose="02020603050405020304" pitchFamily="18" charset="0"/>
                <a:cs typeface="Times New Roman" panose="02020603050405020304" pitchFamily="18" charset="0"/>
              </a:rPr>
              <a:t>Purpose:</a:t>
            </a:r>
          </a:p>
          <a:p>
            <a:r>
              <a:rPr lang="en-US" dirty="0">
                <a:latin typeface="Times New Roman" panose="02020603050405020304" pitchFamily="18" charset="0"/>
                <a:cs typeface="Times New Roman" panose="02020603050405020304" pitchFamily="18" charset="0"/>
              </a:rPr>
              <a:t>     - Allows users to drill down into specific areas for detailed analysis.</a:t>
            </a:r>
          </a:p>
          <a:p>
            <a:pPr marL="285750" indent="-285750">
              <a:buFontTx/>
              <a:buChar char="-"/>
            </a:pPr>
            <a:r>
              <a:rPr lang="en-US" dirty="0">
                <a:latin typeface="Times New Roman" panose="02020603050405020304" pitchFamily="18" charset="0"/>
                <a:cs typeface="Times New Roman" panose="02020603050405020304" pitchFamily="18" charset="0"/>
              </a:rPr>
              <a:t>Key Insights:</a:t>
            </a:r>
          </a:p>
          <a:p>
            <a:r>
              <a:rPr lang="en-US" dirty="0">
                <a:latin typeface="Times New Roman" panose="02020603050405020304" pitchFamily="18" charset="0"/>
                <a:cs typeface="Times New Roman" panose="02020603050405020304" pitchFamily="18" charset="0"/>
              </a:rPr>
              <a:t>     - Flexibility in data exploration enhances insights.</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FB3B76D-79CD-BAA5-A0CA-FAC2CEDE2B87}"/>
              </a:ext>
            </a:extLst>
          </p:cNvPr>
          <p:cNvPicPr>
            <a:picLocks noChangeAspect="1"/>
          </p:cNvPicPr>
          <p:nvPr/>
        </p:nvPicPr>
        <p:blipFill>
          <a:blip r:embed="rId2"/>
          <a:stretch>
            <a:fillRect/>
          </a:stretch>
        </p:blipFill>
        <p:spPr>
          <a:xfrm>
            <a:off x="2138287" y="1403871"/>
            <a:ext cx="2278968" cy="762554"/>
          </a:xfrm>
          <a:prstGeom prst="rect">
            <a:avLst/>
          </a:prstGeom>
        </p:spPr>
      </p:pic>
      <p:pic>
        <p:nvPicPr>
          <p:cNvPr id="7" name="Picture 6">
            <a:extLst>
              <a:ext uri="{FF2B5EF4-FFF2-40B4-BE49-F238E27FC236}">
                <a16:creationId xmlns:a16="http://schemas.microsoft.com/office/drawing/2014/main" id="{FCEC8AB6-233F-44DA-25CE-F743436F4F57}"/>
              </a:ext>
            </a:extLst>
          </p:cNvPr>
          <p:cNvPicPr>
            <a:picLocks noChangeAspect="1"/>
          </p:cNvPicPr>
          <p:nvPr/>
        </p:nvPicPr>
        <p:blipFill>
          <a:blip r:embed="rId3"/>
          <a:stretch>
            <a:fillRect/>
          </a:stretch>
        </p:blipFill>
        <p:spPr>
          <a:xfrm>
            <a:off x="4965894" y="1403871"/>
            <a:ext cx="2278967" cy="762554"/>
          </a:xfrm>
          <a:prstGeom prst="rect">
            <a:avLst/>
          </a:prstGeom>
        </p:spPr>
      </p:pic>
      <p:pic>
        <p:nvPicPr>
          <p:cNvPr id="11" name="Picture 10">
            <a:extLst>
              <a:ext uri="{FF2B5EF4-FFF2-40B4-BE49-F238E27FC236}">
                <a16:creationId xmlns:a16="http://schemas.microsoft.com/office/drawing/2014/main" id="{7F946A26-9903-04CB-8A10-3383F727C562}"/>
              </a:ext>
            </a:extLst>
          </p:cNvPr>
          <p:cNvPicPr>
            <a:picLocks noChangeAspect="1"/>
          </p:cNvPicPr>
          <p:nvPr/>
        </p:nvPicPr>
        <p:blipFill>
          <a:blip r:embed="rId4"/>
          <a:stretch>
            <a:fillRect/>
          </a:stretch>
        </p:blipFill>
        <p:spPr>
          <a:xfrm>
            <a:off x="7793499" y="1403870"/>
            <a:ext cx="2278967" cy="762553"/>
          </a:xfrm>
          <a:prstGeom prst="rect">
            <a:avLst/>
          </a:prstGeom>
        </p:spPr>
      </p:pic>
      <p:pic>
        <p:nvPicPr>
          <p:cNvPr id="13" name="Picture 12">
            <a:extLst>
              <a:ext uri="{FF2B5EF4-FFF2-40B4-BE49-F238E27FC236}">
                <a16:creationId xmlns:a16="http://schemas.microsoft.com/office/drawing/2014/main" id="{588C8814-1561-3988-7E42-2CAA8FFB7E69}"/>
              </a:ext>
            </a:extLst>
          </p:cNvPr>
          <p:cNvPicPr>
            <a:picLocks noChangeAspect="1"/>
          </p:cNvPicPr>
          <p:nvPr/>
        </p:nvPicPr>
        <p:blipFill>
          <a:blip r:embed="rId5"/>
          <a:stretch>
            <a:fillRect/>
          </a:stretch>
        </p:blipFill>
        <p:spPr>
          <a:xfrm>
            <a:off x="7793499" y="2607823"/>
            <a:ext cx="2260214" cy="2027478"/>
          </a:xfrm>
          <a:prstGeom prst="rect">
            <a:avLst/>
          </a:prstGeom>
        </p:spPr>
      </p:pic>
      <p:pic>
        <p:nvPicPr>
          <p:cNvPr id="15" name="Picture 14">
            <a:extLst>
              <a:ext uri="{FF2B5EF4-FFF2-40B4-BE49-F238E27FC236}">
                <a16:creationId xmlns:a16="http://schemas.microsoft.com/office/drawing/2014/main" id="{71A368CB-3515-6238-1E7C-73E544913AFD}"/>
              </a:ext>
            </a:extLst>
          </p:cNvPr>
          <p:cNvPicPr>
            <a:picLocks noChangeAspect="1"/>
          </p:cNvPicPr>
          <p:nvPr/>
        </p:nvPicPr>
        <p:blipFill>
          <a:blip r:embed="rId6"/>
          <a:stretch>
            <a:fillRect/>
          </a:stretch>
        </p:blipFill>
        <p:spPr>
          <a:xfrm>
            <a:off x="2138287" y="2607825"/>
            <a:ext cx="2278968" cy="2027478"/>
          </a:xfrm>
          <a:prstGeom prst="rect">
            <a:avLst/>
          </a:prstGeom>
        </p:spPr>
      </p:pic>
      <p:pic>
        <p:nvPicPr>
          <p:cNvPr id="17" name="Picture 16">
            <a:extLst>
              <a:ext uri="{FF2B5EF4-FFF2-40B4-BE49-F238E27FC236}">
                <a16:creationId xmlns:a16="http://schemas.microsoft.com/office/drawing/2014/main" id="{CC2BFCD7-151E-BC87-9927-7D231DE33DB6}"/>
              </a:ext>
            </a:extLst>
          </p:cNvPr>
          <p:cNvPicPr>
            <a:picLocks noChangeAspect="1"/>
          </p:cNvPicPr>
          <p:nvPr/>
        </p:nvPicPr>
        <p:blipFill>
          <a:blip r:embed="rId7"/>
          <a:stretch>
            <a:fillRect/>
          </a:stretch>
        </p:blipFill>
        <p:spPr>
          <a:xfrm>
            <a:off x="4965894" y="2607824"/>
            <a:ext cx="2278967" cy="2027477"/>
          </a:xfrm>
          <a:prstGeom prst="rect">
            <a:avLst/>
          </a:prstGeom>
        </p:spPr>
      </p:pic>
    </p:spTree>
    <p:extLst>
      <p:ext uri="{BB962C8B-B14F-4D97-AF65-F5344CB8AC3E}">
        <p14:creationId xmlns:p14="http://schemas.microsoft.com/office/powerpoint/2010/main" val="4126618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8DFD16-F05F-BCC4-C82C-741118C497EF}"/>
              </a:ext>
            </a:extLst>
          </p:cNvPr>
          <p:cNvSpPr txBox="1"/>
          <p:nvPr/>
        </p:nvSpPr>
        <p:spPr>
          <a:xfrm>
            <a:off x="1674056" y="843677"/>
            <a:ext cx="9650437"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Conclusion</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Power BI dashboard provides a comprehensive overview of Superstore sales performance, highlighting key metrics such as total sales and profit across various categories and segments. The visualizations reveal trends over time, performance by subcategories, and insights into geographical sales distributions. By leveraging slicers for city, state, and category, users can interactively explore data, allowing for informed decision-making and strategic planning. Overall, the dashboard serves as a valuable tool for analyzing sales dynamics and identifying growth opportunities within the Superstore.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775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A7881-423E-CB3F-278C-38CF957468C2}"/>
              </a:ext>
            </a:extLst>
          </p:cNvPr>
          <p:cNvSpPr txBox="1"/>
          <p:nvPr/>
        </p:nvSpPr>
        <p:spPr>
          <a:xfrm>
            <a:off x="4135901" y="2757267"/>
            <a:ext cx="3920197" cy="1107996"/>
          </a:xfrm>
          <a:prstGeom prst="rect">
            <a:avLst/>
          </a:prstGeom>
          <a:noFill/>
        </p:spPr>
        <p:txBody>
          <a:bodyPr wrap="square" rtlCol="0">
            <a:spAutoFit/>
          </a:bodyPr>
          <a:lstStyle/>
          <a:p>
            <a:r>
              <a:rPr lang="en-US" sz="6600" dirty="0">
                <a:latin typeface="Times New Roman" panose="02020603050405020304" pitchFamily="18" charset="0"/>
                <a:cs typeface="Times New Roman" panose="02020603050405020304" pitchFamily="18" charset="0"/>
              </a:rPr>
              <a:t>Thank You</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8158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3EC7-53CC-B06C-A924-04CCC39B4665}"/>
              </a:ext>
            </a:extLst>
          </p:cNvPr>
          <p:cNvSpPr>
            <a:spLocks noGrp="1"/>
          </p:cNvSpPr>
          <p:nvPr>
            <p:ph type="title"/>
          </p:nvPr>
        </p:nvSpPr>
        <p:spPr/>
        <p:txBody>
          <a:bodyPr/>
          <a:lstStyle/>
          <a:p>
            <a:r>
              <a:rPr lang="en-IN" b="0" i="0" dirty="0">
                <a:solidFill>
                  <a:srgbClr val="222222"/>
                </a:solidFill>
                <a:effectLst/>
                <a:latin typeface="Arial" panose="020B0604020202020204" pitchFamily="34" charset="0"/>
              </a:rPr>
              <a:t> </a:t>
            </a:r>
            <a:r>
              <a:rPr lang="en-IN" b="1" i="0" dirty="0">
                <a:solidFill>
                  <a:srgbClr val="222222"/>
                </a:solidFill>
                <a:effectLst/>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7976B0-75A7-2574-2EC3-51996D113B78}"/>
              </a:ext>
            </a:extLst>
          </p:cNvPr>
          <p:cNvSpPr>
            <a:spLocks noGrp="1"/>
          </p:cNvSpPr>
          <p:nvPr>
            <p:ph idx="1"/>
          </p:nvPr>
        </p:nvSpPr>
        <p:spPr>
          <a:xfrm>
            <a:off x="2589212" y="1905000"/>
            <a:ext cx="8915400" cy="3777622"/>
          </a:xfrm>
        </p:spPr>
        <p:txBody>
          <a:bodyPr/>
          <a:lstStyle/>
          <a:p>
            <a:r>
              <a:rPr lang="en-US" b="0" i="0" dirty="0">
                <a:solidFill>
                  <a:srgbClr val="222222"/>
                </a:solidFill>
                <a:effectLst/>
                <a:latin typeface="Times New Roman" panose="02020603050405020304" pitchFamily="18" charset="0"/>
                <a:cs typeface="Times New Roman" panose="02020603050405020304" pitchFamily="18" charset="0"/>
              </a:rPr>
              <a:t>Objective:</a:t>
            </a:r>
            <a:br>
              <a:rPr lang="en-US" dirty="0">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 To explore the Superstore Sales dashboard and derive actionable insights.</a:t>
            </a:r>
          </a:p>
          <a:p>
            <a:r>
              <a:rPr lang="en-US" b="0" i="0" dirty="0">
                <a:solidFill>
                  <a:srgbClr val="222222"/>
                </a:solidFill>
                <a:effectLst/>
                <a:latin typeface="Times New Roman" panose="02020603050405020304" pitchFamily="18" charset="0"/>
                <a:cs typeface="Times New Roman" panose="02020603050405020304" pitchFamily="18" charset="0"/>
              </a:rPr>
              <a:t>Importance:</a:t>
            </a:r>
            <a:br>
              <a:rPr lang="en-US" dirty="0">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 Data visualization aids in strategic decision-making.</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0981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93F718-59FD-8C02-64FD-914609C870C6}"/>
              </a:ext>
            </a:extLst>
          </p:cNvPr>
          <p:cNvSpPr txBox="1"/>
          <p:nvPr/>
        </p:nvSpPr>
        <p:spPr>
          <a:xfrm>
            <a:off x="2180491" y="829995"/>
            <a:ext cx="4726745"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222222"/>
                </a:solidFill>
                <a:latin typeface="Times New Roman" panose="02020603050405020304" pitchFamily="18" charset="0"/>
                <a:cs typeface="Times New Roman" panose="02020603050405020304" pitchFamily="18" charset="0"/>
              </a:rPr>
              <a:t>Visuals In Dashboard</a:t>
            </a:r>
          </a:p>
          <a:p>
            <a:r>
              <a:rPr lang="en-US" b="1" dirty="0">
                <a:solidFill>
                  <a:srgbClr val="222222"/>
                </a:solidFill>
                <a:latin typeface="Times New Roman" panose="02020603050405020304" pitchFamily="18" charset="0"/>
                <a:cs typeface="Times New Roman" panose="02020603050405020304" pitchFamily="18" charset="0"/>
              </a:rPr>
              <a:t>1</a:t>
            </a:r>
            <a:r>
              <a:rPr lang="en-US" b="1" i="0" dirty="0">
                <a:solidFill>
                  <a:srgbClr val="222222"/>
                </a:solidFill>
                <a:effectLst/>
                <a:latin typeface="Times New Roman" panose="02020603050405020304" pitchFamily="18" charset="0"/>
                <a:cs typeface="Times New Roman" panose="02020603050405020304" pitchFamily="18" charset="0"/>
              </a:rPr>
              <a:t>)Card Visuals - Total Sales and Total Profit</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85DF5B-08F3-4406-4F08-09BBF4E8E607}"/>
              </a:ext>
            </a:extLst>
          </p:cNvPr>
          <p:cNvSpPr txBox="1"/>
          <p:nvPr/>
        </p:nvSpPr>
        <p:spPr>
          <a:xfrm>
            <a:off x="2180491" y="3573194"/>
            <a:ext cx="7652826" cy="1477328"/>
          </a:xfrm>
          <a:prstGeom prst="rect">
            <a:avLst/>
          </a:prstGeom>
          <a:noFill/>
        </p:spPr>
        <p:txBody>
          <a:bodyPr wrap="square" rtlCol="0">
            <a:spAutoFit/>
          </a:bodyPr>
          <a:lstStyle/>
          <a:p>
            <a:pPr marL="285750" indent="-285750">
              <a:buFontTx/>
              <a:buChar char="-"/>
            </a:pPr>
            <a:r>
              <a:rPr lang="en-US" b="0" i="0" dirty="0">
                <a:solidFill>
                  <a:srgbClr val="222222"/>
                </a:solidFill>
                <a:effectLst/>
                <a:latin typeface="Times New Roman" panose="02020603050405020304" pitchFamily="18" charset="0"/>
                <a:cs typeface="Times New Roman" panose="02020603050405020304" pitchFamily="18" charset="0"/>
              </a:rPr>
              <a:t>Description:</a:t>
            </a:r>
            <a:br>
              <a:rPr lang="en-US" dirty="0">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 Displays total sales and total profit as key metrics.</a:t>
            </a:r>
          </a:p>
          <a:p>
            <a:br>
              <a:rPr lang="en-US" dirty="0">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Key Insights:</a:t>
            </a:r>
            <a:br>
              <a:rPr lang="en-US" dirty="0">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 Quick reference for overall performance, crucial for management reviews</a:t>
            </a:r>
            <a:r>
              <a:rPr lang="en-US" b="0" i="0" dirty="0">
                <a:solidFill>
                  <a:srgbClr val="222222"/>
                </a:solidFill>
                <a:effectLst/>
                <a:latin typeface="Arial" panose="020B0604020202020204" pitchFamily="34" charset="0"/>
              </a:rPr>
              <a:t>.</a:t>
            </a:r>
            <a:endParaRPr lang="en-IN" dirty="0"/>
          </a:p>
        </p:txBody>
      </p:sp>
      <p:pic>
        <p:nvPicPr>
          <p:cNvPr id="6" name="Picture 5">
            <a:extLst>
              <a:ext uri="{FF2B5EF4-FFF2-40B4-BE49-F238E27FC236}">
                <a16:creationId xmlns:a16="http://schemas.microsoft.com/office/drawing/2014/main" id="{CE5FC32F-72D8-68DB-7288-E33E2B8F93D9}"/>
              </a:ext>
            </a:extLst>
          </p:cNvPr>
          <p:cNvPicPr>
            <a:picLocks noChangeAspect="1"/>
          </p:cNvPicPr>
          <p:nvPr/>
        </p:nvPicPr>
        <p:blipFill>
          <a:blip r:embed="rId2"/>
          <a:stretch>
            <a:fillRect/>
          </a:stretch>
        </p:blipFill>
        <p:spPr>
          <a:xfrm>
            <a:off x="2417212" y="1568659"/>
            <a:ext cx="4222739" cy="1477328"/>
          </a:xfrm>
          <a:prstGeom prst="rect">
            <a:avLst/>
          </a:prstGeom>
        </p:spPr>
      </p:pic>
    </p:spTree>
    <p:extLst>
      <p:ext uri="{BB962C8B-B14F-4D97-AF65-F5344CB8AC3E}">
        <p14:creationId xmlns:p14="http://schemas.microsoft.com/office/powerpoint/2010/main" val="3359934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47EED2-4E9C-691B-4171-8F15B05359D8}"/>
              </a:ext>
            </a:extLst>
          </p:cNvPr>
          <p:cNvSpPr txBox="1"/>
          <p:nvPr/>
        </p:nvSpPr>
        <p:spPr>
          <a:xfrm>
            <a:off x="2278966" y="731520"/>
            <a:ext cx="5162843" cy="369332"/>
          </a:xfrm>
          <a:prstGeom prst="rect">
            <a:avLst/>
          </a:prstGeom>
          <a:noFill/>
        </p:spPr>
        <p:txBody>
          <a:bodyPr wrap="square" rtlCol="0">
            <a:spAutoFit/>
          </a:bodyPr>
          <a:lstStyle/>
          <a:p>
            <a:r>
              <a:rPr lang="en-US" b="1" dirty="0">
                <a:solidFill>
                  <a:srgbClr val="222222"/>
                </a:solidFill>
                <a:latin typeface="Times New Roman" panose="02020603050405020304" pitchFamily="18" charset="0"/>
                <a:cs typeface="Times New Roman" panose="02020603050405020304" pitchFamily="18" charset="0"/>
              </a:rPr>
              <a:t>2</a:t>
            </a:r>
            <a:r>
              <a:rPr lang="en-US" b="1" i="0" dirty="0">
                <a:solidFill>
                  <a:srgbClr val="222222"/>
                </a:solidFill>
                <a:effectLst/>
                <a:latin typeface="Times New Roman" panose="02020603050405020304" pitchFamily="18" charset="0"/>
                <a:cs typeface="Times New Roman" panose="02020603050405020304" pitchFamily="18" charset="0"/>
              </a:rPr>
              <a:t>)Line Chart – </a:t>
            </a:r>
            <a:r>
              <a:rPr lang="en-US" b="1" dirty="0">
                <a:solidFill>
                  <a:srgbClr val="222222"/>
                </a:solidFill>
                <a:latin typeface="Times New Roman" panose="02020603050405020304" pitchFamily="18" charset="0"/>
                <a:cs typeface="Times New Roman" panose="02020603050405020304" pitchFamily="18" charset="0"/>
              </a:rPr>
              <a:t>The Sales Journey: Year by Year</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3331423-E648-D453-29C6-63234FE49DC7}"/>
              </a:ext>
            </a:extLst>
          </p:cNvPr>
          <p:cNvSpPr txBox="1"/>
          <p:nvPr/>
        </p:nvSpPr>
        <p:spPr>
          <a:xfrm>
            <a:off x="2278966" y="4372154"/>
            <a:ext cx="7512149" cy="1754326"/>
          </a:xfrm>
          <a:prstGeom prst="rect">
            <a:avLst/>
          </a:prstGeom>
          <a:noFill/>
        </p:spPr>
        <p:txBody>
          <a:bodyPr wrap="square" rtlCol="0">
            <a:spAutoFit/>
          </a:bodyPr>
          <a:lstStyle/>
          <a:p>
            <a:pPr marL="285750" indent="-285750">
              <a:buFontTx/>
              <a:buChar char="-"/>
            </a:pPr>
            <a:r>
              <a:rPr lang="en-US" b="0" i="0" dirty="0">
                <a:solidFill>
                  <a:srgbClr val="222222"/>
                </a:solidFill>
                <a:effectLst/>
                <a:latin typeface="Times New Roman" panose="02020603050405020304" pitchFamily="18" charset="0"/>
                <a:cs typeface="Times New Roman" panose="02020603050405020304" pitchFamily="18" charset="0"/>
              </a:rPr>
              <a:t>Description:</a:t>
            </a:r>
            <a:br>
              <a:rPr lang="en-US" dirty="0">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 Displays total sales trends from year to year.</a:t>
            </a:r>
          </a:p>
          <a:p>
            <a:br>
              <a:rPr lang="en-US" dirty="0">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Key Insights:</a:t>
            </a:r>
            <a:br>
              <a:rPr lang="en-US" dirty="0">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 Identify growth trends, seasonal patterns, and peak sales years</a:t>
            </a:r>
            <a:r>
              <a:rPr lang="en-US" b="0" i="0" dirty="0">
                <a:solidFill>
                  <a:srgbClr val="222222"/>
                </a:solidFill>
                <a:effectLst/>
                <a:latin typeface="Arial" panose="020B0604020202020204" pitchFamily="34" charset="0"/>
              </a:rPr>
              <a:t>.</a:t>
            </a:r>
            <a:br>
              <a:rPr lang="en-US" dirty="0"/>
            </a:br>
            <a:endParaRPr lang="en-IN" dirty="0"/>
          </a:p>
        </p:txBody>
      </p:sp>
      <p:pic>
        <p:nvPicPr>
          <p:cNvPr id="6" name="Picture 5">
            <a:extLst>
              <a:ext uri="{FF2B5EF4-FFF2-40B4-BE49-F238E27FC236}">
                <a16:creationId xmlns:a16="http://schemas.microsoft.com/office/drawing/2014/main" id="{0DAE8CA5-58BA-EF23-D949-B20D1CA924B9}"/>
              </a:ext>
            </a:extLst>
          </p:cNvPr>
          <p:cNvPicPr>
            <a:picLocks noChangeAspect="1"/>
          </p:cNvPicPr>
          <p:nvPr/>
        </p:nvPicPr>
        <p:blipFill>
          <a:blip r:embed="rId2"/>
          <a:stretch>
            <a:fillRect/>
          </a:stretch>
        </p:blipFill>
        <p:spPr>
          <a:xfrm>
            <a:off x="2427066" y="1243088"/>
            <a:ext cx="5436774" cy="2766204"/>
          </a:xfrm>
          <a:prstGeom prst="rect">
            <a:avLst/>
          </a:prstGeom>
        </p:spPr>
      </p:pic>
    </p:spTree>
    <p:extLst>
      <p:ext uri="{BB962C8B-B14F-4D97-AF65-F5344CB8AC3E}">
        <p14:creationId xmlns:p14="http://schemas.microsoft.com/office/powerpoint/2010/main" val="1203253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3C892D-6383-9288-216B-C602FB6B8E2F}"/>
              </a:ext>
            </a:extLst>
          </p:cNvPr>
          <p:cNvSpPr txBox="1"/>
          <p:nvPr/>
        </p:nvSpPr>
        <p:spPr>
          <a:xfrm>
            <a:off x="1983545" y="773723"/>
            <a:ext cx="6049107" cy="369332"/>
          </a:xfrm>
          <a:prstGeom prst="rect">
            <a:avLst/>
          </a:prstGeom>
          <a:noFill/>
        </p:spPr>
        <p:txBody>
          <a:bodyPr wrap="square" rtlCol="0">
            <a:spAutoFit/>
          </a:bodyPr>
          <a:lstStyle/>
          <a:p>
            <a:r>
              <a:rPr lang="en-US" b="1" dirty="0">
                <a:solidFill>
                  <a:srgbClr val="222222"/>
                </a:solidFill>
                <a:latin typeface="Times New Roman" panose="02020603050405020304" pitchFamily="18" charset="0"/>
                <a:cs typeface="Times New Roman" panose="02020603050405020304" pitchFamily="18" charset="0"/>
              </a:rPr>
              <a:t>3</a:t>
            </a:r>
            <a:r>
              <a:rPr lang="en-US" b="1" i="0" dirty="0">
                <a:solidFill>
                  <a:srgbClr val="222222"/>
                </a:solidFill>
                <a:effectLst/>
                <a:latin typeface="Times New Roman" panose="02020603050405020304" pitchFamily="18" charset="0"/>
                <a:cs typeface="Times New Roman" panose="02020603050405020304" pitchFamily="18" charset="0"/>
              </a:rPr>
              <a:t>)Bar Chart – Exploring Averages: Sales by Category</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65AA9AA-540C-48EF-BD12-662D09A68499}"/>
              </a:ext>
            </a:extLst>
          </p:cNvPr>
          <p:cNvSpPr txBox="1"/>
          <p:nvPr/>
        </p:nvSpPr>
        <p:spPr>
          <a:xfrm>
            <a:off x="1983545" y="4586740"/>
            <a:ext cx="8426548" cy="2031325"/>
          </a:xfrm>
          <a:prstGeom prst="rect">
            <a:avLst/>
          </a:prstGeom>
          <a:noFill/>
        </p:spPr>
        <p:txBody>
          <a:bodyPr wrap="square" rtlCol="0">
            <a:spAutoFit/>
          </a:bodyPr>
          <a:lstStyle/>
          <a:p>
            <a:pPr marL="285750" indent="-285750">
              <a:buFontTx/>
              <a:buChar char="-"/>
            </a:pPr>
            <a:r>
              <a:rPr lang="en-US" b="0" i="0" dirty="0">
                <a:solidFill>
                  <a:srgbClr val="222222"/>
                </a:solidFill>
                <a:effectLst/>
                <a:latin typeface="Times New Roman" panose="02020603050405020304" pitchFamily="18" charset="0"/>
                <a:cs typeface="Times New Roman" panose="02020603050405020304" pitchFamily="18" charset="0"/>
              </a:rPr>
              <a:t>Description:</a:t>
            </a:r>
            <a:br>
              <a:rPr lang="en-US" dirty="0">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 Shows the average sales for each product category.</a:t>
            </a:r>
          </a:p>
          <a:p>
            <a:br>
              <a:rPr lang="en-US" dirty="0">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Key Insights:</a:t>
            </a:r>
            <a:br>
              <a:rPr lang="en-US" dirty="0">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 Highlights categories with the highest and lowest average sales, guiding inventory decisions.</a:t>
            </a:r>
            <a:br>
              <a:rPr lang="en-US" dirty="0"/>
            </a:br>
            <a:endParaRPr lang="en-IN" dirty="0"/>
          </a:p>
        </p:txBody>
      </p:sp>
      <p:pic>
        <p:nvPicPr>
          <p:cNvPr id="6" name="Picture 5">
            <a:extLst>
              <a:ext uri="{FF2B5EF4-FFF2-40B4-BE49-F238E27FC236}">
                <a16:creationId xmlns:a16="http://schemas.microsoft.com/office/drawing/2014/main" id="{BC981515-18CC-20C4-F9E8-F68ED11A75BD}"/>
              </a:ext>
            </a:extLst>
          </p:cNvPr>
          <p:cNvPicPr>
            <a:picLocks noChangeAspect="1"/>
          </p:cNvPicPr>
          <p:nvPr/>
        </p:nvPicPr>
        <p:blipFill>
          <a:blip r:embed="rId2"/>
          <a:stretch>
            <a:fillRect/>
          </a:stretch>
        </p:blipFill>
        <p:spPr>
          <a:xfrm>
            <a:off x="2174956" y="1255597"/>
            <a:ext cx="5393462" cy="2838102"/>
          </a:xfrm>
          <a:prstGeom prst="rect">
            <a:avLst/>
          </a:prstGeom>
        </p:spPr>
      </p:pic>
    </p:spTree>
    <p:extLst>
      <p:ext uri="{BB962C8B-B14F-4D97-AF65-F5344CB8AC3E}">
        <p14:creationId xmlns:p14="http://schemas.microsoft.com/office/powerpoint/2010/main" val="2945784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0F1C09-FC7C-44F3-2D0D-88987F364689}"/>
              </a:ext>
            </a:extLst>
          </p:cNvPr>
          <p:cNvSpPr txBox="1"/>
          <p:nvPr/>
        </p:nvSpPr>
        <p:spPr>
          <a:xfrm>
            <a:off x="2082017" y="787791"/>
            <a:ext cx="7399608" cy="369332"/>
          </a:xfrm>
          <a:prstGeom prst="rect">
            <a:avLst/>
          </a:prstGeom>
          <a:noFill/>
        </p:spPr>
        <p:txBody>
          <a:bodyPr wrap="square" rtlCol="0">
            <a:spAutoFit/>
          </a:bodyPr>
          <a:lstStyle/>
          <a:p>
            <a:r>
              <a:rPr lang="en-US" b="1" i="0" dirty="0">
                <a:solidFill>
                  <a:srgbClr val="222222"/>
                </a:solidFill>
                <a:effectLst/>
                <a:latin typeface="Times New Roman" panose="02020603050405020304" pitchFamily="18" charset="0"/>
                <a:cs typeface="Times New Roman" panose="02020603050405020304" pitchFamily="18" charset="0"/>
              </a:rPr>
              <a:t>4)Funnel Chart – </a:t>
            </a:r>
            <a:r>
              <a:rPr lang="en-US" b="1" dirty="0">
                <a:solidFill>
                  <a:srgbClr val="222222"/>
                </a:solidFill>
                <a:latin typeface="Times New Roman" panose="02020603050405020304" pitchFamily="18" charset="0"/>
                <a:cs typeface="Times New Roman" panose="02020603050405020304" pitchFamily="18" charset="0"/>
              </a:rPr>
              <a:t>Breaking Down Sales: The Sub-Category Chronicles</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DEB7329-987B-0960-FDB3-B98DDE01A31E}"/>
              </a:ext>
            </a:extLst>
          </p:cNvPr>
          <p:cNvSpPr txBox="1"/>
          <p:nvPr/>
        </p:nvSpPr>
        <p:spPr>
          <a:xfrm>
            <a:off x="2082017" y="4609524"/>
            <a:ext cx="9383151" cy="1754326"/>
          </a:xfrm>
          <a:prstGeom prst="rect">
            <a:avLst/>
          </a:prstGeom>
          <a:noFill/>
        </p:spPr>
        <p:txBody>
          <a:bodyPr wrap="square" rtlCol="0">
            <a:spAutoFit/>
          </a:bodyPr>
          <a:lstStyle/>
          <a:p>
            <a:pPr marL="285750" indent="-285750">
              <a:buFontTx/>
              <a:buChar char="-"/>
            </a:pPr>
            <a:r>
              <a:rPr lang="en-US" b="0" i="0" dirty="0">
                <a:solidFill>
                  <a:srgbClr val="222222"/>
                </a:solidFill>
                <a:effectLst/>
                <a:latin typeface="Times New Roman" panose="02020603050405020304" pitchFamily="18" charset="0"/>
                <a:cs typeface="Times New Roman" panose="02020603050405020304" pitchFamily="18" charset="0"/>
              </a:rPr>
              <a:t>Description:</a:t>
            </a:r>
            <a:br>
              <a:rPr lang="en-US" dirty="0">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 Visualizes sales volume across subcategories.</a:t>
            </a:r>
          </a:p>
          <a:p>
            <a:br>
              <a:rPr lang="en-US" dirty="0">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Key Insights:</a:t>
            </a:r>
            <a:br>
              <a:rPr lang="en-US" dirty="0">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 Assists in identifying strong and weak subcategories, important for targeted marketing</a:t>
            </a:r>
            <a:r>
              <a:rPr lang="en-US" b="0" i="0" dirty="0">
                <a:solidFill>
                  <a:srgbClr val="222222"/>
                </a:solidFill>
                <a:effectLst/>
                <a:latin typeface="Arial" panose="020B0604020202020204" pitchFamily="34" charset="0"/>
              </a:rPr>
              <a:t>.</a:t>
            </a:r>
            <a:br>
              <a:rPr lang="en-US" dirty="0"/>
            </a:br>
            <a:endParaRPr lang="en-IN" dirty="0"/>
          </a:p>
        </p:txBody>
      </p:sp>
      <p:pic>
        <p:nvPicPr>
          <p:cNvPr id="6" name="Picture 5">
            <a:extLst>
              <a:ext uri="{FF2B5EF4-FFF2-40B4-BE49-F238E27FC236}">
                <a16:creationId xmlns:a16="http://schemas.microsoft.com/office/drawing/2014/main" id="{F76AACC3-8028-98E2-B17E-051C207AB3AC}"/>
              </a:ext>
            </a:extLst>
          </p:cNvPr>
          <p:cNvPicPr>
            <a:picLocks noChangeAspect="1"/>
          </p:cNvPicPr>
          <p:nvPr/>
        </p:nvPicPr>
        <p:blipFill>
          <a:blip r:embed="rId2"/>
          <a:stretch>
            <a:fillRect/>
          </a:stretch>
        </p:blipFill>
        <p:spPr>
          <a:xfrm>
            <a:off x="2458166" y="1371313"/>
            <a:ext cx="5377539" cy="2905265"/>
          </a:xfrm>
          <a:prstGeom prst="rect">
            <a:avLst/>
          </a:prstGeom>
        </p:spPr>
      </p:pic>
    </p:spTree>
    <p:extLst>
      <p:ext uri="{BB962C8B-B14F-4D97-AF65-F5344CB8AC3E}">
        <p14:creationId xmlns:p14="http://schemas.microsoft.com/office/powerpoint/2010/main" val="2772179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171A7B-9756-E4C5-6673-FE394C138C77}"/>
              </a:ext>
            </a:extLst>
          </p:cNvPr>
          <p:cNvSpPr txBox="1"/>
          <p:nvPr/>
        </p:nvSpPr>
        <p:spPr>
          <a:xfrm>
            <a:off x="1997611" y="815926"/>
            <a:ext cx="547233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5)Scatter Plot - Sales vs. Profit by Year</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EDAA665-4F30-9C0C-0525-A7B463FCBE03}"/>
              </a:ext>
            </a:extLst>
          </p:cNvPr>
          <p:cNvPicPr>
            <a:picLocks noChangeAspect="1"/>
          </p:cNvPicPr>
          <p:nvPr/>
        </p:nvPicPr>
        <p:blipFill>
          <a:blip r:embed="rId2"/>
          <a:stretch>
            <a:fillRect/>
          </a:stretch>
        </p:blipFill>
        <p:spPr>
          <a:xfrm>
            <a:off x="1997611" y="1523734"/>
            <a:ext cx="6358597" cy="2387084"/>
          </a:xfrm>
          <a:prstGeom prst="rect">
            <a:avLst/>
          </a:prstGeom>
        </p:spPr>
      </p:pic>
      <p:sp>
        <p:nvSpPr>
          <p:cNvPr id="5" name="TextBox 4">
            <a:extLst>
              <a:ext uri="{FF2B5EF4-FFF2-40B4-BE49-F238E27FC236}">
                <a16:creationId xmlns:a16="http://schemas.microsoft.com/office/drawing/2014/main" id="{319BD46A-8428-1B99-D8FA-A134F1D3DB21}"/>
              </a:ext>
            </a:extLst>
          </p:cNvPr>
          <p:cNvSpPr txBox="1"/>
          <p:nvPr/>
        </p:nvSpPr>
        <p:spPr>
          <a:xfrm>
            <a:off x="1997611" y="4417255"/>
            <a:ext cx="7652826" cy="1754326"/>
          </a:xfrm>
          <a:prstGeom prst="rect">
            <a:avLst/>
          </a:prstGeom>
          <a:noFill/>
        </p:spPr>
        <p:txBody>
          <a:bodyPr wrap="square" rtlCol="0">
            <a:spAutoFit/>
          </a:bodyPr>
          <a:lstStyle/>
          <a:p>
            <a:pPr marL="285750" indent="-285750">
              <a:buFontTx/>
              <a:buChar char="-"/>
            </a:pPr>
            <a:r>
              <a:rPr lang="en-US" dirty="0">
                <a:latin typeface="Times New Roman" panose="02020603050405020304" pitchFamily="18" charset="0"/>
                <a:cs typeface="Times New Roman" panose="02020603050405020304" pitchFamily="18" charset="0"/>
              </a:rPr>
              <a:t>Description: </a:t>
            </a:r>
          </a:p>
          <a:p>
            <a:r>
              <a:rPr lang="en-US" dirty="0">
                <a:latin typeface="Times New Roman" panose="02020603050405020304" pitchFamily="18" charset="0"/>
                <a:cs typeface="Times New Roman" panose="02020603050405020304" pitchFamily="18" charset="0"/>
              </a:rPr>
              <a:t>     - Correlation between sales and profit over years.</a:t>
            </a:r>
          </a:p>
          <a:p>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Key Insights: </a:t>
            </a:r>
          </a:p>
          <a:p>
            <a:r>
              <a:rPr lang="en-US" dirty="0">
                <a:latin typeface="Times New Roman" panose="02020603050405020304" pitchFamily="18" charset="0"/>
                <a:cs typeface="Times New Roman" panose="02020603050405020304" pitchFamily="18" charset="0"/>
              </a:rPr>
              <a:t>     - Identify relationship trends between sales and profit.</a:t>
            </a:r>
          </a:p>
          <a:p>
            <a:endParaRPr lang="en-IN" dirty="0"/>
          </a:p>
        </p:txBody>
      </p:sp>
    </p:spTree>
    <p:extLst>
      <p:ext uri="{BB962C8B-B14F-4D97-AF65-F5344CB8AC3E}">
        <p14:creationId xmlns:p14="http://schemas.microsoft.com/office/powerpoint/2010/main" val="1094933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BD496-E0A5-E2A6-1519-3BDEFC9F0170}"/>
              </a:ext>
            </a:extLst>
          </p:cNvPr>
          <p:cNvSpPr txBox="1"/>
          <p:nvPr/>
        </p:nvSpPr>
        <p:spPr>
          <a:xfrm>
            <a:off x="2264899" y="786006"/>
            <a:ext cx="5219114" cy="369332"/>
          </a:xfrm>
          <a:prstGeom prst="rect">
            <a:avLst/>
          </a:prstGeom>
          <a:noFill/>
        </p:spPr>
        <p:txBody>
          <a:bodyPr wrap="square" rtlCol="0">
            <a:spAutoFit/>
          </a:bodyPr>
          <a:lstStyle/>
          <a:p>
            <a:r>
              <a:rPr lang="en-US" b="1" i="0" dirty="0">
                <a:solidFill>
                  <a:srgbClr val="222222"/>
                </a:solidFill>
                <a:effectLst/>
                <a:latin typeface="Times New Roman" panose="02020603050405020304" pitchFamily="18" charset="0"/>
                <a:cs typeface="Times New Roman" panose="02020603050405020304" pitchFamily="18" charset="0"/>
              </a:rPr>
              <a:t> 6)Pie Chart - Average Profit by Category</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047B193-53EE-27FD-881C-2BEBB6B4F65B}"/>
              </a:ext>
            </a:extLst>
          </p:cNvPr>
          <p:cNvSpPr txBox="1"/>
          <p:nvPr/>
        </p:nvSpPr>
        <p:spPr>
          <a:xfrm>
            <a:off x="2264899" y="4184405"/>
            <a:ext cx="7680960" cy="1754326"/>
          </a:xfrm>
          <a:prstGeom prst="rect">
            <a:avLst/>
          </a:prstGeom>
          <a:noFill/>
        </p:spPr>
        <p:txBody>
          <a:bodyPr wrap="square" rtlCol="0">
            <a:spAutoFit/>
          </a:bodyPr>
          <a:lstStyle/>
          <a:p>
            <a:pPr marL="285750" indent="-285750">
              <a:buFontTx/>
              <a:buChar char="-"/>
            </a:pPr>
            <a:r>
              <a:rPr lang="en-US" b="0" i="0" dirty="0">
                <a:solidFill>
                  <a:srgbClr val="222222"/>
                </a:solidFill>
                <a:effectLst/>
                <a:latin typeface="Times New Roman" panose="02020603050405020304" pitchFamily="18" charset="0"/>
                <a:cs typeface="Times New Roman" panose="02020603050405020304" pitchFamily="18" charset="0"/>
              </a:rPr>
              <a:t>Description:</a:t>
            </a:r>
            <a:br>
              <a:rPr lang="en-US" dirty="0">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 Illustrates the average profit distribution across categories.</a:t>
            </a:r>
          </a:p>
          <a:p>
            <a:br>
              <a:rPr lang="en-US" dirty="0">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Key Insights:</a:t>
            </a:r>
            <a:br>
              <a:rPr lang="en-US" dirty="0">
                <a:latin typeface="Times New Roman" panose="02020603050405020304" pitchFamily="18" charset="0"/>
                <a:cs typeface="Times New Roman" panose="02020603050405020304" pitchFamily="18" charset="0"/>
              </a:rPr>
            </a:br>
            <a:r>
              <a:rPr lang="en-US" b="0" i="0" dirty="0">
                <a:solidFill>
                  <a:srgbClr val="222222"/>
                </a:solidFill>
                <a:effectLst/>
                <a:latin typeface="Times New Roman" panose="02020603050405020304" pitchFamily="18" charset="0"/>
                <a:cs typeface="Times New Roman" panose="02020603050405020304" pitchFamily="18" charset="0"/>
              </a:rPr>
              <a:t>  - Pinpoints which categories contribute most to profitability.</a:t>
            </a:r>
            <a:br>
              <a:rPr lang="en-US" dirty="0"/>
            </a:br>
            <a:endParaRPr lang="en-IN" dirty="0"/>
          </a:p>
        </p:txBody>
      </p:sp>
      <p:pic>
        <p:nvPicPr>
          <p:cNvPr id="6" name="Picture 5">
            <a:extLst>
              <a:ext uri="{FF2B5EF4-FFF2-40B4-BE49-F238E27FC236}">
                <a16:creationId xmlns:a16="http://schemas.microsoft.com/office/drawing/2014/main" id="{BF1E95CE-8B2E-CD51-62F1-B96963F6F3A5}"/>
              </a:ext>
            </a:extLst>
          </p:cNvPr>
          <p:cNvPicPr>
            <a:picLocks noChangeAspect="1"/>
          </p:cNvPicPr>
          <p:nvPr/>
        </p:nvPicPr>
        <p:blipFill>
          <a:blip r:embed="rId2"/>
          <a:stretch>
            <a:fillRect/>
          </a:stretch>
        </p:blipFill>
        <p:spPr>
          <a:xfrm>
            <a:off x="2604411" y="1394310"/>
            <a:ext cx="4654518" cy="2150748"/>
          </a:xfrm>
          <a:prstGeom prst="rect">
            <a:avLst/>
          </a:prstGeom>
        </p:spPr>
      </p:pic>
    </p:spTree>
    <p:extLst>
      <p:ext uri="{BB962C8B-B14F-4D97-AF65-F5344CB8AC3E}">
        <p14:creationId xmlns:p14="http://schemas.microsoft.com/office/powerpoint/2010/main" val="270254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5EFA20-F10C-2A23-0EBC-85AC08FD3145}"/>
              </a:ext>
            </a:extLst>
          </p:cNvPr>
          <p:cNvSpPr txBox="1"/>
          <p:nvPr/>
        </p:nvSpPr>
        <p:spPr>
          <a:xfrm>
            <a:off x="2208628" y="761534"/>
            <a:ext cx="576775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7)Donut Chart - Profit by Ship Mode</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666B798-A41D-0C7A-A042-CAB13D2A5EA1}"/>
              </a:ext>
            </a:extLst>
          </p:cNvPr>
          <p:cNvPicPr>
            <a:picLocks noChangeAspect="1"/>
          </p:cNvPicPr>
          <p:nvPr/>
        </p:nvPicPr>
        <p:blipFill>
          <a:blip r:embed="rId2"/>
          <a:stretch>
            <a:fillRect/>
          </a:stretch>
        </p:blipFill>
        <p:spPr>
          <a:xfrm>
            <a:off x="2208628" y="1396366"/>
            <a:ext cx="4281268" cy="2458182"/>
          </a:xfrm>
          <a:prstGeom prst="rect">
            <a:avLst/>
          </a:prstGeom>
        </p:spPr>
      </p:pic>
      <p:sp>
        <p:nvSpPr>
          <p:cNvPr id="5" name="TextBox 4">
            <a:extLst>
              <a:ext uri="{FF2B5EF4-FFF2-40B4-BE49-F238E27FC236}">
                <a16:creationId xmlns:a16="http://schemas.microsoft.com/office/drawing/2014/main" id="{D41874AF-7BA2-26CF-7A91-2A15BD291504}"/>
              </a:ext>
            </a:extLst>
          </p:cNvPr>
          <p:cNvSpPr txBox="1"/>
          <p:nvPr/>
        </p:nvSpPr>
        <p:spPr>
          <a:xfrm>
            <a:off x="2208628" y="4445971"/>
            <a:ext cx="6794696"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Description: </a:t>
            </a:r>
          </a:p>
          <a:p>
            <a:r>
              <a:rPr lang="en-US" dirty="0">
                <a:latin typeface="Times New Roman" panose="02020603050405020304" pitchFamily="18" charset="0"/>
                <a:cs typeface="Times New Roman" panose="02020603050405020304" pitchFamily="18" charset="0"/>
              </a:rPr>
              <a:t>     - Displays profit distribution based on shipping methods.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Key Insights:</a:t>
            </a:r>
          </a:p>
          <a:p>
            <a:r>
              <a:rPr lang="en-US" dirty="0">
                <a:latin typeface="Times New Roman" panose="02020603050405020304" pitchFamily="18" charset="0"/>
                <a:cs typeface="Times New Roman" panose="02020603050405020304" pitchFamily="18" charset="0"/>
              </a:rPr>
              <a:t>     - Understand which shipping modes are most profitable.</a:t>
            </a:r>
          </a:p>
          <a:p>
            <a:r>
              <a:rPr lang="en-US" dirty="0">
                <a:latin typeface="Times New Roman" panose="02020603050405020304" pitchFamily="18" charset="0"/>
                <a:cs typeface="Times New Roman" panose="02020603050405020304" pitchFamily="18" charset="0"/>
              </a:rPr>
              <a:t>     - Evaluate shipping strategy for cost-efficiency.</a:t>
            </a:r>
          </a:p>
          <a:p>
            <a:endParaRPr lang="en-IN" dirty="0"/>
          </a:p>
        </p:txBody>
      </p:sp>
    </p:spTree>
    <p:extLst>
      <p:ext uri="{BB962C8B-B14F-4D97-AF65-F5344CB8AC3E}">
        <p14:creationId xmlns:p14="http://schemas.microsoft.com/office/powerpoint/2010/main" val="7429078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168</TotalTime>
  <Words>615</Words>
  <Application>Microsoft Office PowerPoint</Application>
  <PresentationFormat>Widescreen</PresentationFormat>
  <Paragraphs>65</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Wisp</vt:lpstr>
      <vt:lpstr>Superstore Sales Dashboard Overview</vt:lpstr>
      <vt:lpstr>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Sejal Soundade</dc:creator>
  <cp:lastModifiedBy>Sejal Soundade</cp:lastModifiedBy>
  <cp:revision>6</cp:revision>
  <dcterms:created xsi:type="dcterms:W3CDTF">2024-09-24T06:47:54Z</dcterms:created>
  <dcterms:modified xsi:type="dcterms:W3CDTF">2024-10-07T10:09:56Z</dcterms:modified>
</cp:coreProperties>
</file>