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9" r:id="rId4"/>
    <p:sldId id="271" r:id="rId5"/>
    <p:sldId id="261" r:id="rId6"/>
    <p:sldId id="263" r:id="rId7"/>
    <p:sldId id="272" r:id="rId8"/>
    <p:sldId id="265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4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9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01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23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01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88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3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9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3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1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DEFENSA HITO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Sergio diego Cordova Dávalos</a:t>
            </a:r>
          </a:p>
          <a:p>
            <a:r>
              <a:rPr lang="es-ES" dirty="0"/>
              <a:t>PROGRAMACION III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320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MAIN </a:t>
            </a:r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863399D-079A-4D31-B3E8-9FCFA49CA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85054"/>
              </p:ext>
            </p:extLst>
          </p:nvPr>
        </p:nvGraphicFramePr>
        <p:xfrm>
          <a:off x="874897" y="1152983"/>
          <a:ext cx="894715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107569030"/>
                    </a:ext>
                  </a:extLst>
                </a:gridCol>
              </a:tblGrid>
              <a:tr h="5900738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Examen_Hito2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Main</a:t>
                      </a:r>
                      <a:r>
                        <a:rPr lang="es-BO" dirty="0"/>
                        <a:t>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Main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main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[] </a:t>
                      </a:r>
                      <a:r>
                        <a:rPr lang="es-BO" dirty="0" err="1"/>
                        <a:t>args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dirty="0" err="1"/>
                        <a:t>Policia</a:t>
                      </a:r>
                      <a:r>
                        <a:rPr lang="es-BO" dirty="0"/>
                        <a:t> p1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/>
                        <a:t>Policia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p1.Leer()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p1.ImprimirPolicia()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/>
                        <a:t>Policia</a:t>
                      </a:r>
                      <a:r>
                        <a:rPr lang="es-BO" dirty="0"/>
                        <a:t> p2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/>
                        <a:t>Policia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p2.Leer()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p2.ImprimirPolicia()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Profesor prof1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/>
                        <a:t>Profesor()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prof1.Leer()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prof1.ImprimirProfesor()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Profesor prof2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/>
                        <a:t>Profesor()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prof2.Leer()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prof2.ImprimirProfesor()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prof1.VerificarProfesor(prof1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/>
                        <a:t>prof2)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p1.VerificarPolicia(p1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/>
                        <a:t>prof1)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9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6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</a:t>
            </a:r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A8024FF-52EC-4776-A41E-D0BC627E9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6870"/>
              </p:ext>
            </p:extLst>
          </p:nvPr>
        </p:nvGraphicFramePr>
        <p:xfrm>
          <a:off x="1103313" y="2052638"/>
          <a:ext cx="89471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86733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br>
                        <a:rPr lang="es-BO" dirty="0"/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Examen_Hito2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java.util.Scanner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 </a:t>
                      </a:r>
                      <a:r>
                        <a:rPr lang="es-BO" dirty="0" err="1"/>
                        <a:t>Interface</a:t>
                      </a:r>
                      <a:r>
                        <a:rPr lang="es-BO" dirty="0"/>
                        <a:t> {</a:t>
                      </a:r>
                      <a:br>
                        <a:rPr lang="es-BO" dirty="0"/>
                      </a:br>
                      <a:r>
                        <a:rPr lang="es-BO" dirty="0"/>
                        <a:t>    Scanner LEER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/>
                        <a:t>Scanner(System.in)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6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3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Ciudadano - Código</a:t>
            </a:r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937C3E0-CE93-439A-8655-0E80BD4E8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4171"/>
              </p:ext>
            </p:extLst>
          </p:nvPr>
        </p:nvGraphicFramePr>
        <p:xfrm>
          <a:off x="1103313" y="2052638"/>
          <a:ext cx="89471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23514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Examen_Hito2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Ciudadano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Interface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PrimerNombre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PrimerApellido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CiIdentidad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CiExtension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Edad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Ciudadano()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.PrimerNombre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.CiIdentidad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.CiExtension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.Edad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8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1B64A-A864-4D1A-9B53-8C5C7601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Ciudadano - Código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49F4A7D-8A1B-4D96-B8F5-C22ADE96E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979249"/>
              </p:ext>
            </p:extLst>
          </p:nvPr>
        </p:nvGraphicFramePr>
        <p:xfrm>
          <a:off x="1243012" y="1280160"/>
          <a:ext cx="959008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088">
                  <a:extLst>
                    <a:ext uri="{9D8B030D-6E8A-4147-A177-3AD203B41FA5}">
                      <a16:colId xmlns:a16="http://schemas.microsoft.com/office/drawing/2014/main" val="122575546"/>
                    </a:ext>
                  </a:extLst>
                </a:gridCol>
              </a:tblGrid>
              <a:tr h="545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Mostrar()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"Nombre: %s\n",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.getPrimerNombre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"Apellido: %s\n",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.getPrimerApellido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"Carnet: %d \n",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.getCiIdentidad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CiExtension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%s\n",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.getCiExtension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"Edad: %d \n",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.getEdad</a:t>
                      </a:r>
                      <a:r>
                        <a:rPr lang="es-BO" dirty="0"/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</a:p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Leer()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Nombre: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.PrimerNombre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LEER.nextLine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Apellido: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.PrimerApellido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LEER.nextLine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Lugar donde Saco el Carnet: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.CiExtension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LEER.nextLine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carnet de identidad: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.CiIdentidad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LEER.nextInt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Edad: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.Edad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LEER.nextInt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3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8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Persona - Código</a:t>
            </a:r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8ED641B-9EF1-4479-8614-8A9E97A04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04261"/>
              </p:ext>
            </p:extLst>
          </p:nvPr>
        </p:nvGraphicFramePr>
        <p:xfrm>
          <a:off x="1103684" y="1376082"/>
          <a:ext cx="894715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03129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Examen_Hito2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Persona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Ciudadano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etapaCrecimiento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Persona() {</a:t>
                      </a: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Leer()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es-BO" dirty="0" err="1"/>
                        <a:t>.Leer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Etapa de Crecimiento: 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.etapaCrecimiento</a:t>
                      </a:r>
                      <a:r>
                        <a:rPr lang="es-BO" dirty="0"/>
                        <a:t> = </a:t>
                      </a:r>
                      <a:r>
                        <a:rPr lang="es-BO" dirty="0" err="1"/>
                        <a:t>LEER.nextLine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ImprimirPersona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.Mostrar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"Etapa de Crecimiento: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.etapaCrecimiento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3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Policía - Código</a:t>
            </a:r>
            <a:endParaRPr lang="es-MX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6ADEDA94-9E8F-4332-A240-E370B077B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11560"/>
              </p:ext>
            </p:extLst>
          </p:nvPr>
        </p:nvGraphicFramePr>
        <p:xfrm>
          <a:off x="760413" y="1277938"/>
          <a:ext cx="1078547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476">
                  <a:extLst>
                    <a:ext uri="{9D8B030D-6E8A-4147-A177-3AD203B41FA5}">
                      <a16:colId xmlns:a16="http://schemas.microsoft.com/office/drawing/2014/main" val="2688027779"/>
                    </a:ext>
                  </a:extLst>
                </a:gridCol>
              </a:tblGrid>
              <a:tr h="4983162">
                <a:tc>
                  <a:txBody>
                    <a:bodyPr/>
                    <a:lstStyle/>
                    <a:p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Examen_Hito2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Policia</a:t>
                      </a:r>
                      <a:r>
                        <a:rPr lang="es-BO" sz="1400" dirty="0"/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Persona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 Turno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nroDestinos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i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[] Destinos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[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s-BO" sz="1400" dirty="0"/>
                        <a:t>]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Policia</a:t>
                      </a:r>
                      <a:r>
                        <a:rPr lang="es-BO" sz="1400" dirty="0"/>
                        <a:t>()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Leer()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es-BO" sz="1400" dirty="0" err="1"/>
                        <a:t>.Leer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Turno: 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.Turno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dirty="0" err="1"/>
                        <a:t>LEER.nextLine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nroDestinos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.nroDestinos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dirty="0" err="1"/>
                        <a:t>LEER.nextInt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.nroDestinos</a:t>
                      </a:r>
                      <a:r>
                        <a:rPr lang="es-BO" sz="1400" dirty="0"/>
                        <a:t> &lt;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"La Cantidad de Materias es Menor a 3"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.i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.i</a:t>
                      </a:r>
                      <a:r>
                        <a:rPr lang="es-BO" sz="1400" dirty="0"/>
                        <a:t> &lt;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.nroDestinos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sz="1400" dirty="0"/>
                        <a:t>++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.i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dirty="0" err="1"/>
                        <a:t>System.out.printf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Destino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%d: ",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.i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.Destinos</a:t>
                      </a:r>
                      <a:r>
                        <a:rPr lang="es-BO" sz="1400" dirty="0"/>
                        <a:t>[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.i</a:t>
                      </a:r>
                      <a:r>
                        <a:rPr lang="es-BO" sz="1400" dirty="0"/>
                        <a:t>] = </a:t>
                      </a:r>
                      <a:r>
                        <a:rPr lang="es-BO" sz="1400" dirty="0" err="1"/>
                        <a:t>LEER.nextLine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dirty="0"/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28B7-5613-4B7B-B1EB-F9F31C89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03300"/>
          </a:xfrm>
        </p:spPr>
        <p:txBody>
          <a:bodyPr/>
          <a:lstStyle/>
          <a:p>
            <a:r>
              <a:rPr lang="es-ES" dirty="0"/>
              <a:t>Clase Policía - Código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C5216C-462D-4D09-874D-FB00D71DC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3998"/>
              </p:ext>
            </p:extLst>
          </p:nvPr>
        </p:nvGraphicFramePr>
        <p:xfrm>
          <a:off x="747713" y="1003300"/>
          <a:ext cx="89471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6473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ImprimirPolicia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.Mostrar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"Turno: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.Turno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nroDestinos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.nroDestinos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 &lt;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.Destinos.length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dirty="0"/>
                        <a:t>++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"Destino %d: %s",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.Destinos</a:t>
                      </a:r>
                      <a:r>
                        <a:rPr lang="es-BO" dirty="0"/>
                        <a:t>[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])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VerificarPolicia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Policia</a:t>
                      </a:r>
                      <a:r>
                        <a:rPr lang="es-BO" dirty="0"/>
                        <a:t> p1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/>
                        <a:t>Profesor prof1)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 &lt;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.Destinos.length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dirty="0"/>
                        <a:t>++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(prof1.Ciudad == p1.Destinos[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.i</a:t>
                      </a:r>
                      <a:r>
                        <a:rPr lang="es-BO" dirty="0"/>
                        <a:t>]) {</a:t>
                      </a:r>
                      <a:br>
                        <a:rPr lang="es-BO" dirty="0"/>
                      </a:br>
                      <a:r>
                        <a:rPr lang="es-BO" dirty="0"/>
                        <a:t>    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"Pertenece al Destino"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}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{</a:t>
                      </a:r>
                      <a:br>
                        <a:rPr lang="es-BO" dirty="0"/>
                      </a:br>
                      <a:r>
                        <a:rPr lang="es-BO" dirty="0"/>
                        <a:t>    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 Pertenece al Destino"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14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Profesor - Código</a:t>
            </a:r>
            <a:endParaRPr lang="es-MX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6197DB8-2617-44E6-8582-1B3909B6E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22006"/>
              </p:ext>
            </p:extLst>
          </p:nvPr>
        </p:nvGraphicFramePr>
        <p:xfrm>
          <a:off x="773113" y="1354138"/>
          <a:ext cx="894715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174233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Examen_Hito2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Profesor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Persona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CargaH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 Ciudad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/>
                        <a:t>nroMaterias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[] Materias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sz="1400" dirty="0" err="1"/>
                        <a:t>String</a:t>
                      </a:r>
                      <a:r>
                        <a:rPr lang="es-BO" sz="1400" dirty="0"/>
                        <a:t>[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s-BO" sz="1400" dirty="0"/>
                        <a:t>]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Profesor()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}</a:t>
                      </a:r>
                      <a:br>
                        <a:rPr lang="es-BO" sz="1400" dirty="0"/>
                      </a:br>
                      <a:br>
                        <a:rPr lang="es-BO" sz="1400" dirty="0"/>
                      </a:br>
                      <a:r>
                        <a:rPr lang="es-BO" sz="1400" dirty="0"/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Leer()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es-BO" sz="1400" dirty="0" err="1"/>
                        <a:t>.Leer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Carga Horaria: 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.CargaH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dirty="0" err="1"/>
                        <a:t>LEER.nextInt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Ciudad: 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.Ciudad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dirty="0" err="1"/>
                        <a:t>LEER.nextLine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Materias: 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.nroMaterias</a:t>
                      </a:r>
                      <a:r>
                        <a:rPr lang="es-BO" sz="1400" dirty="0"/>
                        <a:t> = </a:t>
                      </a:r>
                      <a:r>
                        <a:rPr lang="es-BO" sz="1400" dirty="0" err="1"/>
                        <a:t>LEER.nextInt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.nroMaterias</a:t>
                      </a:r>
                      <a:r>
                        <a:rPr lang="es-BO" sz="1400" dirty="0"/>
                        <a:t> &gt;=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s-BO" sz="1400" dirty="0"/>
                        <a:t>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i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sz="1400" dirty="0"/>
                        <a:t>i &lt;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.nroMaterias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sz="1400" dirty="0"/>
                        <a:t>++i) 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    </a:t>
                      </a:r>
                      <a:r>
                        <a:rPr lang="es-BO" sz="1400" dirty="0" err="1"/>
                        <a:t>System.out.printf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"Ingrese Materia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%d: ", </a:t>
                      </a:r>
                      <a:r>
                        <a:rPr lang="es-BO" sz="1400" dirty="0"/>
                        <a:t>i)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/>
                        <a:t>.Materias</a:t>
                      </a:r>
                      <a:r>
                        <a:rPr lang="es-BO" sz="1400" dirty="0"/>
                        <a:t>[i] = </a:t>
                      </a:r>
                      <a:r>
                        <a:rPr lang="es-BO" sz="1400" dirty="0" err="1"/>
                        <a:t>LEER.nextLine</a:t>
                      </a:r>
                      <a:r>
                        <a:rPr lang="es-BO" sz="1400" dirty="0"/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}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/>
                        <a:t>{</a:t>
                      </a:r>
                      <a:br>
                        <a:rPr lang="es-BO" sz="1400" dirty="0"/>
                      </a:br>
                      <a:r>
                        <a:rPr lang="es-BO" sz="1400" dirty="0"/>
                        <a:t>            </a:t>
                      </a:r>
                      <a:r>
                        <a:rPr lang="es-BO" sz="1400" dirty="0" err="1"/>
                        <a:t>System.out.println</a:t>
                      </a:r>
                      <a:r>
                        <a:rPr lang="es-BO" sz="1400" dirty="0"/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"La Cantidad de Materias es Menor a 3"</a:t>
                      </a:r>
                      <a:r>
                        <a:rPr lang="es-BO" sz="1400" dirty="0"/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/>
                        <a:t>}</a:t>
                      </a:r>
                      <a:br>
                        <a:rPr lang="es-BO" sz="1400" dirty="0"/>
                      </a:br>
                      <a:endParaRPr lang="es-B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3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45E6-D0B2-4D07-93E0-F425F28C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Profesor - Código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3038BD-649D-45E5-9415-4C84BEF67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36742"/>
              </p:ext>
            </p:extLst>
          </p:nvPr>
        </p:nvGraphicFramePr>
        <p:xfrm>
          <a:off x="785813" y="1290638"/>
          <a:ext cx="894715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5152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ImprimirProfesor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.Mostrar</a:t>
                      </a:r>
                      <a:r>
                        <a:rPr lang="es-BO" dirty="0"/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"Carga Horaria: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.CargaH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"Ciudad: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.Ciudad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Nro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Materias: " </a:t>
                      </a:r>
                      <a:r>
                        <a:rPr lang="es-BO" dirty="0"/>
                        <a:t>+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.nroMaterias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i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dirty="0"/>
                        <a:t>i &lt;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.Materias.length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dirty="0"/>
                        <a:t>++i)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dirty="0" err="1"/>
                        <a:t>System.out.printf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"Materia %d: %s", </a:t>
                      </a:r>
                      <a:r>
                        <a:rPr lang="es-BO" dirty="0"/>
                        <a:t>i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.Materias</a:t>
                      </a:r>
                      <a:r>
                        <a:rPr lang="es-BO" dirty="0"/>
                        <a:t>[i])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VerificarProfesor</a:t>
                      </a:r>
                      <a:r>
                        <a:rPr lang="es-BO" dirty="0"/>
                        <a:t>(Profesor p1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/>
                        <a:t>Profesor p2)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i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 </a:t>
                      </a:r>
                      <a:r>
                        <a:rPr lang="es-BO" dirty="0"/>
                        <a:t>i &lt;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.Materias.length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BO" dirty="0"/>
                        <a:t>++i)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(p1.Materias[i] == p2.Materias[i]) {</a:t>
                      </a:r>
                      <a:br>
                        <a:rPr lang="es-BO" dirty="0"/>
                      </a:br>
                      <a:r>
                        <a:rPr lang="es-BO" dirty="0"/>
                        <a:t>    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"Tienen Las Mismas Materias"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}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{</a:t>
                      </a:r>
                      <a:br>
                        <a:rPr lang="es-BO" dirty="0"/>
                      </a:br>
                      <a:r>
                        <a:rPr lang="es-BO" dirty="0"/>
                        <a:t>            </a:t>
                      </a:r>
                      <a:r>
                        <a:rPr lang="es-BO" dirty="0" err="1"/>
                        <a:t>System.out.println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 Tienen Las Mismas Materias"</a:t>
                      </a:r>
                      <a:r>
                        <a:rPr lang="es-BO" dirty="0"/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r>
                        <a:rPr lang="es-BO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0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1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438</TotalTime>
  <Words>1468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DEFENSA HITO 2</vt:lpstr>
      <vt:lpstr>INTERFACE </vt:lpstr>
      <vt:lpstr>Clase Ciudadano - Código</vt:lpstr>
      <vt:lpstr>Clase Ciudadano - Código</vt:lpstr>
      <vt:lpstr>Clase Persona - Código</vt:lpstr>
      <vt:lpstr>Clase Policía - Código</vt:lpstr>
      <vt:lpstr>Clase Policía - Código</vt:lpstr>
      <vt:lpstr>Clase Profesor - Código</vt:lpstr>
      <vt:lpstr>Clase Profesor - Código</vt:lpstr>
      <vt:lpstr>CLASE MAIN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2</dc:title>
  <dc:creator>Elian</dc:creator>
  <cp:lastModifiedBy>Sergio Cordova</cp:lastModifiedBy>
  <cp:revision>13</cp:revision>
  <dcterms:created xsi:type="dcterms:W3CDTF">2020-04-06T14:17:17Z</dcterms:created>
  <dcterms:modified xsi:type="dcterms:W3CDTF">2020-06-26T06:28:21Z</dcterms:modified>
</cp:coreProperties>
</file>