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320" r:id="rId3"/>
    <p:sldId id="328" r:id="rId4"/>
    <p:sldId id="321" r:id="rId5"/>
    <p:sldId id="327" r:id="rId6"/>
    <p:sldId id="322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n" initials="E" lastIdx="1" clrIdx="0">
    <p:extLst>
      <p:ext uri="{19B8F6BF-5375-455C-9EA6-DF929625EA0E}">
        <p15:presenceInfo xmlns:p15="http://schemas.microsoft.com/office/powerpoint/2012/main" userId="El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2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7712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92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3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4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4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4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DEFENSA HITO 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DIEGO CORDOVA DAVALOS</a:t>
            </a:r>
          </a:p>
          <a:p>
            <a:r>
              <a:rPr lang="es-ES" dirty="0"/>
              <a:t>PROGRAMACION III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62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del Controller</a:t>
            </a:r>
            <a:endParaRPr lang="es-MX" dirty="0"/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7CF0B7EA-1815-4685-B10B-EB68E0A44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660033"/>
              </p:ext>
            </p:extLst>
          </p:nvPr>
        </p:nvGraphicFramePr>
        <p:xfrm>
          <a:off x="342900" y="1265238"/>
          <a:ext cx="11493499" cy="798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499">
                  <a:extLst>
                    <a:ext uri="{9D8B030D-6E8A-4147-A177-3AD203B41FA5}">
                      <a16:colId xmlns:a16="http://schemas.microsoft.com/office/drawing/2014/main" val="2841261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@RestController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@RequestMapping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r>
                        <a:rPr lang="es-BO" sz="1400" dirty="0"/>
                        <a:t>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"/api/v1"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UserControllerRest</a:t>
                      </a:r>
                      <a:r>
                        <a:rPr lang="es-BO" sz="1400" dirty="0"/>
                        <a:t> {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@Autowired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VirusService</a:t>
                      </a:r>
                      <a:r>
                        <a:rPr lang="es-BO" sz="1400" dirty="0"/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@GetMapping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"/coronaVirus"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List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&gt;&gt;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getAllcasos</a:t>
                      </a:r>
                      <a:r>
                        <a:rPr lang="es-BO" sz="1400" dirty="0"/>
                        <a:t>()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dirty="0" err="1"/>
                        <a:t>List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&gt; </a:t>
                      </a:r>
                      <a:r>
                        <a:rPr lang="es-BO" sz="1400" dirty="0" err="1"/>
                        <a:t>persons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dirty="0" err="1"/>
                        <a:t>.getAllcasos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persons.isEmpty</a:t>
                      </a:r>
                      <a:r>
                        <a:rPr lang="es-BO" sz="1400" dirty="0"/>
                        <a:t>())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NO_CONTENT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persons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}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Exception</a:t>
                      </a:r>
                      <a:r>
                        <a:rPr lang="es-BO" sz="1400" dirty="0"/>
                        <a:t> e)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INTERNAL_SERVER_ERROR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"/coronaVirus/getOne/{idcoronavirus}"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&gt;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getcasosByIdcoronavirus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"idcoronavirus"</a:t>
                      </a:r>
                      <a:r>
                        <a:rPr lang="es-BO" sz="1400" dirty="0"/>
                        <a:t>) </a:t>
                      </a:r>
                      <a:r>
                        <a:rPr lang="es-BO" sz="1400" dirty="0" err="1"/>
                        <a:t>Integer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cModel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dirty="0" err="1"/>
                        <a:t>.getcasosByIdcoronavirus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cModel</a:t>
                      </a:r>
                      <a:r>
                        <a:rPr lang="es-BO" sz="1400" dirty="0"/>
                        <a:t> !=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cModel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NOT_FOUND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}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Exception</a:t>
                      </a:r>
                      <a:r>
                        <a:rPr lang="es-BO" sz="1400" dirty="0"/>
                        <a:t> e)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INTERNAL_SERVER_ERROR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1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B2E54-EB47-41A1-9289-47DC8482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del </a:t>
            </a:r>
            <a:r>
              <a:rPr lang="es-ES" dirty="0" err="1"/>
              <a:t>Controller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F3BC3D7-1527-47F4-9FDB-D6180EF07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352291"/>
              </p:ext>
            </p:extLst>
          </p:nvPr>
        </p:nvGraphicFramePr>
        <p:xfrm>
          <a:off x="444500" y="1316038"/>
          <a:ext cx="11468099" cy="755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099">
                  <a:extLst>
                    <a:ext uri="{9D8B030D-6E8A-4147-A177-3AD203B41FA5}">
                      <a16:colId xmlns:a16="http://schemas.microsoft.com/office/drawing/2014/main" val="276061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@PostMapping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"/coronaVirus"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@RequestBody 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 virus){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dirty="0" err="1"/>
                        <a:t>.save</a:t>
                      </a:r>
                      <a:r>
                        <a:rPr lang="es-BO" sz="1400" dirty="0"/>
                        <a:t>(virus)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Exception</a:t>
                      </a:r>
                      <a:r>
                        <a:rPr lang="es-BO" sz="1400" dirty="0"/>
                        <a:t> e){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EXPECTATION_FAILED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@DeleteMapping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"/coronaVirus/deleteCV/{idCoronaVirus}"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&gt;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"idCoronaVirus"</a:t>
                      </a:r>
                      <a:r>
                        <a:rPr lang="es-BO" sz="1400" dirty="0"/>
                        <a:t>) </a:t>
                      </a:r>
                      <a:r>
                        <a:rPr lang="es-BO" sz="1400" dirty="0" err="1"/>
                        <a:t>Integer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dirty="0" err="1"/>
                        <a:t>.delete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"Departamento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successfully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Exception</a:t>
                      </a:r>
                      <a:r>
                        <a:rPr lang="es-BO" sz="1400" dirty="0"/>
                        <a:t> e)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EXPECTATION_FAILED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@PutMapping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"/coronaVirus/{idCoronaVirus}"</a:t>
                      </a:r>
                      <a:r>
                        <a:rPr lang="es-BO" sz="1400" dirty="0"/>
                        <a:t>)</a:t>
                      </a:r>
                      <a:br>
                        <a:rPr lang="es-BO" sz="1400" dirty="0"/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&gt;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updateCasos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"idCoronaVirus"</a:t>
                      </a:r>
                      <a:r>
                        <a:rPr lang="es-BO" sz="1400" dirty="0"/>
                        <a:t>) </a:t>
                      </a:r>
                      <a:r>
                        <a:rPr lang="es-BO" sz="1400" dirty="0" err="1"/>
                        <a:t>Integer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@RequestBody 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cModel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dirty="0" err="1"/>
                        <a:t>CasosModel</a:t>
                      </a:r>
                      <a:r>
                        <a:rPr lang="es-BO" sz="1400" dirty="0"/>
                        <a:t> </a:t>
                      </a:r>
                      <a:r>
                        <a:rPr lang="es-BO" sz="1400" dirty="0" err="1"/>
                        <a:t>cUpdate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400" dirty="0" err="1"/>
                        <a:t>.update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cModel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idcoronavirus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cUpdate</a:t>
                      </a:r>
                      <a:r>
                        <a:rPr lang="es-BO" sz="1400" dirty="0"/>
                        <a:t> !=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cUpdate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NOT_FOUND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}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s-BO" sz="1400" dirty="0"/>
                        <a:t>(</a:t>
                      </a:r>
                      <a:r>
                        <a:rPr lang="es-BO" sz="1400" dirty="0" err="1"/>
                        <a:t>Exception</a:t>
                      </a:r>
                      <a:r>
                        <a:rPr lang="es-BO" sz="1400" dirty="0"/>
                        <a:t> e)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BO" sz="1400" dirty="0" err="1"/>
                        <a:t>ResponseEntity</a:t>
                      </a:r>
                      <a:r>
                        <a:rPr lang="es-BO" sz="1400" dirty="0"/>
                        <a:t>&lt;&gt;(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400" dirty="0" err="1"/>
                        <a:t>HttpStatus.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INTERNAL_SERVER_ERROR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0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del Service</a:t>
            </a:r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EEAC643-A964-40F1-8600-C150CC125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565962"/>
              </p:ext>
            </p:extLst>
          </p:nvPr>
        </p:nvGraphicFramePr>
        <p:xfrm>
          <a:off x="762000" y="1130301"/>
          <a:ext cx="1065530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300">
                  <a:extLst>
                    <a:ext uri="{9D8B030D-6E8A-4147-A177-3AD203B41FA5}">
                      <a16:colId xmlns:a16="http://schemas.microsoft.com/office/drawing/2014/main" val="2573428763"/>
                    </a:ext>
                  </a:extLst>
                </a:gridCol>
              </a:tblGrid>
              <a:tr h="6959599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VirusService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VirusServiceInterfaz</a:t>
                      </a:r>
                      <a:r>
                        <a:rPr lang="es-BO" dirty="0"/>
                        <a:t>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@Autowired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CasosRepo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.save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cModel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dirty="0" err="1"/>
                        <a:t>Optional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 casos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.findById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casosUpdate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casos.isPresent</a:t>
                      </a:r>
                      <a:r>
                        <a:rPr lang="es-BO" dirty="0"/>
                        <a:t>()) {</a:t>
                      </a:r>
                      <a:br>
                        <a:rPr lang="es-BO" dirty="0"/>
                      </a:br>
                      <a:r>
                        <a:rPr lang="es-BO" dirty="0"/>
                        <a:t>            </a:t>
                      </a:r>
                      <a:r>
                        <a:rPr lang="es-BO" dirty="0" err="1"/>
                        <a:t>casosUpdate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casos.get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/>
                        <a:t>casosUpdate.setNombresdep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cModel.getNombredep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/>
                        <a:t>casosUpdate.setCasoscontagiados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cModel.getCasoscontagiados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/>
                        <a:t>casosUpdate.setCasossospechosos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cModel.getCasossospechosos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/>
                        <a:t>casosUpdate.setCasosrecuperados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cModel.getCasosrecuperados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.save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casosUpdate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casosUpdate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2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88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94089-7A84-48BB-B826-64BA9BEA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del </a:t>
            </a:r>
            <a:r>
              <a:rPr lang="es-ES" dirty="0" err="1"/>
              <a:t>Service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5AC523F-DC3A-41B1-A914-C867703DE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26500"/>
              </p:ext>
            </p:extLst>
          </p:nvPr>
        </p:nvGraphicFramePr>
        <p:xfrm>
          <a:off x="1103684" y="1152983"/>
          <a:ext cx="894715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325111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.deleteById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List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getAllcasos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dirty="0" err="1"/>
                        <a:t>List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 casos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/>
                        <a:t>ArrayList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.findAll</a:t>
                      </a:r>
                      <a:r>
                        <a:rPr lang="es-BO" dirty="0"/>
                        <a:t>().</a:t>
                      </a:r>
                      <a:r>
                        <a:rPr lang="es-BO" dirty="0" err="1"/>
                        <a:t>forEach</a:t>
                      </a:r>
                      <a:r>
                        <a:rPr lang="es-BO" dirty="0"/>
                        <a:t>(casos::</a:t>
                      </a:r>
                      <a:r>
                        <a:rPr lang="es-BO" dirty="0" err="1"/>
                        <a:t>add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casos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getcasosByIdcoronavirus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dirty="0" err="1"/>
                        <a:t>Optional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 casos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casosRepo</a:t>
                      </a:r>
                      <a:r>
                        <a:rPr lang="es-BO" dirty="0" err="1"/>
                        <a:t>.findById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casos.isPresent</a:t>
                      </a:r>
                      <a:r>
                        <a:rPr lang="es-BO" dirty="0"/>
                        <a:t>())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dirty="0" err="1"/>
                        <a:t>cModel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casos.get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9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7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de la Interfaz</a:t>
            </a:r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6E17C3E-B569-4520-9B30-6972C39FD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35861"/>
              </p:ext>
            </p:extLst>
          </p:nvPr>
        </p:nvGraphicFramePr>
        <p:xfrm>
          <a:off x="1103313" y="2052638"/>
          <a:ext cx="89471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19145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 </a:t>
                      </a:r>
                      <a:r>
                        <a:rPr lang="es-BO" dirty="0" err="1"/>
                        <a:t>VirusServiceInterfaz</a:t>
                      </a:r>
                      <a:r>
                        <a:rPr lang="es-BO" dirty="0"/>
                        <a:t>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cModel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List</a:t>
                      </a:r>
                      <a:r>
                        <a:rPr lang="es-BO" dirty="0"/>
                        <a:t>&lt;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&gt;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getAllcasos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CasosModel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getcasosByIdcoronavirus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idcoronavirus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3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34DE-69B1-478E-9A2C-99633529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Codigo</a:t>
            </a:r>
            <a:r>
              <a:rPr lang="es-BO" dirty="0"/>
              <a:t> Casos </a:t>
            </a:r>
            <a:r>
              <a:rPr lang="es-BO" dirty="0" err="1"/>
              <a:t>Model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0BC1005-31F1-4219-9E81-3D2659B63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4467"/>
              </p:ext>
            </p:extLst>
          </p:nvPr>
        </p:nvGraphicFramePr>
        <p:xfrm>
          <a:off x="874896" y="1252538"/>
          <a:ext cx="10313803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803">
                  <a:extLst>
                    <a:ext uri="{9D8B030D-6E8A-4147-A177-3AD203B41FA5}">
                      <a16:colId xmlns:a16="http://schemas.microsoft.com/office/drawing/2014/main" val="1137485766"/>
                    </a:ext>
                  </a:extLst>
                </a:gridCol>
              </a:tblGrid>
              <a:tr h="6176962">
                <a:tc>
                  <a:txBody>
                    <a:bodyPr/>
                    <a:lstStyle/>
                    <a:p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@Table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corona_virus_paciente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 err="1"/>
                        <a:t>CasosModel</a:t>
                      </a:r>
                      <a:r>
                        <a:rPr lang="es-BO" sz="1600" dirty="0"/>
                        <a:t> {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@Id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@GeneratedValue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strategy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dirty="0" err="1"/>
                        <a:t>GenerationType.</a:t>
                      </a:r>
                      <a:r>
                        <a:rPr lang="es-BO" sz="16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 err="1"/>
                        <a:t>Integer</a:t>
                      </a:r>
                      <a:r>
                        <a:rPr lang="es-BO" sz="1600" dirty="0"/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idcoronavirus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nombre_dep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 err="1"/>
                        <a:t>String</a:t>
                      </a:r>
                      <a:r>
                        <a:rPr lang="es-BO" sz="1600" dirty="0"/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nombre_dep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 err="1"/>
                        <a:t>String</a:t>
                      </a:r>
                      <a:r>
                        <a:rPr lang="es-BO" sz="1600" dirty="0"/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apellidos_paciente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dirty="0" err="1"/>
                        <a:t>String</a:t>
                      </a:r>
                      <a:r>
                        <a:rPr lang="es-BO" sz="1600" dirty="0"/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apellidos_paciente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edad_paciente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casos_contagiados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casos_contagiados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casos_sospechosos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casos_sospechosos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sz="1600" dirty="0"/>
                        <a:t>(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sz="1600" dirty="0"/>
                        <a:t>= 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casos_recuperados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600" dirty="0"/>
                        <a:t>)</a:t>
                      </a:r>
                      <a:br>
                        <a:rPr lang="es-BO" sz="1600" dirty="0"/>
                      </a:br>
                      <a:r>
                        <a:rPr lang="es-BO" sz="1600" dirty="0"/>
                        <a:t>   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casos_recuperados</a:t>
                      </a:r>
                      <a:r>
                        <a:rPr lang="es-BO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BF0F-CB9D-4B9D-B01B-AD82ABE6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Main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F94864F-900B-4E72-8A56-9875DB540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96126"/>
              </p:ext>
            </p:extLst>
          </p:nvPr>
        </p:nvGraphicFramePr>
        <p:xfrm>
          <a:off x="1103313" y="2052638"/>
          <a:ext cx="8947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03537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ExamenHito3Application {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[] </a:t>
                      </a:r>
                      <a:r>
                        <a:rPr lang="es-BO" dirty="0" err="1"/>
                        <a:t>args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</a:t>
                      </a:r>
                      <a:r>
                        <a:rPr lang="es-BO" dirty="0" err="1"/>
                        <a:t>SpringApplication.</a:t>
                      </a:r>
                      <a:r>
                        <a:rPr lang="es-BO" i="1" dirty="0" err="1">
                          <a:effectLst/>
                        </a:rPr>
                        <a:t>run</a:t>
                      </a:r>
                      <a:r>
                        <a:rPr lang="es-BO" dirty="0"/>
                        <a:t>(ExamenHito3Application.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class, </a:t>
                      </a:r>
                      <a:r>
                        <a:rPr lang="es-BO" dirty="0" err="1"/>
                        <a:t>args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7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6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1144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DEFENSA HITO 3</vt:lpstr>
      <vt:lpstr>Código del Controller</vt:lpstr>
      <vt:lpstr>Código del Controller</vt:lpstr>
      <vt:lpstr>Código del Service</vt:lpstr>
      <vt:lpstr>Código del Service</vt:lpstr>
      <vt:lpstr>Código de la Interfaz</vt:lpstr>
      <vt:lpstr>Codigo Casos Model</vt:lpstr>
      <vt:lpstr>Main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</dc:title>
  <dc:creator>Elian</dc:creator>
  <cp:lastModifiedBy>Sergio Cordova</cp:lastModifiedBy>
  <cp:revision>26</cp:revision>
  <dcterms:created xsi:type="dcterms:W3CDTF">2020-05-17T23:39:11Z</dcterms:created>
  <dcterms:modified xsi:type="dcterms:W3CDTF">2020-06-26T06:42:35Z</dcterms:modified>
</cp:coreProperties>
</file>