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97" y="-482985"/>
            <a:ext cx="3166465" cy="11251683"/>
            <a:chOff x="-121697" y="-482985"/>
            <a:chExt cx="3166465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97" y="-482985"/>
              <a:ext cx="3166465" cy="11251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8740" y="66737"/>
            <a:ext cx="10882057" cy="3352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311" y="79436"/>
            <a:ext cx="3799781" cy="3343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15410" y="5318278"/>
            <a:ext cx="4927646" cy="9055223"/>
            <a:chOff x="11815410" y="5318278"/>
            <a:chExt cx="4927646" cy="90552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5410" y="5318278"/>
              <a:ext cx="4927646" cy="90552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68585" y="5311495"/>
            <a:ext cx="2451048" cy="6647619"/>
            <a:chOff x="6868585" y="5311495"/>
            <a:chExt cx="2451048" cy="66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8585" y="5311495"/>
              <a:ext cx="2451048" cy="66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29721" y="8018475"/>
            <a:ext cx="5842072" cy="188765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4810" y="7596490"/>
            <a:ext cx="2232672" cy="5146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39842" y="7478814"/>
            <a:ext cx="453305" cy="488175"/>
            <a:chOff x="5039842" y="7478814"/>
            <a:chExt cx="453305" cy="4881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9842" y="7478814"/>
              <a:ext cx="453305" cy="488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76683" y="2365093"/>
            <a:ext cx="14185450" cy="4240986"/>
            <a:chOff x="3376683" y="2365093"/>
            <a:chExt cx="14185450" cy="42409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687794" y="3299198"/>
              <a:ext cx="6826073" cy="3306880"/>
              <a:chOff x="3687794" y="3299198"/>
              <a:chExt cx="6826073" cy="330688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13702" y="3125106"/>
                <a:ext cx="890112" cy="1308169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09141" y="3258099"/>
                <a:ext cx="5910485" cy="707494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513702" y="4224750"/>
                <a:ext cx="973683" cy="1308169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09141" y="4357742"/>
                <a:ext cx="6253713" cy="688447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513702" y="5324394"/>
                <a:ext cx="976483" cy="1308169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09141" y="5457386"/>
                <a:ext cx="5440961" cy="118919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08113" y="2296523"/>
              <a:ext cx="3881165" cy="81366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64430" y="2296525"/>
              <a:ext cx="3150079" cy="81366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0736094" y="3210309"/>
              <a:ext cx="6826039" cy="1711448"/>
              <a:chOff x="10736094" y="3210309"/>
              <a:chExt cx="6826039" cy="171144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562002" y="3036217"/>
                <a:ext cx="890112" cy="1308169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157407" y="3169207"/>
                <a:ext cx="4155675" cy="688446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562002" y="4135861"/>
                <a:ext cx="973683" cy="1308169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157407" y="4268855"/>
                <a:ext cx="6253704" cy="6884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762" y="2482894"/>
            <a:ext cx="6979181" cy="6900954"/>
            <a:chOff x="1904762" y="2482894"/>
            <a:chExt cx="6979181" cy="69009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2" y="2482894"/>
              <a:ext cx="6979181" cy="69009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4974" y="6630513"/>
            <a:ext cx="4754786" cy="25665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21782" y="6025620"/>
            <a:ext cx="2483585" cy="6162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3266" y="400880"/>
            <a:ext cx="11432297" cy="25999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9702" y="1090948"/>
            <a:ext cx="424618" cy="424618"/>
            <a:chOff x="2319702" y="1090948"/>
            <a:chExt cx="424618" cy="4246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9702" y="1090948"/>
              <a:ext cx="424618" cy="4246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41394" y="1090948"/>
            <a:ext cx="424618" cy="424618"/>
            <a:chOff x="15541394" y="1090948"/>
            <a:chExt cx="424618" cy="4246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41394" y="1090948"/>
              <a:ext cx="424618" cy="4246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32011" y="2733378"/>
            <a:ext cx="5725132" cy="3066659"/>
            <a:chOff x="2532011" y="2733378"/>
            <a:chExt cx="5725132" cy="30666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2011" y="2733378"/>
              <a:ext cx="5725132" cy="30666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5244" y="2482894"/>
            <a:ext cx="6979181" cy="6869562"/>
            <a:chOff x="9435244" y="2482894"/>
            <a:chExt cx="6979181" cy="68695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35244" y="2482894"/>
              <a:ext cx="6979181" cy="68695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88329" y="2733378"/>
            <a:ext cx="5725132" cy="3066659"/>
            <a:chOff x="10088329" y="2733378"/>
            <a:chExt cx="5725132" cy="30666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88329" y="2733378"/>
              <a:ext cx="5725132" cy="306665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1942" y="6025620"/>
            <a:ext cx="2538156" cy="63528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21830" y="6823253"/>
            <a:ext cx="4187872" cy="2048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54578" y="3236240"/>
            <a:ext cx="6762462" cy="5468469"/>
            <a:chOff x="1954578" y="3236240"/>
            <a:chExt cx="6762462" cy="5468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578" y="3236240"/>
              <a:ext cx="6762462" cy="5468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9639" y="3236240"/>
            <a:ext cx="6762462" cy="5468469"/>
            <a:chOff x="1939639" y="3236240"/>
            <a:chExt cx="6762462" cy="54684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9639" y="3236240"/>
              <a:ext cx="6762462" cy="54684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90474" y="3236240"/>
            <a:ext cx="6762462" cy="5468469"/>
            <a:chOff x="9790474" y="3236240"/>
            <a:chExt cx="6762462" cy="54684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0474" y="3236240"/>
              <a:ext cx="6762462" cy="546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55719" y="211276"/>
            <a:ext cx="11432259" cy="24053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87720" y="8344138"/>
            <a:ext cx="4896178" cy="712021"/>
            <a:chOff x="2887720" y="8344138"/>
            <a:chExt cx="4896178" cy="7120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7720" y="8344138"/>
              <a:ext cx="4896178" cy="71202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88744" y="8466182"/>
            <a:ext cx="3430502" cy="5194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96635" y="1103717"/>
            <a:ext cx="12896267" cy="424618"/>
            <a:chOff x="2796635" y="1103717"/>
            <a:chExt cx="12896267" cy="42461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796635" y="1103717"/>
              <a:ext cx="424618" cy="424618"/>
              <a:chOff x="2796635" y="1103717"/>
              <a:chExt cx="424618" cy="42461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96635" y="1103717"/>
                <a:ext cx="424618" cy="4246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268283" y="1103717"/>
              <a:ext cx="424618" cy="424618"/>
              <a:chOff x="15268283" y="1103717"/>
              <a:chExt cx="424618" cy="42461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68283" y="1103717"/>
                <a:ext cx="424618" cy="42461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723616" y="8344138"/>
            <a:ext cx="4896178" cy="712021"/>
            <a:chOff x="10723616" y="8344138"/>
            <a:chExt cx="4896178" cy="7120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3616" y="8344138"/>
              <a:ext cx="4896178" cy="71202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4668" y="8466182"/>
            <a:ext cx="4155188" cy="579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6302</cp:lastModifiedBy>
  <cp:revision>2</cp:revision>
  <dcterms:created xsi:type="dcterms:W3CDTF">2022-05-26T11:36:54Z</dcterms:created>
  <dcterms:modified xsi:type="dcterms:W3CDTF">2022-05-26T02:37:43Z</dcterms:modified>
</cp:coreProperties>
</file>