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76038" autoAdjust="0"/>
  </p:normalViewPr>
  <p:slideViewPr>
    <p:cSldViewPr snapToGrid="0">
      <p:cViewPr varScale="1">
        <p:scale>
          <a:sx n="67" d="100"/>
          <a:sy n="67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1F384-9E5A-432A-9D32-41210F5D2184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90289-EBB2-4E4F-8EAE-7F07304FA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0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4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6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3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7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1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7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2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9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9BA3F-0C2C-4E75-98D4-C798BF3A184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0EF9-0C5B-4703-A0CF-F42C8915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VR_Figures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14950" y="4275438"/>
            <a:ext cx="2253049" cy="982362"/>
          </a:xfrm>
        </p:spPr>
        <p:txBody>
          <a:bodyPr/>
          <a:lstStyle/>
          <a:p>
            <a:r>
              <a:rPr lang="ko-KR" altLang="en-US" dirty="0"/>
              <a:t>박정혜</a:t>
            </a:r>
          </a:p>
        </p:txBody>
      </p:sp>
    </p:spTree>
    <p:extLst>
      <p:ext uri="{BB962C8B-B14F-4D97-AF65-F5344CB8AC3E}">
        <p14:creationId xmlns:p14="http://schemas.microsoft.com/office/powerpoint/2010/main" val="153363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VR_Figures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hye park</dc:creator>
  <cp:lastModifiedBy>Sejik Park</cp:lastModifiedBy>
  <cp:revision>88</cp:revision>
  <dcterms:created xsi:type="dcterms:W3CDTF">2016-10-20T10:04:48Z</dcterms:created>
  <dcterms:modified xsi:type="dcterms:W3CDTF">2016-12-07T06:39:46Z</dcterms:modified>
</cp:coreProperties>
</file>