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18A19-5FD8-4B1D-8574-352A1571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56D74-BE7A-437F-A898-02540603D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3078B-38A6-4D03-BAB3-18706327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968D2-DE48-4CD4-A0CA-AE8A8926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774E-B8AD-4728-9832-109FB337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68147-BE26-4AB8-B320-43DECEB9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70B99-C519-4470-A191-F29CEFE4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CF9DD-CA41-4556-8680-CA0875F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B1259-C19D-49A4-89EA-ACD938B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AE287-719F-4E80-8B93-A7ED262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8956E-9002-45C2-8DC0-46E20504F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BBF83-6706-4C0A-8DC2-6A08A54C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672C7-2AD9-4AAC-9718-2C448D4C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FE368-A814-453F-97D1-5437E05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6E9CF-1474-4153-88A9-19AC1E0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F5EC-E3BB-48D6-BDD3-445462E0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2F967-CF72-4274-B3F0-3AC6534C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26848-40C4-4ECC-811B-32DC3197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76CEA-91E3-4BA5-A609-242D4EEE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17D5-CA0D-47CC-B8A1-D484CF68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03E0-3FC2-4DF7-BE7B-AA42CE22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88EBE-C775-4C3B-A8F8-D16A0167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B318-1E55-44B0-8599-6A0BEE4C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DD804-7992-4D05-8FF4-18A9908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B877B-0535-48BC-B4ED-E6D08295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CC47E-1CEF-4A54-A38C-520305E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E1CC-E6E1-4132-9782-2395C8ECC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C92FC-1DD3-4655-927E-0BC051E7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B3C32-5E23-42DC-9406-9BD385D8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DAC35-42E4-4F66-BC78-B80D034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B8CA0-C6A8-44D6-AFF6-856098D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1E125-F2C9-4E80-9AE9-101D0E96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D30BF-2E71-41C7-8D4B-C08CF78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BCE3C-BB1D-43E7-9410-FE0D7B32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4A1EDA-F779-4906-A567-DE1280091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ACF614-60A1-40F2-A160-48C4D00A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AF420-0FFD-46F4-B9D7-A88BBC71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ABEEB-B231-42CF-8EB3-326206E9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1E050A-DE8C-403E-9326-65337372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6E6D0-2BD5-4AB8-A919-E28F1AB6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25EF2-5140-4B43-912F-8377DAC7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310AF-982D-4087-83B4-813BFB3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D3150-57BE-4F75-8B69-A1202A05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B15AD-59EF-4E91-B3A3-CE6C065F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49BD5-AA16-428C-800E-9EA1FD79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9EB49-CDC1-4D84-8435-61686252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4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CF426-B5A4-4557-A112-4AFB5AE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3F271-D2A6-459A-8841-644B530E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61C5D-8005-4B16-8149-BB75B787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E7AC2-56E6-4C14-B785-CE41EE8D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69ECE-B2A3-45E1-8742-E2823FF6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F185A-C68B-4A7B-B9DE-0EB6462E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F68B0-72FB-4904-8DBA-184B2440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D2DAB1-15C2-4AFB-9164-51FAC5E3F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A2A7A-2B2D-4BA1-A449-4C0111CD0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91FE-8779-452D-BE3C-C08B504F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3144D-1A89-44E4-858B-AEF3E68C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BA89D-547B-4410-AA4F-8BEB36B9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7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A2D85-1DD2-4F4E-B6A2-CF6FF25B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2354-928B-4005-9AF2-BE3230ACB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86A97-4420-41C0-A4E3-2C36AB7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6C12-EB7D-4C78-AA23-F9A50CDFB7A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484B-A748-4F7D-8F72-F685D7107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36A88-A860-4903-9E27-3D811D350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08BC-0A75-4578-82A6-54466A64C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4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3FF7-0281-4FAD-ACE3-D77D1A14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5ACA7-CA06-45A0-9FAD-DB11B5EA9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2023-03-14T01:27:45Z</dcterms:created>
  <dcterms:modified xsi:type="dcterms:W3CDTF">2023-03-14T01:27:55Z</dcterms:modified>
</cp:coreProperties>
</file>