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200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18" y="49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00112" y="1122363"/>
            <a:ext cx="5400675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2" y="3602038"/>
            <a:ext cx="5400675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5153144" y="365125"/>
            <a:ext cx="1552694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062" y="365125"/>
            <a:ext cx="4568071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91311" y="1709739"/>
            <a:ext cx="6210777" cy="2852737"/>
          </a:xfrm>
        </p:spPr>
        <p:txBody>
          <a:bodyPr anchor="b"/>
          <a:lstStyle>
            <a:lvl1pPr>
              <a:defRPr sz="5315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311" y="4589464"/>
            <a:ext cx="6210777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062" y="1825625"/>
            <a:ext cx="3060382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455" y="1825625"/>
            <a:ext cx="3060382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95999" y="365126"/>
            <a:ext cx="6210777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0" y="1681163"/>
            <a:ext cx="3046318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0" y="2505075"/>
            <a:ext cx="304631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5455" y="1681163"/>
            <a:ext cx="3061320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5455" y="2505075"/>
            <a:ext cx="3061320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96000" y="457200"/>
            <a:ext cx="2322477" cy="1600200"/>
          </a:xfrm>
        </p:spPr>
        <p:txBody>
          <a:bodyPr anchor="b"/>
          <a:lstStyle>
            <a:lvl1pPr>
              <a:defRPr sz="2835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320" y="987426"/>
            <a:ext cx="3645455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0" y="2057400"/>
            <a:ext cx="2322477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96000" y="457200"/>
            <a:ext cx="2322477" cy="1600200"/>
          </a:xfrm>
        </p:spPr>
        <p:txBody>
          <a:bodyPr anchor="b"/>
          <a:lstStyle>
            <a:lvl1pPr>
              <a:defRPr sz="2835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1320" y="987426"/>
            <a:ext cx="3645455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0" y="2057400"/>
            <a:ext cx="2322477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95062" y="365126"/>
            <a:ext cx="6210777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62" y="1825625"/>
            <a:ext cx="6210777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062" y="6356351"/>
            <a:ext cx="1620202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5D59FB6-EE82-4CAD-BE63-B9077FC042D3}" type="datetime1">
              <a:rPr lang="ko-KR" altLang="en-US"/>
              <a:pPr lvl="0">
                <a:defRPr/>
              </a:pPr>
              <a:t>2021-09-12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5298" y="6356351"/>
            <a:ext cx="2430304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5635" y="6356351"/>
            <a:ext cx="1620202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C46814F-E412-47C4-88AC-36E610110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809976" rtl="0" eaLnBrk="1" latinLnBrk="1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1" hangingPunct="1">
        <a:lnSpc>
          <a:spcPct val="90000"/>
        </a:lnSpc>
        <a:spcBef>
          <a:spcPts val="886"/>
        </a:spcBef>
        <a:buFont typeface="Arial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1" hangingPunct="1">
        <a:lnSpc>
          <a:spcPct val="90000"/>
        </a:lnSpc>
        <a:spcBef>
          <a:spcPts val="443"/>
        </a:spcBef>
        <a:buFont typeface="Arial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1" hangingPunct="1">
        <a:lnSpc>
          <a:spcPct val="90000"/>
        </a:lnSpc>
        <a:spcBef>
          <a:spcPts val="443"/>
        </a:spcBef>
        <a:buFont typeface="Arial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1" hangingPunct="1">
        <a:lnSpc>
          <a:spcPct val="90000"/>
        </a:lnSpc>
        <a:spcBef>
          <a:spcPts val="443"/>
        </a:spcBef>
        <a:buFont typeface="Arial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1" hangingPunct="1">
        <a:lnSpc>
          <a:spcPct val="90000"/>
        </a:lnSpc>
        <a:spcBef>
          <a:spcPts val="443"/>
        </a:spcBef>
        <a:buFont typeface="Arial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1" hangingPunct="1">
        <a:lnSpc>
          <a:spcPct val="90000"/>
        </a:lnSpc>
        <a:spcBef>
          <a:spcPts val="443"/>
        </a:spcBef>
        <a:buFont typeface="Arial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1" hangingPunct="1">
        <a:lnSpc>
          <a:spcPct val="90000"/>
        </a:lnSpc>
        <a:spcBef>
          <a:spcPts val="443"/>
        </a:spcBef>
        <a:buFont typeface="Arial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1" hangingPunct="1">
        <a:lnSpc>
          <a:spcPct val="90000"/>
        </a:lnSpc>
        <a:spcBef>
          <a:spcPts val="443"/>
        </a:spcBef>
        <a:buFont typeface="Arial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1" hangingPunct="1">
        <a:lnSpc>
          <a:spcPct val="90000"/>
        </a:lnSpc>
        <a:spcBef>
          <a:spcPts val="443"/>
        </a:spcBef>
        <a:buFont typeface="Arial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48150" t="8210" r="10980" b="49350"/>
          <a:stretch>
            <a:fillRect/>
          </a:stretch>
        </p:blipFill>
        <p:spPr>
          <a:xfrm>
            <a:off x="2486024" y="1244599"/>
            <a:ext cx="4207342" cy="4368801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495298" y="949327"/>
            <a:ext cx="3105151" cy="1117600"/>
          </a:xfrm>
          <a:prstGeom prst="wedgeRoundRectCallout">
            <a:avLst>
              <a:gd name="adj1" fmla="val 40351"/>
              <a:gd name="adj2" fmla="val 69667"/>
              <a:gd name="adj3" fmla="val 16667"/>
            </a:avLst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27074" y="1044571"/>
            <a:ext cx="3768723" cy="9061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흠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...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비슷한 성향의 다른 고객이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샀던 작품을 보여줄까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cs typeface="맑은 고딕"/>
              </a:rPr>
              <a:t>??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6891" y="302828"/>
            <a:ext cx="5049105" cy="6252344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 rot="12098392">
            <a:off x="4592729" y="3087807"/>
            <a:ext cx="561789" cy="74588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6891" y="302828"/>
            <a:ext cx="5049105" cy="6252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6891" y="302828"/>
            <a:ext cx="5049105" cy="6252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7010" t="45700" r="24440" b="43490"/>
          <a:stretch>
            <a:fillRect/>
          </a:stretch>
        </p:blipFill>
        <p:spPr>
          <a:xfrm>
            <a:off x="4439323" y="2419109"/>
            <a:ext cx="451413" cy="706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6891" y="302828"/>
            <a:ext cx="5049105" cy="6252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7010" t="45700" r="24440" b="43490"/>
          <a:stretch>
            <a:fillRect/>
          </a:stretch>
        </p:blipFill>
        <p:spPr>
          <a:xfrm>
            <a:off x="4439323" y="2419109"/>
            <a:ext cx="451413" cy="706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7010" t="45700" r="24440" b="43490"/>
          <a:stretch>
            <a:fillRect/>
          </a:stretch>
        </p:blipFill>
        <p:spPr>
          <a:xfrm>
            <a:off x="2344888" y="2235843"/>
            <a:ext cx="451413" cy="706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6891" y="302828"/>
            <a:ext cx="5049105" cy="6252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7010" t="45700" r="24440" b="43490"/>
          <a:stretch>
            <a:fillRect/>
          </a:stretch>
        </p:blipFill>
        <p:spPr>
          <a:xfrm>
            <a:off x="4439323" y="2419109"/>
            <a:ext cx="451413" cy="706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7010" t="45700" r="24440" b="43490"/>
          <a:stretch>
            <a:fillRect/>
          </a:stretch>
        </p:blipFill>
        <p:spPr>
          <a:xfrm>
            <a:off x="2344888" y="2235843"/>
            <a:ext cx="451413" cy="706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67010" t="45700" r="24440" b="43490"/>
          <a:stretch>
            <a:fillRect/>
          </a:stretch>
        </p:blipFill>
        <p:spPr>
          <a:xfrm>
            <a:off x="2406694" y="3075972"/>
            <a:ext cx="451413" cy="706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6891" y="302828"/>
            <a:ext cx="5049105" cy="6252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7010" t="45700" r="24440" b="43490"/>
          <a:stretch>
            <a:fillRect/>
          </a:stretch>
        </p:blipFill>
        <p:spPr>
          <a:xfrm>
            <a:off x="4439323" y="2419109"/>
            <a:ext cx="486136" cy="760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7010" t="45700" r="24440" b="43490"/>
          <a:stretch>
            <a:fillRect/>
          </a:stretch>
        </p:blipFill>
        <p:spPr>
          <a:xfrm>
            <a:off x="2344888" y="2235842"/>
            <a:ext cx="537132" cy="840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67010" t="45700" r="24440" b="43490"/>
          <a:stretch>
            <a:fillRect/>
          </a:stretch>
        </p:blipFill>
        <p:spPr>
          <a:xfrm>
            <a:off x="2406694" y="3075972"/>
            <a:ext cx="486136" cy="7603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67010" t="45700" r="24440" b="43490"/>
          <a:stretch>
            <a:fillRect/>
          </a:stretch>
        </p:blipFill>
        <p:spPr>
          <a:xfrm>
            <a:off x="2632400" y="1815779"/>
            <a:ext cx="451413" cy="706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48150" t="8210" r="10980" b="49350"/>
          <a:stretch>
            <a:fillRect/>
          </a:stretch>
        </p:blipFill>
        <p:spPr>
          <a:xfrm>
            <a:off x="2486025" y="1244599"/>
            <a:ext cx="4207342" cy="436880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b="890"/>
          <a:stretch>
            <a:fillRect/>
          </a:stretch>
        </p:blipFill>
        <p:spPr>
          <a:xfrm rot="21338684">
            <a:off x="2146290" y="1147923"/>
            <a:ext cx="4124954" cy="3176791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495298" y="949327"/>
            <a:ext cx="3105151" cy="1117600"/>
          </a:xfrm>
          <a:prstGeom prst="wedgeRoundRectCallout">
            <a:avLst>
              <a:gd name="adj1" fmla="val 40351"/>
              <a:gd name="adj2" fmla="val 69667"/>
              <a:gd name="adj3" fmla="val 16667"/>
            </a:avLst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27074" y="1044571"/>
            <a:ext cx="3768723" cy="9061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비슷한 성향의 다른 고객이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샀던 작품을 보여줄까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cs typeface="맑은 고딕"/>
              </a:rPr>
              <a:t>??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48150" t="8210" r="10980" b="49350"/>
          <a:stretch>
            <a:fillRect/>
          </a:stretch>
        </p:blipFill>
        <p:spPr>
          <a:xfrm>
            <a:off x="2486024" y="1244599"/>
            <a:ext cx="4207342" cy="436880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b="2180"/>
          <a:stretch>
            <a:fillRect/>
          </a:stretch>
        </p:blipFill>
        <p:spPr>
          <a:xfrm rot="21095018">
            <a:off x="2149005" y="1170812"/>
            <a:ext cx="4085747" cy="3135383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495298" y="949327"/>
            <a:ext cx="3105151" cy="1117600"/>
          </a:xfrm>
          <a:prstGeom prst="wedgeRoundRectCallout">
            <a:avLst>
              <a:gd name="adj1" fmla="val 40351"/>
              <a:gd name="adj2" fmla="val 69667"/>
              <a:gd name="adj3" fmla="val 16667"/>
            </a:avLst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27075" y="1044572"/>
            <a:ext cx="3768722" cy="9061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비슷한 성향의 다른 고객이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샀던 작품을 보여줄까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cs typeface="맑은 고딕"/>
              </a:rPr>
              <a:t>??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48150" t="8210" r="10980" b="49350"/>
          <a:stretch>
            <a:fillRect/>
          </a:stretch>
        </p:blipFill>
        <p:spPr>
          <a:xfrm>
            <a:off x="2486024" y="1244599"/>
            <a:ext cx="4207342" cy="436880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b="2180"/>
          <a:stretch>
            <a:fillRect/>
          </a:stretch>
        </p:blipFill>
        <p:spPr>
          <a:xfrm rot="20936960">
            <a:off x="2129955" y="1170812"/>
            <a:ext cx="4085747" cy="3135383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495298" y="949327"/>
            <a:ext cx="3105151" cy="1117600"/>
          </a:xfrm>
          <a:prstGeom prst="wedgeRoundRectCallout">
            <a:avLst>
              <a:gd name="adj1" fmla="val 40351"/>
              <a:gd name="adj2" fmla="val 69667"/>
              <a:gd name="adj3" fmla="val 16667"/>
            </a:avLst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27074" y="1044572"/>
            <a:ext cx="3768722" cy="9061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비슷한 성향의 다른 고객이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샀던 작품을 보여줄까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cs typeface="맑은 고딕"/>
              </a:rPr>
              <a:t>??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48150" t="8210" r="10980" b="49350"/>
          <a:stretch>
            <a:fillRect/>
          </a:stretch>
        </p:blipFill>
        <p:spPr>
          <a:xfrm>
            <a:off x="2486024" y="1244599"/>
            <a:ext cx="4207342" cy="436880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b="2180"/>
          <a:stretch>
            <a:fillRect/>
          </a:stretch>
        </p:blipFill>
        <p:spPr>
          <a:xfrm rot="21095018">
            <a:off x="2149005" y="1170812"/>
            <a:ext cx="4085747" cy="3135383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495298" y="949327"/>
            <a:ext cx="3105151" cy="1117600"/>
          </a:xfrm>
          <a:prstGeom prst="wedgeRoundRectCallout">
            <a:avLst>
              <a:gd name="adj1" fmla="val 40351"/>
              <a:gd name="adj2" fmla="val 69667"/>
              <a:gd name="adj3" fmla="val 16667"/>
            </a:avLst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27075" y="1044571"/>
            <a:ext cx="3768722" cy="9061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비슷한 성향의 다른 고객이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샀던 작품을 보여줄까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cs typeface="맑은 고딕"/>
              </a:rPr>
              <a:t>??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48150" t="8210" r="10980" b="49350"/>
          <a:stretch>
            <a:fillRect/>
          </a:stretch>
        </p:blipFill>
        <p:spPr>
          <a:xfrm>
            <a:off x="2486025" y="1244599"/>
            <a:ext cx="4207342" cy="436880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b="890"/>
          <a:stretch>
            <a:fillRect/>
          </a:stretch>
        </p:blipFill>
        <p:spPr>
          <a:xfrm rot="21338684">
            <a:off x="2146290" y="1147923"/>
            <a:ext cx="4124954" cy="3176791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495298" y="949327"/>
            <a:ext cx="3105151" cy="1117600"/>
          </a:xfrm>
          <a:prstGeom prst="wedgeRoundRectCallout">
            <a:avLst>
              <a:gd name="adj1" fmla="val 40351"/>
              <a:gd name="adj2" fmla="val 69667"/>
              <a:gd name="adj3" fmla="val 16667"/>
            </a:avLst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27075" y="1044572"/>
            <a:ext cx="3768722" cy="9061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비슷한 성향의 다른 고객이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샀던 작품을 보여줄까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cs typeface="맑은 고딕"/>
              </a:rPr>
              <a:t>??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48150" t="8210" r="10980" b="49350"/>
          <a:stretch>
            <a:fillRect/>
          </a:stretch>
        </p:blipFill>
        <p:spPr>
          <a:xfrm>
            <a:off x="2486025" y="1244599"/>
            <a:ext cx="4207342" cy="4368801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495298" y="949327"/>
            <a:ext cx="3105151" cy="1117600"/>
          </a:xfrm>
          <a:prstGeom prst="wedgeRoundRectCallout">
            <a:avLst>
              <a:gd name="adj1" fmla="val 40351"/>
              <a:gd name="adj2" fmla="val 69667"/>
              <a:gd name="adj3" fmla="val 16667"/>
            </a:avLst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27075" y="1044572"/>
            <a:ext cx="3768722" cy="90614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...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비슷한 성향의 다른 고객이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샀던 작품을 보여줄까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  <a:cs typeface="맑은 고딕"/>
              </a:rPr>
              <a:t>??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50"/>
                <a:ea typeface="한컴 윤고딕 25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50"/>
              <a:ea typeface="한컴 윤고딕 25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48150" t="8210" r="10980" b="49350"/>
          <a:stretch>
            <a:fillRect/>
          </a:stretch>
        </p:blipFill>
        <p:spPr>
          <a:xfrm>
            <a:off x="-387349" y="1092199"/>
            <a:ext cx="2813049" cy="292100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l="48150" t="8210" r="10980" b="49350"/>
          <a:stretch>
            <a:fillRect/>
          </a:stretch>
        </p:blipFill>
        <p:spPr>
          <a:xfrm>
            <a:off x="2965450" y="1162048"/>
            <a:ext cx="2813049" cy="2921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34950" y="-406400"/>
            <a:ext cx="6883400" cy="688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</ep:Words>
  <ep:PresentationFormat>사용자 지정</ep:PresentationFormat>
  <ep:Paragraphs>21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2021-09-12T07:28:42.000</dcterms:created>
  <dc:creator>민기 최</dc:creator>
  <cp:lastModifiedBy>whtpw</cp:lastModifiedBy>
  <dcterms:modified xsi:type="dcterms:W3CDTF">2021-09-12T15:42:20.186</dcterms:modified>
  <cp:revision>16</cp:revision>
  <dc:title>PowerPoint 프레젠테이션</dc:title>
  <cp:version/>
</cp:coreProperties>
</file>