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5BE39-4213-49C3-AFBD-5A0DA4B9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E9B2A-7EA8-4AEA-B0C2-CF80E276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77454-4192-4035-B308-C5DF11E3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22E5C-2E7F-40B6-BA5A-9CDCFA12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AEC32-0A03-40DF-A273-4FE4D208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1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D093F-C7AC-4A5A-9DFB-9F84120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87A257-8DDD-4C75-B5CD-3D76280E9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E6672-248E-4C89-AA03-F1C07DF5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E131C-D3A7-4ED4-A3BB-A033D11A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1D2B9-863F-4B6C-84A4-90641A74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9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2995FF-75E6-448C-AFA6-9589974FF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EE7B0-3E80-4221-9A3D-E8D9C1E9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6CE13-6A5C-4C94-A0C0-EEE3CEFA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DA47A-A8F1-4A79-A077-EE7CF468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E74D3-A12F-4ECA-8C4F-515C537C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E53A7-A768-43F3-96ED-2DEA1BD3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66DE7-A3AA-4A9A-AB63-113B75B5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573BE-D9B2-4F4C-8E13-9DF5AA03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3EA38-1BE3-4364-816C-6C6D0308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5871A-3913-4259-8C8B-2647FDCC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9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70054-E91A-4F23-8FB9-C0E8B5C3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E0230-8EC4-4B1C-BFAF-CD5A3EE6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74E40-8A69-48E4-9A14-C8F1F9E9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4AFC7-EB48-42B0-A399-DD87D3AF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A660B-95D6-4B4C-878C-9AE51ADB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3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ECAB5-BB77-49A4-8F16-E047B592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DFBD-C11E-44E8-A375-A24CC6200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3D12D-9FB0-4F28-93C0-A09EBF4C3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20A47-1DFD-4539-88A0-8AC3E452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6EB80B-3BFA-4E01-B776-31D57A0F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49A09-E530-4F1E-AC83-9F09B778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6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B644D-BA3D-4EE3-AD4F-757042F1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8CC04-D8EE-483F-9EBB-6AD1E6BB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1CFD0-3A1D-425E-9C3B-5D743FA0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6D55EA-E78A-411F-A652-804442151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AC8F8-F374-4CB8-8ACE-E57A59BA5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BDA53-69CE-4D09-B86B-7BC62743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F8EF0-6FB2-4F07-840E-449EA706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E7582-6F27-4EDE-8722-5626DEC8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0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445C0-5563-4B55-B728-AD9BFDB6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D8242B-9AC5-457B-9C9D-18200F9C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B8BA1-95B4-4A36-BF21-05CDD77A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5E9662-8A15-4A0A-B90A-C57AF679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065EE2-B538-43A3-AEA8-4616FF64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6BC34-4A87-4A50-8169-53B3161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9B0A2-DDCA-4975-B2CA-70A5A32F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BDFAB-EAF9-4954-A0F7-08D43B7B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866AA-92C5-434B-974A-3D8A8954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989FA1-218A-4530-9ECF-378844D2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D0A27-0B05-4DEA-A222-87EC7A2A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CFBDC-06D3-42F3-8CC4-5C264695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8EA13-2130-43DE-A9E3-61317164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0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2AE-9D1F-4AB4-B18E-7F55D08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F1236A-7010-4AD6-A8A5-6E80D12C5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86593-2542-44EF-A7E0-9CDD43589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0BC21-F3C6-4604-9C78-43C5D40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8F2F1-AA8A-4AFF-BDFA-11006189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53B95-3717-45F9-9E7F-227D897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8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6751C-11E8-4DC2-8FB4-07399E12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D425D-C76F-43A0-AAA4-FF1E9D9B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2923E-5B0D-4F91-84F4-688987CE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A709-E281-4530-8E82-6E99430241C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16F2B-53C8-414F-B27B-F4A1FCB88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FF75-A4C4-450D-B2EF-7E983BFDB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DCE8-1313-4C9A-8A9C-BDE7F760B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7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76D53DE-EF07-422B-A649-BEF7BD4B76E3}"/>
              </a:ext>
            </a:extLst>
          </p:cNvPr>
          <p:cNvSpPr/>
          <p:nvPr/>
        </p:nvSpPr>
        <p:spPr>
          <a:xfrm>
            <a:off x="1359763" y="2985116"/>
            <a:ext cx="8743025" cy="887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제목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180107-D7AF-4D09-83BA-10A4A554F1A2}"/>
              </a:ext>
            </a:extLst>
          </p:cNvPr>
          <p:cNvSpPr/>
          <p:nvPr/>
        </p:nvSpPr>
        <p:spPr>
          <a:xfrm>
            <a:off x="10398711" y="2985116"/>
            <a:ext cx="1222159" cy="887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검색버튼</a:t>
            </a:r>
          </a:p>
        </p:txBody>
      </p:sp>
    </p:spTree>
    <p:extLst>
      <p:ext uri="{BB962C8B-B14F-4D97-AF65-F5344CB8AC3E}">
        <p14:creationId xmlns:p14="http://schemas.microsoft.com/office/powerpoint/2010/main" val="340741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67147A-756A-4D12-8E13-AAC82DA87DCC}"/>
              </a:ext>
            </a:extLst>
          </p:cNvPr>
          <p:cNvSpPr/>
          <p:nvPr/>
        </p:nvSpPr>
        <p:spPr>
          <a:xfrm>
            <a:off x="300893" y="188543"/>
            <a:ext cx="2184400" cy="969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E11A6B-1C02-4A1D-9170-342B4FC9A91A}"/>
              </a:ext>
            </a:extLst>
          </p:cNvPr>
          <p:cNvSpPr/>
          <p:nvPr/>
        </p:nvSpPr>
        <p:spPr>
          <a:xfrm>
            <a:off x="6283570" y="826474"/>
            <a:ext cx="3259015" cy="5099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E886F1-7F9E-47A9-BF51-E53B7A9E86F2}"/>
              </a:ext>
            </a:extLst>
          </p:cNvPr>
          <p:cNvSpPr/>
          <p:nvPr/>
        </p:nvSpPr>
        <p:spPr>
          <a:xfrm>
            <a:off x="2719754" y="1566246"/>
            <a:ext cx="8002954" cy="969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읽은 날짜 </a:t>
            </a:r>
            <a:r>
              <a:rPr lang="en-US" altLang="ko-KR" dirty="0"/>
              <a:t>(</a:t>
            </a:r>
            <a:r>
              <a:rPr lang="ko-KR" altLang="en-US" dirty="0"/>
              <a:t>시작일</a:t>
            </a:r>
            <a:r>
              <a:rPr lang="en-US" altLang="ko-KR" dirty="0"/>
              <a:t>-</a:t>
            </a:r>
            <a:r>
              <a:rPr lang="ko-KR" altLang="en-US" dirty="0"/>
              <a:t>종료일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EC8611-7492-422B-9339-FB9A1E2426FB}"/>
              </a:ext>
            </a:extLst>
          </p:cNvPr>
          <p:cNvSpPr/>
          <p:nvPr/>
        </p:nvSpPr>
        <p:spPr>
          <a:xfrm>
            <a:off x="2719754" y="873367"/>
            <a:ext cx="2782277" cy="5099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D2F4BE-922D-4415-A52D-48FB1424D730}"/>
              </a:ext>
            </a:extLst>
          </p:cNvPr>
          <p:cNvSpPr/>
          <p:nvPr/>
        </p:nvSpPr>
        <p:spPr>
          <a:xfrm>
            <a:off x="2719754" y="3428503"/>
            <a:ext cx="8002954" cy="8831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B05F1-0B6E-4344-BC3B-7D98AA470D88}"/>
              </a:ext>
            </a:extLst>
          </p:cNvPr>
          <p:cNvSpPr/>
          <p:nvPr/>
        </p:nvSpPr>
        <p:spPr>
          <a:xfrm>
            <a:off x="2711939" y="2765169"/>
            <a:ext cx="8002954" cy="4562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장르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CBF937-FF0A-40EA-B56B-6B8338B7F2A8}"/>
              </a:ext>
            </a:extLst>
          </p:cNvPr>
          <p:cNvSpPr/>
          <p:nvPr/>
        </p:nvSpPr>
        <p:spPr>
          <a:xfrm>
            <a:off x="4212491" y="4650148"/>
            <a:ext cx="1664678" cy="13813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3A2453-7C40-4089-BF06-90C7D5EBF7C2}"/>
              </a:ext>
            </a:extLst>
          </p:cNvPr>
          <p:cNvSpPr/>
          <p:nvPr/>
        </p:nvSpPr>
        <p:spPr>
          <a:xfrm>
            <a:off x="2719754" y="272563"/>
            <a:ext cx="1606062" cy="4005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</a:t>
            </a:r>
            <a:r>
              <a:rPr lang="en-US" altLang="ko-KR" dirty="0"/>
              <a:t>(</a:t>
            </a:r>
            <a:r>
              <a:rPr lang="ko-KR" altLang="en-US" dirty="0"/>
              <a:t>알라딘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DBB40-8E24-48B5-BF36-8D312C19B8B5}"/>
              </a:ext>
            </a:extLst>
          </p:cNvPr>
          <p:cNvSpPr/>
          <p:nvPr/>
        </p:nvSpPr>
        <p:spPr>
          <a:xfrm>
            <a:off x="6383215" y="4650147"/>
            <a:ext cx="1596293" cy="13813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책의 다른 리뷰보기</a:t>
            </a:r>
          </a:p>
        </p:txBody>
      </p:sp>
    </p:spTree>
    <p:extLst>
      <p:ext uri="{BB962C8B-B14F-4D97-AF65-F5344CB8AC3E}">
        <p14:creationId xmlns:p14="http://schemas.microsoft.com/office/powerpoint/2010/main" val="31174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147DD5-A67A-40B7-BE9B-2EC689B1C297}"/>
              </a:ext>
            </a:extLst>
          </p:cNvPr>
          <p:cNvSpPr/>
          <p:nvPr/>
        </p:nvSpPr>
        <p:spPr>
          <a:xfrm>
            <a:off x="2176581" y="1221154"/>
            <a:ext cx="7479323" cy="111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207733-97BC-4E06-A9C3-7F20568DC879}"/>
              </a:ext>
            </a:extLst>
          </p:cNvPr>
          <p:cNvSpPr/>
          <p:nvPr/>
        </p:nvSpPr>
        <p:spPr>
          <a:xfrm>
            <a:off x="2176581" y="2790093"/>
            <a:ext cx="7479323" cy="111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3194A3-36DD-45C8-BC14-B620CD2D54BD}"/>
              </a:ext>
            </a:extLst>
          </p:cNvPr>
          <p:cNvSpPr/>
          <p:nvPr/>
        </p:nvSpPr>
        <p:spPr>
          <a:xfrm>
            <a:off x="2176581" y="4378570"/>
            <a:ext cx="7479323" cy="111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6EFBD7-3E33-430D-A645-F9C504BADA63}"/>
              </a:ext>
            </a:extLst>
          </p:cNvPr>
          <p:cNvSpPr/>
          <p:nvPr/>
        </p:nvSpPr>
        <p:spPr>
          <a:xfrm>
            <a:off x="9792673" y="1221154"/>
            <a:ext cx="1766281" cy="111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  <a:r>
              <a:rPr lang="en-US" altLang="ko-KR" dirty="0"/>
              <a:t>(</a:t>
            </a:r>
            <a:r>
              <a:rPr lang="ko-KR" altLang="en-US" dirty="0"/>
              <a:t>많이 받은 순으로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44473F-189E-491D-B6B0-A082F46B70C8}"/>
              </a:ext>
            </a:extLst>
          </p:cNvPr>
          <p:cNvSpPr/>
          <p:nvPr/>
        </p:nvSpPr>
        <p:spPr>
          <a:xfrm>
            <a:off x="9792673" y="4378570"/>
            <a:ext cx="1766281" cy="111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  <a:r>
              <a:rPr lang="en-US" altLang="ko-KR" dirty="0"/>
              <a:t>(</a:t>
            </a:r>
            <a:r>
              <a:rPr lang="ko-KR" altLang="en-US" dirty="0"/>
              <a:t>많이 받은 순으로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866445-22ED-4D51-9FAF-748DF0FF459B}"/>
              </a:ext>
            </a:extLst>
          </p:cNvPr>
          <p:cNvSpPr/>
          <p:nvPr/>
        </p:nvSpPr>
        <p:spPr>
          <a:xfrm>
            <a:off x="9792673" y="2790093"/>
            <a:ext cx="1766281" cy="111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  <a:r>
              <a:rPr lang="en-US" altLang="ko-KR" dirty="0"/>
              <a:t>(</a:t>
            </a:r>
            <a:r>
              <a:rPr lang="ko-KR" altLang="en-US" dirty="0"/>
              <a:t>많이 받은 순으로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62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52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세진 이</dc:creator>
  <cp:lastModifiedBy>세진 이</cp:lastModifiedBy>
  <cp:revision>9</cp:revision>
  <dcterms:created xsi:type="dcterms:W3CDTF">2020-06-14T06:15:21Z</dcterms:created>
  <dcterms:modified xsi:type="dcterms:W3CDTF">2020-06-14T13:23:52Z</dcterms:modified>
</cp:coreProperties>
</file>