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90" y="8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5ABB2-BD51-4F5A-AC8A-A18BD5F79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CA3238-EACF-4B57-9EA7-B07B85894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973E3-D050-4EFF-8A21-33162632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5C16-AD4A-4CD7-A5E4-480D7C276D02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BCE7C-C814-4522-8E02-63AB141A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A6DC4-0331-4D4E-A59F-5A22DE7E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BA7A-3F8B-4412-9FF7-A2CF696D2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97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A2C54-F577-4F3A-B621-8C0153E2D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9F10C8-5DAC-4C9A-B8FA-09D0A9C3A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5250EC-4334-4579-BEBA-7B9534DBE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5C16-AD4A-4CD7-A5E4-480D7C276D02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EEEE2-E453-46BB-B507-479DBD1CA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68BA9C-EF9C-441D-B102-030707ED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BA7A-3F8B-4412-9FF7-A2CF696D2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92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981852-275A-48B6-8854-2E05A5FBE7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FF4321-0D62-4724-82FB-8CA683EC9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CFC01-5E80-42D6-86BA-B175D941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5C16-AD4A-4CD7-A5E4-480D7C276D02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5A8AA4-E640-4720-BE47-056E872A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A4AE6F-7749-4B03-A6B8-6C8B73BE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BA7A-3F8B-4412-9FF7-A2CF696D2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85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57425-1742-4667-94E3-F5E01478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FE489-E634-4822-94C0-D80B70A28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B0D6B-9FDF-4E07-AA0B-8D07B811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5C16-AD4A-4CD7-A5E4-480D7C276D02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3FF7A-A986-4FFE-99E8-C5A00A94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DB292-CE4C-4D93-B5BB-02AD400E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BA7A-3F8B-4412-9FF7-A2CF696D2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92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45165-592A-45A3-B69F-95CCF2F2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B2A808-8258-4CF7-89B4-A4E47D3CE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858936-DD11-4291-8CEE-CE7BE1F4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5C16-AD4A-4CD7-A5E4-480D7C276D02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18D3D5-F24A-4345-B7AB-A4CAF3133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C5922-EE06-467F-9715-BE1E2F6D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BA7A-3F8B-4412-9FF7-A2CF696D2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4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1AB15-30C0-4BD9-883F-AE008D10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7CA74E-9719-4D7D-9571-6C95D4ED1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17B449-8398-461D-8D15-743DF2E83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C7E92B-92D3-4D89-88B1-5018364A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5C16-AD4A-4CD7-A5E4-480D7C276D02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D8901D-8DDD-4649-BCBA-0691E34E0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0A64B0-9935-4573-B7B7-034FA828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BA7A-3F8B-4412-9FF7-A2CF696D2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56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95DDB-43AD-4FFC-ACC2-E2A7C1E56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23AE84-8C50-408C-9057-113858809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9605D2-CC90-4312-A0A6-3C584857D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925F93-6121-458F-8FA2-4CEBD152A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167214-827C-4C0F-B833-1F1DCA475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36DB83-ECE1-4D81-A264-EDB9B313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5C16-AD4A-4CD7-A5E4-480D7C276D02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446C04-54FC-4CBF-AB0F-2BA5E348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364748-E477-49FD-A10F-6C050671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BA7A-3F8B-4412-9FF7-A2CF696D2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6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57994-D949-408B-831A-D86521B32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AD3CF7-394B-424E-8BA1-A9E475E9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5C16-AD4A-4CD7-A5E4-480D7C276D02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40E286-6BF9-4B5A-BEFE-80A42EAF5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D58897-8DE5-4245-B6DD-3E29DFA4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BA7A-3F8B-4412-9FF7-A2CF696D2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49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27E79D-35F0-4441-A685-E7C4E0FE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5C16-AD4A-4CD7-A5E4-480D7C276D02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6678C2-B26E-4133-AAA1-3C2ED85E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47C327-9ABD-4603-B1AC-AD915FF0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BA7A-3F8B-4412-9FF7-A2CF696D2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36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9DE6F-688A-4510-8B84-0C38EDD0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61A21-32BB-45F5-A506-20E8FAEC6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E76B43-6F19-41A3-9A6D-A02F6EFB0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E1E108-25A3-4FB0-B762-698F4CC2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5C16-AD4A-4CD7-A5E4-480D7C276D02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675BDF-AA25-48C5-A929-A0F1B2E04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32ADE1-E006-482B-9D2A-E2EC1094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BA7A-3F8B-4412-9FF7-A2CF696D2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11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14FAA-9953-4725-8B91-E8ACDE712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9DCF33-43BA-4E97-BBE5-3984C7EDC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141538-CF85-4409-9EB2-9269D090D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554772-319D-45C6-8156-07747CE1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5C16-AD4A-4CD7-A5E4-480D7C276D02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62BBC1-C67D-4086-9B16-45120621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5B2CFD-B8AA-4D35-A793-AFD83328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BA7A-3F8B-4412-9FF7-A2CF696D2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32328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9168E2-0D3D-4FF0-BFF8-C4B586BD8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5AAEAF-3E7F-410F-A08E-F8F28D190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601A0-C4EE-44E0-BB3A-E9A2B1C97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85C16-AD4A-4CD7-A5E4-480D7C276D02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40B36-E44E-457F-B08C-C7D85096D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305BC-BE59-4C29-8E4B-0A6A9A964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BA7A-3F8B-4412-9FF7-A2CF696D2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/>
          <p:cNvGraphicFramePr>
            <a:graphicFrameLocks noGrp="1"/>
          </p:cNvGraphicFramePr>
          <p:nvPr/>
        </p:nvGraphicFramePr>
        <p:xfrm>
          <a:off x="1989508" y="524074"/>
          <a:ext cx="7396966" cy="635277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17846"/>
                <a:gridCol w="4879120"/>
              </a:tblGrid>
              <a:tr h="407272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용어 및 약어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풀이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66331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lnSpc>
                          <a:spcPct val="100000"/>
                        </a:lnSpc>
                        <a:defRPr/>
                      </a:pPr>
                      <a:endParaRPr lang="en-US" altLang="ko-KR"/>
                    </a:p>
                    <a:p>
                      <a:pPr algn="ctr" latinLnBrk="1">
                        <a:lnSpc>
                          <a:spcPct val="100000"/>
                        </a:lnSpc>
                        <a:defRPr/>
                      </a:pPr>
                      <a:endParaRPr lang="en-US" altLang="ko-KR"/>
                    </a:p>
                    <a:p>
                      <a:pPr algn="ctr" latinLnBrk="1">
                        <a:lnSpc>
                          <a:spcPct val="100000"/>
                        </a:lnSpc>
                        <a:defRPr/>
                      </a:pPr>
                      <a:endParaRPr lang="en-US" altLang="ko-KR"/>
                    </a:p>
                    <a:p>
                      <a:pPr algn="ctr" latinLnBrk="1">
                        <a:lnSpc>
                          <a:spcPct val="100000"/>
                        </a:lnSpc>
                        <a:defRPr/>
                      </a:pPr>
                      <a:endParaRPr lang="en-US" altLang="ko-KR"/>
                    </a:p>
                    <a:p>
                      <a:pPr algn="ctr" latinLnBrk="1">
                        <a:lnSpc>
                          <a:spcPct val="100000"/>
                        </a:lnSpc>
                        <a:defRPr/>
                      </a:pPr>
                      <a:endParaRPr lang="en-US" altLang="ko-KR"/>
                    </a:p>
                    <a:p>
                      <a:pPr algn="ctr" latinLnBrk="1">
                        <a:lnSpc>
                          <a:spcPct val="100000"/>
                        </a:lnSpc>
                        <a:defRPr/>
                      </a:pPr>
                      <a:endParaRPr lang="en-US" altLang="ko-KR"/>
                    </a:p>
                    <a:p>
                      <a:pPr algn="ctr" latinLnBrk="1">
                        <a:lnSpc>
                          <a:spcPct val="100000"/>
                        </a:lnSpc>
                        <a:defRPr/>
                      </a:pPr>
                      <a:r>
                        <a:rPr lang="ko-KR" altLang="en-US"/>
                        <a:t>빅스비 캡슐</a:t>
                      </a:r>
                      <a:endParaRPr lang="ko-KR" altLang="en-US"/>
                    </a:p>
                    <a:p>
                      <a:pPr algn="ctr" latinLnBrk="1">
                        <a:lnSpc>
                          <a:spcPct val="100000"/>
                        </a:lnSpc>
                        <a:defRPr/>
                      </a:pPr>
                      <a:r>
                        <a:rPr lang="en-US" altLang="ko-KR"/>
                        <a:t>[Bixby Capsule]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lnSpc>
                          <a:spcPct val="100000"/>
                        </a:lnSpc>
                        <a:defRPr/>
                      </a:pPr>
                      <a:endParaRPr lang="ko-KR" altLang="en-US"/>
                    </a:p>
                    <a:p>
                      <a:pPr latinLnBrk="1">
                        <a:lnSpc>
                          <a:spcPct val="100000"/>
                        </a:lnSpc>
                        <a:defRPr/>
                      </a:pPr>
                      <a:r>
                        <a:rPr lang="ko-KR" altLang="en-US"/>
                        <a:t> 빅스비는 </a:t>
                      </a:r>
                      <a:r>
                        <a:rPr lang="ko-KR" altLang="en-US" b="0"/>
                        <a:t>삼성전자의 갤럭시 스마트폰에 탑재된 인공지능</a:t>
                      </a:r>
                      <a:r>
                        <a:rPr lang="en-US" altLang="ko-KR" b="0"/>
                        <a:t>(AI) </a:t>
                      </a:r>
                      <a:r>
                        <a:rPr lang="ko-KR" altLang="en-US" b="0"/>
                        <a:t>가상 비서이다</a:t>
                      </a:r>
                      <a:r>
                        <a:rPr lang="en-US" altLang="ko-KR" b="0"/>
                        <a:t>.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텍스트와 터치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음성을 인식하여 문맥을 파악한 후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스마트폰에서 정보를 검색하거나 응용프로그램을 구동할 수 있게 한다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  <a:p>
                      <a:pPr latinLnBrk="1">
                        <a:lnSpc>
                          <a:spcPct val="100000"/>
                        </a:lnSpc>
                        <a:defRPr/>
                      </a:pPr>
                      <a:endParaRPr lang="en-US" altLang="ko-KR"/>
                    </a:p>
                    <a:p>
                      <a:pPr marL="0" marR="0" lvl="0" indent="0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/>
                        <a:t> 이러한 빅스비의 다양한 음성명령 기능을 마켓 플레이스에서 다운 받아 사용할 수 있는데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그것을 캡슐이라고 한다</a:t>
                      </a:r>
                      <a:r>
                        <a:rPr lang="en-US" altLang="ko-KR"/>
                        <a:t>. </a:t>
                      </a:r>
                      <a:r>
                        <a:rPr lang="ko-KR" altLang="en-US"/>
                        <a:t>즉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프로그램화된 기능으로 빅스비의 보조 프로그램 모듈이다</a:t>
                      </a:r>
                      <a:r>
                        <a:rPr lang="en-US" altLang="ko-KR"/>
                        <a:t>. </a:t>
                      </a:r>
                      <a:r>
                        <a:rPr lang="ko-KR" altLang="en-US"/>
                        <a:t>빅스비 내의 비슷한 종류의 데이터와 기능을 하나의 캡슐에 담아서 하나의 애플리케이션처럼 마켓 플레이스에 출시할 수 있다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  <a:p>
                      <a:pPr marL="0" marR="0" lvl="0" indent="0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173926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lnSpc>
                          <a:spcPct val="100000"/>
                        </a:lnSpc>
                        <a:defRPr/>
                      </a:pPr>
                      <a:endParaRPr lang="en-US" altLang="ko-KR"/>
                    </a:p>
                    <a:p>
                      <a:pPr algn="ctr" latinLnBrk="1">
                        <a:lnSpc>
                          <a:spcPct val="100000"/>
                        </a:lnSpc>
                        <a:defRPr/>
                      </a:pPr>
                      <a:r>
                        <a:rPr lang="en-US" altLang="ko-KR"/>
                        <a:t>API</a:t>
                      </a:r>
                      <a:endParaRPr lang="en-US" altLang="ko-KR"/>
                    </a:p>
                    <a:p>
                      <a:pPr algn="ctr" latinLnBrk="1">
                        <a:lnSpc>
                          <a:spcPct val="100000"/>
                        </a:lnSpc>
                        <a:defRPr/>
                      </a:pPr>
                      <a:r>
                        <a:rPr lang="en-US" altLang="ko-KR"/>
                        <a:t>[Application Programming Interface]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lnSpc>
                          <a:spcPct val="100000"/>
                        </a:lnSpc>
                        <a:defRPr/>
                      </a:pPr>
                      <a:endParaRPr lang="en-US" altLang="ko-KR"/>
                    </a:p>
                    <a:p>
                      <a:pPr latinLnBrk="1">
                        <a:lnSpc>
                          <a:spcPct val="100000"/>
                        </a:lnSpc>
                        <a:defRPr/>
                      </a:pPr>
                      <a:r>
                        <a:rPr lang="ko-KR" altLang="en-US"/>
                        <a:t> </a:t>
                      </a:r>
                      <a:r>
                        <a:rPr lang="en-US" altLang="ko-KR"/>
                        <a:t>API</a:t>
                      </a:r>
                      <a:r>
                        <a:rPr lang="ko-KR" altLang="en-US"/>
                        <a:t>는 응용 프로그램 개발자들이 애플리케이션을 만들 때 운영체제에서 동작하는 프로그램을 쉽게 만들 수 있도록 화면 구성이나 프로그램 동작에 필요한 각종 함수를 모아 놓은 것을 말한다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119</ep:Words>
  <ep:PresentationFormat>와이드스크린</ep:PresentationFormat>
  <ep:Paragraphs>18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2021-04-01T13:11:37.000</dcterms:created>
  <dc:creator>sohee1303@naver.com</dc:creator>
  <cp:lastModifiedBy>sohee</cp:lastModifiedBy>
  <dcterms:modified xsi:type="dcterms:W3CDTF">2021-04-01T14:02:52.136</dcterms:modified>
  <cp:revision>7</cp:revision>
  <dc:title>PowerPoint 프레젠테이션</dc:title>
  <cp:version>1000.0000.01</cp:version>
</cp:coreProperties>
</file>