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77" r:id="rId3"/>
    <p:sldId id="289" r:id="rId4"/>
    <p:sldId id="278" r:id="rId5"/>
    <p:sldId id="279" r:id="rId6"/>
    <p:sldId id="280" r:id="rId7"/>
    <p:sldId id="272" r:id="rId8"/>
    <p:sldId id="285" r:id="rId9"/>
    <p:sldId id="287" r:id="rId10"/>
    <p:sldId id="274" r:id="rId11"/>
    <p:sldId id="269" r:id="rId12"/>
    <p:sldId id="28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준" initials="홍" lastIdx="1" clrIdx="0">
    <p:extLst>
      <p:ext uri="{19B8F6BF-5375-455C-9EA6-DF929625EA0E}">
        <p15:presenceInfo xmlns:p15="http://schemas.microsoft.com/office/powerpoint/2012/main" userId="6e44faa6214df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AB"/>
    <a:srgbClr val="CFCFCF"/>
    <a:srgbClr val="F7F7F7"/>
    <a:srgbClr val="FDFDFD"/>
    <a:srgbClr val="363636"/>
    <a:srgbClr val="FD6363"/>
    <a:srgbClr val="808080"/>
    <a:srgbClr val="A5A5A5"/>
    <a:srgbClr val="F3872D"/>
    <a:srgbClr val="609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930D-03EA-4AE0-B2E8-874480F1B98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8D9C6D-E6B3-4D65-9A0F-52B6DAA29789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서버실의 온도나 습도가 표준에 적합하지 않을 경우 기존 서버를 방해하거나 손상시킬 수 있기 때문에 서버를 적절하게 운영하기 위해서는 서버실의 온도와 습도를 고려할 필요가 있다</a:t>
          </a:r>
          <a:r>
            <a:rPr lang="en-US" dirty="0"/>
            <a:t>.</a:t>
          </a:r>
        </a:p>
      </dgm:t>
    </dgm:pt>
    <dgm:pt modelId="{B2F9EE4A-D7B9-4B9F-9E32-83DCD0818EBE}" type="parTrans" cxnId="{4C642552-3AE6-41F4-8ECB-579D0F09F93E}">
      <dgm:prSet/>
      <dgm:spPr/>
      <dgm:t>
        <a:bodyPr/>
        <a:lstStyle/>
        <a:p>
          <a:endParaRPr lang="en-US"/>
        </a:p>
      </dgm:t>
    </dgm:pt>
    <dgm:pt modelId="{BBE84B42-3B3E-4F62-8103-B3F4EF9FD2BA}" type="sibTrans" cxnId="{4C642552-3AE6-41F4-8ECB-579D0F09F93E}">
      <dgm:prSet/>
      <dgm:spPr/>
      <dgm:t>
        <a:bodyPr/>
        <a:lstStyle/>
        <a:p>
          <a:endParaRPr lang="en-US"/>
        </a:p>
      </dgm:t>
    </dgm:pt>
    <dgm:pt modelId="{76613AC6-6F5B-41F2-88E3-047E133F0855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일반적으로 서버실은 서버실에 필요한 기준에 따라 에어컨 냉방으로 준비 되어있다</a:t>
          </a:r>
          <a:r>
            <a:rPr lang="en-US" dirty="0"/>
            <a:t>. </a:t>
          </a:r>
          <a:r>
            <a:rPr lang="ko-KR" dirty="0"/>
            <a:t>그러나 서버실의 상태는 반드시 모니터링되어야 하며 실내의 온도와 습도는 유지되어야 한다</a:t>
          </a:r>
          <a:r>
            <a:rPr lang="en-US" dirty="0"/>
            <a:t>. </a:t>
          </a:r>
          <a:r>
            <a:rPr lang="ko-KR" dirty="0"/>
            <a:t>서버실에 입장함으로써 온습도를 측정해야 한다면 온도가 차가워 번거로울 수밖에 없다</a:t>
          </a:r>
          <a:r>
            <a:rPr lang="en-US" dirty="0"/>
            <a:t>. </a:t>
          </a:r>
          <a:r>
            <a:rPr lang="ko-KR" dirty="0"/>
            <a:t>또한 서버실의 직접 모니터링은 지속적으로 모니터링을 하는 것이 어렵다</a:t>
          </a:r>
          <a:r>
            <a:rPr lang="en-US" dirty="0"/>
            <a:t>. </a:t>
          </a:r>
        </a:p>
      </dgm:t>
    </dgm:pt>
    <dgm:pt modelId="{39E12193-A2EC-497C-BB2A-C2FB1C1B2366}" type="parTrans" cxnId="{1E170F79-1454-4199-9502-B2ED0892C506}">
      <dgm:prSet/>
      <dgm:spPr/>
      <dgm:t>
        <a:bodyPr/>
        <a:lstStyle/>
        <a:p>
          <a:endParaRPr lang="en-US"/>
        </a:p>
      </dgm:t>
    </dgm:pt>
    <dgm:pt modelId="{C07BBFA6-5847-4B18-9752-ED110562DA56}" type="sibTrans" cxnId="{1E170F79-1454-4199-9502-B2ED0892C506}">
      <dgm:prSet/>
      <dgm:spPr/>
      <dgm:t>
        <a:bodyPr/>
        <a:lstStyle/>
        <a:p>
          <a:endParaRPr lang="en-US"/>
        </a:p>
      </dgm:t>
    </dgm:pt>
    <dgm:pt modelId="{0D11DDE1-B959-401E-99FB-AF1D06D5D591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이 문제를 해결하기 위해</a:t>
          </a:r>
          <a:r>
            <a:rPr lang="en-US" dirty="0"/>
            <a:t>, </a:t>
          </a:r>
          <a:r>
            <a:rPr lang="ko-KR" dirty="0"/>
            <a:t>우리는 서버실의 온도와 습도를 원격으로 모니터링할 수 있는 시스템을 구상하였다</a:t>
          </a:r>
          <a:r>
            <a:rPr lang="en-US" dirty="0"/>
            <a:t>.</a:t>
          </a:r>
          <a:r>
            <a:rPr lang="ko-KR" dirty="0"/>
            <a:t> 시스템은 지정된 범위 내에서 원하는 실내 온도를 입력할 수 있으며</a:t>
          </a:r>
          <a:r>
            <a:rPr lang="en-US" dirty="0"/>
            <a:t>, </a:t>
          </a:r>
          <a:r>
            <a:rPr lang="ko-KR" dirty="0"/>
            <a:t>실시간으로 값을 표시한다</a:t>
          </a:r>
          <a:r>
            <a:rPr lang="en-US" dirty="0"/>
            <a:t>. </a:t>
          </a:r>
          <a:r>
            <a:rPr lang="ko-KR" dirty="0"/>
            <a:t>산업체</a:t>
          </a:r>
          <a:r>
            <a:rPr lang="en-US" dirty="0"/>
            <a:t>, </a:t>
          </a:r>
          <a:r>
            <a:rPr lang="ko-KR" dirty="0"/>
            <a:t>강당</a:t>
          </a:r>
          <a:r>
            <a:rPr lang="en-US" dirty="0"/>
            <a:t>, </a:t>
          </a:r>
          <a:r>
            <a:rPr lang="ko-KR" dirty="0"/>
            <a:t>그린하우스 건물</a:t>
          </a:r>
          <a:r>
            <a:rPr lang="en-US" dirty="0"/>
            <a:t>, </a:t>
          </a:r>
          <a:r>
            <a:rPr lang="ko-KR" dirty="0"/>
            <a:t>서버 실</a:t>
          </a:r>
          <a:r>
            <a:rPr lang="en-US" dirty="0"/>
            <a:t>, </a:t>
          </a:r>
          <a:r>
            <a:rPr lang="ko-KR" dirty="0"/>
            <a:t>원자력 시설 등에 적용할 수 있다</a:t>
          </a:r>
          <a:r>
            <a:rPr lang="en-US" dirty="0"/>
            <a:t>.</a:t>
          </a:r>
        </a:p>
      </dgm:t>
    </dgm:pt>
    <dgm:pt modelId="{F33C35AE-72AE-407D-BD3F-4B0DA8DFD4A1}" type="parTrans" cxnId="{45A8D728-0FFB-4E62-BB19-1CB1D9AE2F2A}">
      <dgm:prSet/>
      <dgm:spPr/>
      <dgm:t>
        <a:bodyPr/>
        <a:lstStyle/>
        <a:p>
          <a:endParaRPr lang="en-US"/>
        </a:p>
      </dgm:t>
    </dgm:pt>
    <dgm:pt modelId="{09C50881-6AA3-4E43-BFEC-0D1762D08508}" type="sibTrans" cxnId="{45A8D728-0FFB-4E62-BB19-1CB1D9AE2F2A}">
      <dgm:prSet/>
      <dgm:spPr/>
      <dgm:t>
        <a:bodyPr/>
        <a:lstStyle/>
        <a:p>
          <a:endParaRPr lang="en-US"/>
        </a:p>
      </dgm:t>
    </dgm:pt>
    <dgm:pt modelId="{E6BCFA3C-1EA9-4BFE-94AB-EDD44FA2D5A3}" type="pres">
      <dgm:prSet presAssocID="{5A31930D-03EA-4AE0-B2E8-874480F1B982}" presName="vert0" presStyleCnt="0">
        <dgm:presLayoutVars>
          <dgm:dir/>
          <dgm:animOne val="branch"/>
          <dgm:animLvl val="lvl"/>
        </dgm:presLayoutVars>
      </dgm:prSet>
      <dgm:spPr/>
    </dgm:pt>
    <dgm:pt modelId="{F5D702F5-B5E5-4171-99E7-6C6A601A1DB0}" type="pres">
      <dgm:prSet presAssocID="{798D9C6D-E6B3-4D65-9A0F-52B6DAA29789}" presName="thickLine" presStyleLbl="alignNode1" presStyleIdx="0" presStyleCnt="3"/>
      <dgm:spPr/>
    </dgm:pt>
    <dgm:pt modelId="{51B742BA-D72F-4B00-AC97-9C1874899207}" type="pres">
      <dgm:prSet presAssocID="{798D9C6D-E6B3-4D65-9A0F-52B6DAA29789}" presName="horz1" presStyleCnt="0"/>
      <dgm:spPr/>
    </dgm:pt>
    <dgm:pt modelId="{1EC4F924-4B49-4527-AABA-737E6437ED82}" type="pres">
      <dgm:prSet presAssocID="{798D9C6D-E6B3-4D65-9A0F-52B6DAA29789}" presName="tx1" presStyleLbl="revTx" presStyleIdx="0" presStyleCnt="3"/>
      <dgm:spPr/>
    </dgm:pt>
    <dgm:pt modelId="{E31294F7-047B-4AEB-8431-C3CC823BE1A5}" type="pres">
      <dgm:prSet presAssocID="{798D9C6D-E6B3-4D65-9A0F-52B6DAA29789}" presName="vert1" presStyleCnt="0"/>
      <dgm:spPr/>
    </dgm:pt>
    <dgm:pt modelId="{D045B847-AF73-49C1-9186-09897D16B318}" type="pres">
      <dgm:prSet presAssocID="{76613AC6-6F5B-41F2-88E3-047E133F0855}" presName="thickLine" presStyleLbl="alignNode1" presStyleIdx="1" presStyleCnt="3"/>
      <dgm:spPr/>
    </dgm:pt>
    <dgm:pt modelId="{DC776530-CAE6-4F1B-A889-DF88EB3BB6A5}" type="pres">
      <dgm:prSet presAssocID="{76613AC6-6F5B-41F2-88E3-047E133F0855}" presName="horz1" presStyleCnt="0"/>
      <dgm:spPr/>
    </dgm:pt>
    <dgm:pt modelId="{A75B6D44-967C-4943-AEDF-7EDD3A7C4AFB}" type="pres">
      <dgm:prSet presAssocID="{76613AC6-6F5B-41F2-88E3-047E133F0855}" presName="tx1" presStyleLbl="revTx" presStyleIdx="1" presStyleCnt="3"/>
      <dgm:spPr/>
    </dgm:pt>
    <dgm:pt modelId="{6E4F173D-3BBF-42DC-A14B-725484105167}" type="pres">
      <dgm:prSet presAssocID="{76613AC6-6F5B-41F2-88E3-047E133F0855}" presName="vert1" presStyleCnt="0"/>
      <dgm:spPr/>
    </dgm:pt>
    <dgm:pt modelId="{6631AD98-4898-4B5A-BF7B-91B24A99EF25}" type="pres">
      <dgm:prSet presAssocID="{0D11DDE1-B959-401E-99FB-AF1D06D5D591}" presName="thickLine" presStyleLbl="alignNode1" presStyleIdx="2" presStyleCnt="3"/>
      <dgm:spPr/>
    </dgm:pt>
    <dgm:pt modelId="{A51E281B-079B-45B5-B43E-FA78AF94ACBA}" type="pres">
      <dgm:prSet presAssocID="{0D11DDE1-B959-401E-99FB-AF1D06D5D591}" presName="horz1" presStyleCnt="0"/>
      <dgm:spPr/>
    </dgm:pt>
    <dgm:pt modelId="{E28370AA-9886-47E0-A00E-F18DDDD5FAAC}" type="pres">
      <dgm:prSet presAssocID="{0D11DDE1-B959-401E-99FB-AF1D06D5D591}" presName="tx1" presStyleLbl="revTx" presStyleIdx="2" presStyleCnt="3"/>
      <dgm:spPr/>
    </dgm:pt>
    <dgm:pt modelId="{77071609-2181-44D5-B20D-06CCDBB92D45}" type="pres">
      <dgm:prSet presAssocID="{0D11DDE1-B959-401E-99FB-AF1D06D5D591}" presName="vert1" presStyleCnt="0"/>
      <dgm:spPr/>
    </dgm:pt>
  </dgm:ptLst>
  <dgm:cxnLst>
    <dgm:cxn modelId="{1333FB21-22D2-45AD-B1E5-510F48CAF88D}" type="presOf" srcId="{5A31930D-03EA-4AE0-B2E8-874480F1B982}" destId="{E6BCFA3C-1EA9-4BFE-94AB-EDD44FA2D5A3}" srcOrd="0" destOrd="0" presId="urn:microsoft.com/office/officeart/2008/layout/LinedList"/>
    <dgm:cxn modelId="{45A8D728-0FFB-4E62-BB19-1CB1D9AE2F2A}" srcId="{5A31930D-03EA-4AE0-B2E8-874480F1B982}" destId="{0D11DDE1-B959-401E-99FB-AF1D06D5D591}" srcOrd="2" destOrd="0" parTransId="{F33C35AE-72AE-407D-BD3F-4B0DA8DFD4A1}" sibTransId="{09C50881-6AA3-4E43-BFEC-0D1762D08508}"/>
    <dgm:cxn modelId="{60120763-D013-4F75-BBCB-E57C2BE85AED}" type="presOf" srcId="{798D9C6D-E6B3-4D65-9A0F-52B6DAA29789}" destId="{1EC4F924-4B49-4527-AABA-737E6437ED82}" srcOrd="0" destOrd="0" presId="urn:microsoft.com/office/officeart/2008/layout/LinedList"/>
    <dgm:cxn modelId="{4C642552-3AE6-41F4-8ECB-579D0F09F93E}" srcId="{5A31930D-03EA-4AE0-B2E8-874480F1B982}" destId="{798D9C6D-E6B3-4D65-9A0F-52B6DAA29789}" srcOrd="0" destOrd="0" parTransId="{B2F9EE4A-D7B9-4B9F-9E32-83DCD0818EBE}" sibTransId="{BBE84B42-3B3E-4F62-8103-B3F4EF9FD2BA}"/>
    <dgm:cxn modelId="{84FCEC77-97B2-459D-8307-0F47E273056A}" type="presOf" srcId="{0D11DDE1-B959-401E-99FB-AF1D06D5D591}" destId="{E28370AA-9886-47E0-A00E-F18DDDD5FAAC}" srcOrd="0" destOrd="0" presId="urn:microsoft.com/office/officeart/2008/layout/LinedList"/>
    <dgm:cxn modelId="{1E170F79-1454-4199-9502-B2ED0892C506}" srcId="{5A31930D-03EA-4AE0-B2E8-874480F1B982}" destId="{76613AC6-6F5B-41F2-88E3-047E133F0855}" srcOrd="1" destOrd="0" parTransId="{39E12193-A2EC-497C-BB2A-C2FB1C1B2366}" sibTransId="{C07BBFA6-5847-4B18-9752-ED110562DA56}"/>
    <dgm:cxn modelId="{661CC47F-62B3-45CA-AC2F-D873F199051A}" type="presOf" srcId="{76613AC6-6F5B-41F2-88E3-047E133F0855}" destId="{A75B6D44-967C-4943-AEDF-7EDD3A7C4AFB}" srcOrd="0" destOrd="0" presId="urn:microsoft.com/office/officeart/2008/layout/LinedList"/>
    <dgm:cxn modelId="{0DB04741-11D0-4E8B-9F7C-D63945B20F1B}" type="presParOf" srcId="{E6BCFA3C-1EA9-4BFE-94AB-EDD44FA2D5A3}" destId="{F5D702F5-B5E5-4171-99E7-6C6A601A1DB0}" srcOrd="0" destOrd="0" presId="urn:microsoft.com/office/officeart/2008/layout/LinedList"/>
    <dgm:cxn modelId="{57E6B647-9151-41F7-B132-9449D52AE248}" type="presParOf" srcId="{E6BCFA3C-1EA9-4BFE-94AB-EDD44FA2D5A3}" destId="{51B742BA-D72F-4B00-AC97-9C1874899207}" srcOrd="1" destOrd="0" presId="urn:microsoft.com/office/officeart/2008/layout/LinedList"/>
    <dgm:cxn modelId="{4DCEB339-0B54-4AFD-A83C-9704347C7D7F}" type="presParOf" srcId="{51B742BA-D72F-4B00-AC97-9C1874899207}" destId="{1EC4F924-4B49-4527-AABA-737E6437ED82}" srcOrd="0" destOrd="0" presId="urn:microsoft.com/office/officeart/2008/layout/LinedList"/>
    <dgm:cxn modelId="{B07F4253-0AFA-4237-8399-CCCE92349AE5}" type="presParOf" srcId="{51B742BA-D72F-4B00-AC97-9C1874899207}" destId="{E31294F7-047B-4AEB-8431-C3CC823BE1A5}" srcOrd="1" destOrd="0" presId="urn:microsoft.com/office/officeart/2008/layout/LinedList"/>
    <dgm:cxn modelId="{E4A57716-8A11-4565-8114-01BAB0103CA7}" type="presParOf" srcId="{E6BCFA3C-1EA9-4BFE-94AB-EDD44FA2D5A3}" destId="{D045B847-AF73-49C1-9186-09897D16B318}" srcOrd="2" destOrd="0" presId="urn:microsoft.com/office/officeart/2008/layout/LinedList"/>
    <dgm:cxn modelId="{4C0213C8-36C5-4F2E-AE10-65A39D23C37A}" type="presParOf" srcId="{E6BCFA3C-1EA9-4BFE-94AB-EDD44FA2D5A3}" destId="{DC776530-CAE6-4F1B-A889-DF88EB3BB6A5}" srcOrd="3" destOrd="0" presId="urn:microsoft.com/office/officeart/2008/layout/LinedList"/>
    <dgm:cxn modelId="{3966FB72-7F05-4AFA-9C45-7E4D234839C3}" type="presParOf" srcId="{DC776530-CAE6-4F1B-A889-DF88EB3BB6A5}" destId="{A75B6D44-967C-4943-AEDF-7EDD3A7C4AFB}" srcOrd="0" destOrd="0" presId="urn:microsoft.com/office/officeart/2008/layout/LinedList"/>
    <dgm:cxn modelId="{9DF5D739-A679-4500-B470-CD39F2214F30}" type="presParOf" srcId="{DC776530-CAE6-4F1B-A889-DF88EB3BB6A5}" destId="{6E4F173D-3BBF-42DC-A14B-725484105167}" srcOrd="1" destOrd="0" presId="urn:microsoft.com/office/officeart/2008/layout/LinedList"/>
    <dgm:cxn modelId="{0D2D68E4-7AAF-4C40-8DBF-81234309A6BB}" type="presParOf" srcId="{E6BCFA3C-1EA9-4BFE-94AB-EDD44FA2D5A3}" destId="{6631AD98-4898-4B5A-BF7B-91B24A99EF25}" srcOrd="4" destOrd="0" presId="urn:microsoft.com/office/officeart/2008/layout/LinedList"/>
    <dgm:cxn modelId="{05AEEB13-F3E6-4402-8594-A59B6FF41DF0}" type="presParOf" srcId="{E6BCFA3C-1EA9-4BFE-94AB-EDD44FA2D5A3}" destId="{A51E281B-079B-45B5-B43E-FA78AF94ACBA}" srcOrd="5" destOrd="0" presId="urn:microsoft.com/office/officeart/2008/layout/LinedList"/>
    <dgm:cxn modelId="{E025300E-A4C1-4E3B-B806-EA6BFCB1AACE}" type="presParOf" srcId="{A51E281B-079B-45B5-B43E-FA78AF94ACBA}" destId="{E28370AA-9886-47E0-A00E-F18DDDD5FAAC}" srcOrd="0" destOrd="0" presId="urn:microsoft.com/office/officeart/2008/layout/LinedList"/>
    <dgm:cxn modelId="{ACEE7899-73DD-4FAE-AB85-B646371A3519}" type="presParOf" srcId="{A51E281B-079B-45B5-B43E-FA78AF94ACBA}" destId="{77071609-2181-44D5-B20D-06CCDBB92D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00211-A5C7-4C01-8AF2-1C139BE16C5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E85F363-0CA2-43D5-8A49-7812FCF36ECE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온도가 너무 높을 경우</a:t>
          </a:r>
          <a:r>
            <a:rPr lang="en-US" dirty="0"/>
            <a:t> shutdown</a:t>
          </a:r>
          <a:r>
            <a:rPr lang="ko-KR" dirty="0"/>
            <a:t>의 위험성은 물론이고</a:t>
          </a:r>
          <a:r>
            <a:rPr lang="en-US" dirty="0"/>
            <a:t>, </a:t>
          </a:r>
          <a:r>
            <a:rPr lang="ko-KR" dirty="0"/>
            <a:t>고가의 장비가 고장을 일으킬 수 있으며 온도가 너무 낮을 경우 특정장비들은 제 기능을</a:t>
          </a:r>
          <a:r>
            <a:rPr lang="en-US" dirty="0"/>
            <a:t> 100% </a:t>
          </a:r>
          <a:r>
            <a:rPr lang="ko-KR" dirty="0"/>
            <a:t>발휘하지 못하기 때문에 항상 온도는 </a:t>
          </a:r>
          <a:r>
            <a:rPr lang="en-US" dirty="0"/>
            <a:t>18 - 26</a:t>
          </a:r>
          <a:r>
            <a:rPr lang="ko-KR" dirty="0"/>
            <a:t>도를 유지한다</a:t>
          </a:r>
          <a:r>
            <a:rPr lang="en-US" dirty="0"/>
            <a:t>.</a:t>
          </a:r>
        </a:p>
      </dgm:t>
    </dgm:pt>
    <dgm:pt modelId="{86FB6BED-6F6E-43D9-A5D9-9896D758753F}" type="parTrans" cxnId="{6656B742-C72A-42D3-AEF1-37D765B58840}">
      <dgm:prSet/>
      <dgm:spPr/>
      <dgm:t>
        <a:bodyPr/>
        <a:lstStyle/>
        <a:p>
          <a:endParaRPr lang="en-US"/>
        </a:p>
      </dgm:t>
    </dgm:pt>
    <dgm:pt modelId="{0C96D9D0-DF90-4305-AE96-449FF73400E5}" type="sibTrans" cxnId="{6656B742-C72A-42D3-AEF1-37D765B58840}">
      <dgm:prSet/>
      <dgm:spPr/>
      <dgm:t>
        <a:bodyPr/>
        <a:lstStyle/>
        <a:p>
          <a:endParaRPr lang="en-US"/>
        </a:p>
      </dgm:t>
    </dgm:pt>
    <dgm:pt modelId="{2658E3EE-ACC2-420F-B01D-5CF28BD1867E}">
      <dgm:prSet/>
      <dgm:spPr/>
      <dgm:t>
        <a:bodyPr/>
        <a:lstStyle/>
        <a:p>
          <a:r>
            <a:rPr lang="ko-KR" dirty="0"/>
            <a:t>습도가 </a:t>
          </a:r>
          <a:r>
            <a:rPr lang="en-US" dirty="0"/>
            <a:t>40% </a:t>
          </a:r>
          <a:r>
            <a:rPr lang="ko-KR" dirty="0"/>
            <a:t>이하면 서버를 손상시킬 수 있는 정전기가 발생한다</a:t>
          </a:r>
          <a:r>
            <a:rPr lang="en-US" dirty="0"/>
            <a:t>.</a:t>
          </a:r>
        </a:p>
      </dgm:t>
    </dgm:pt>
    <dgm:pt modelId="{ED0F8B2D-A1D0-4CA2-9B76-1952D40B5D5F}" type="parTrans" cxnId="{5DA320B0-D490-4AA2-83FA-D16C042A273D}">
      <dgm:prSet/>
      <dgm:spPr/>
      <dgm:t>
        <a:bodyPr/>
        <a:lstStyle/>
        <a:p>
          <a:endParaRPr lang="en-US"/>
        </a:p>
      </dgm:t>
    </dgm:pt>
    <dgm:pt modelId="{E42D86D6-36FF-4084-96EC-1CAC33D417AD}" type="sibTrans" cxnId="{5DA320B0-D490-4AA2-83FA-D16C042A273D}">
      <dgm:prSet/>
      <dgm:spPr/>
      <dgm:t>
        <a:bodyPr/>
        <a:lstStyle/>
        <a:p>
          <a:endParaRPr lang="en-US"/>
        </a:p>
      </dgm:t>
    </dgm:pt>
    <dgm:pt modelId="{C948CD90-E3C3-4FC0-8F5A-2E7C10DD4651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습도가 </a:t>
          </a:r>
          <a:r>
            <a:rPr lang="en-US" dirty="0"/>
            <a:t>60% </a:t>
          </a:r>
          <a:r>
            <a:rPr lang="ko-KR" dirty="0"/>
            <a:t>이상이면 부식이 천천히 장비에 축적되어 시스템 고장의 원인이 된다</a:t>
          </a:r>
          <a:r>
            <a:rPr lang="en-US" dirty="0"/>
            <a:t>.</a:t>
          </a:r>
        </a:p>
      </dgm:t>
    </dgm:pt>
    <dgm:pt modelId="{859E9B6D-A3D5-4DBC-9A33-5858A415EDDE}" type="parTrans" cxnId="{4A9D3598-A363-45D3-9681-86D30C46EC56}">
      <dgm:prSet/>
      <dgm:spPr/>
      <dgm:t>
        <a:bodyPr/>
        <a:lstStyle/>
        <a:p>
          <a:endParaRPr lang="en-US"/>
        </a:p>
      </dgm:t>
    </dgm:pt>
    <dgm:pt modelId="{BEF1CF43-59C3-4273-B624-76F1504AFF36}" type="sibTrans" cxnId="{4A9D3598-A363-45D3-9681-86D30C46EC56}">
      <dgm:prSet/>
      <dgm:spPr/>
      <dgm:t>
        <a:bodyPr/>
        <a:lstStyle/>
        <a:p>
          <a:endParaRPr lang="en-US"/>
        </a:p>
      </dgm:t>
    </dgm:pt>
    <dgm:pt modelId="{A9732B68-00D1-4FD9-BB76-D9A49B1C69E7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하지만 이를 수동으로 조절하기에는 매우 번거로우며 원격으로 온도를 조절할 수 없다면 긴급한 상황에서 즉각적인 대처를 못할 것이고</a:t>
          </a:r>
          <a:r>
            <a:rPr lang="en-US" dirty="0"/>
            <a:t>, </a:t>
          </a:r>
          <a:r>
            <a:rPr lang="ko-KR" dirty="0"/>
            <a:t>이는 큰 사고로 이어질 수 있다</a:t>
          </a:r>
          <a:r>
            <a:rPr lang="en-US" dirty="0"/>
            <a:t>.</a:t>
          </a:r>
        </a:p>
      </dgm:t>
    </dgm:pt>
    <dgm:pt modelId="{B873AE32-FDF2-4EA7-B1EF-05092CFD44DD}" type="parTrans" cxnId="{2131F159-DAD7-45B3-A385-EEA796C1D633}">
      <dgm:prSet/>
      <dgm:spPr/>
      <dgm:t>
        <a:bodyPr/>
        <a:lstStyle/>
        <a:p>
          <a:endParaRPr lang="en-US"/>
        </a:p>
      </dgm:t>
    </dgm:pt>
    <dgm:pt modelId="{FD30BA5D-4853-48F7-B4C4-A24AB96D6580}" type="sibTrans" cxnId="{2131F159-DAD7-45B3-A385-EEA796C1D633}">
      <dgm:prSet/>
      <dgm:spPr/>
      <dgm:t>
        <a:bodyPr/>
        <a:lstStyle/>
        <a:p>
          <a:endParaRPr lang="en-US"/>
        </a:p>
      </dgm:t>
    </dgm:pt>
    <dgm:pt modelId="{4F3CD2B1-18CE-4569-B564-BCCB06620EDB}" type="pres">
      <dgm:prSet presAssocID="{19800211-A5C7-4C01-8AF2-1C139BE16C5E}" presName="vert0" presStyleCnt="0">
        <dgm:presLayoutVars>
          <dgm:dir/>
          <dgm:animOne val="branch"/>
          <dgm:animLvl val="lvl"/>
        </dgm:presLayoutVars>
      </dgm:prSet>
      <dgm:spPr/>
    </dgm:pt>
    <dgm:pt modelId="{7F6CAA0E-66ED-4040-9A24-87BCB76D4B92}" type="pres">
      <dgm:prSet presAssocID="{EE85F363-0CA2-43D5-8A49-7812FCF36ECE}" presName="thickLine" presStyleLbl="alignNode1" presStyleIdx="0" presStyleCnt="4"/>
      <dgm:spPr/>
    </dgm:pt>
    <dgm:pt modelId="{C4FC8600-61B2-4BA2-A74C-93F6429DBB26}" type="pres">
      <dgm:prSet presAssocID="{EE85F363-0CA2-43D5-8A49-7812FCF36ECE}" presName="horz1" presStyleCnt="0"/>
      <dgm:spPr/>
    </dgm:pt>
    <dgm:pt modelId="{40D716A3-5154-4407-A748-5F6608AEC9FC}" type="pres">
      <dgm:prSet presAssocID="{EE85F363-0CA2-43D5-8A49-7812FCF36ECE}" presName="tx1" presStyleLbl="revTx" presStyleIdx="0" presStyleCnt="4"/>
      <dgm:spPr/>
    </dgm:pt>
    <dgm:pt modelId="{6FF9545A-C15F-4F81-BB3E-2965532775B1}" type="pres">
      <dgm:prSet presAssocID="{EE85F363-0CA2-43D5-8A49-7812FCF36ECE}" presName="vert1" presStyleCnt="0"/>
      <dgm:spPr/>
    </dgm:pt>
    <dgm:pt modelId="{33EF9997-B057-4E48-9882-01D1FE2CC589}" type="pres">
      <dgm:prSet presAssocID="{2658E3EE-ACC2-420F-B01D-5CF28BD1867E}" presName="thickLine" presStyleLbl="alignNode1" presStyleIdx="1" presStyleCnt="4"/>
      <dgm:spPr/>
    </dgm:pt>
    <dgm:pt modelId="{A7F2966C-9241-45EF-8F3B-4402EBCE670A}" type="pres">
      <dgm:prSet presAssocID="{2658E3EE-ACC2-420F-B01D-5CF28BD1867E}" presName="horz1" presStyleCnt="0"/>
      <dgm:spPr/>
    </dgm:pt>
    <dgm:pt modelId="{EC3F813E-ADF2-4FCC-9153-682EF97E9C57}" type="pres">
      <dgm:prSet presAssocID="{2658E3EE-ACC2-420F-B01D-5CF28BD1867E}" presName="tx1" presStyleLbl="revTx" presStyleIdx="1" presStyleCnt="4"/>
      <dgm:spPr/>
    </dgm:pt>
    <dgm:pt modelId="{5FBD1521-D3EB-43E6-9F06-39DD57F4C671}" type="pres">
      <dgm:prSet presAssocID="{2658E3EE-ACC2-420F-B01D-5CF28BD1867E}" presName="vert1" presStyleCnt="0"/>
      <dgm:spPr/>
    </dgm:pt>
    <dgm:pt modelId="{8FFAA917-B723-4F45-99E8-CBB31CC30632}" type="pres">
      <dgm:prSet presAssocID="{C948CD90-E3C3-4FC0-8F5A-2E7C10DD4651}" presName="thickLine" presStyleLbl="alignNode1" presStyleIdx="2" presStyleCnt="4"/>
      <dgm:spPr/>
    </dgm:pt>
    <dgm:pt modelId="{4485EE4E-DD33-4C14-AEE5-A93CFD4934D8}" type="pres">
      <dgm:prSet presAssocID="{C948CD90-E3C3-4FC0-8F5A-2E7C10DD4651}" presName="horz1" presStyleCnt="0"/>
      <dgm:spPr/>
    </dgm:pt>
    <dgm:pt modelId="{5A92EFB8-DCFF-42DB-904F-CE2041EC460F}" type="pres">
      <dgm:prSet presAssocID="{C948CD90-E3C3-4FC0-8F5A-2E7C10DD4651}" presName="tx1" presStyleLbl="revTx" presStyleIdx="2" presStyleCnt="4"/>
      <dgm:spPr/>
    </dgm:pt>
    <dgm:pt modelId="{48451473-4CFF-4E82-982E-38963BDB6C1F}" type="pres">
      <dgm:prSet presAssocID="{C948CD90-E3C3-4FC0-8F5A-2E7C10DD4651}" presName="vert1" presStyleCnt="0"/>
      <dgm:spPr/>
    </dgm:pt>
    <dgm:pt modelId="{E9180498-B82D-4080-AD5F-B4B05D8CF3D5}" type="pres">
      <dgm:prSet presAssocID="{A9732B68-00D1-4FD9-BB76-D9A49B1C69E7}" presName="thickLine" presStyleLbl="alignNode1" presStyleIdx="3" presStyleCnt="4"/>
      <dgm:spPr/>
    </dgm:pt>
    <dgm:pt modelId="{32FDE061-9E97-4F93-AB7B-0F7B43DB5CAC}" type="pres">
      <dgm:prSet presAssocID="{A9732B68-00D1-4FD9-BB76-D9A49B1C69E7}" presName="horz1" presStyleCnt="0"/>
      <dgm:spPr/>
    </dgm:pt>
    <dgm:pt modelId="{B1D6A526-1D66-463F-BA74-B515A3F8885C}" type="pres">
      <dgm:prSet presAssocID="{A9732B68-00D1-4FD9-BB76-D9A49B1C69E7}" presName="tx1" presStyleLbl="revTx" presStyleIdx="3" presStyleCnt="4"/>
      <dgm:spPr/>
    </dgm:pt>
    <dgm:pt modelId="{E10BB2E9-EB49-4E73-9ECB-171971100071}" type="pres">
      <dgm:prSet presAssocID="{A9732B68-00D1-4FD9-BB76-D9A49B1C69E7}" presName="vert1" presStyleCnt="0"/>
      <dgm:spPr/>
    </dgm:pt>
  </dgm:ptLst>
  <dgm:cxnLst>
    <dgm:cxn modelId="{6656B742-C72A-42D3-AEF1-37D765B58840}" srcId="{19800211-A5C7-4C01-8AF2-1C139BE16C5E}" destId="{EE85F363-0CA2-43D5-8A49-7812FCF36ECE}" srcOrd="0" destOrd="0" parTransId="{86FB6BED-6F6E-43D9-A5D9-9896D758753F}" sibTransId="{0C96D9D0-DF90-4305-AE96-449FF73400E5}"/>
    <dgm:cxn modelId="{2131F159-DAD7-45B3-A385-EEA796C1D633}" srcId="{19800211-A5C7-4C01-8AF2-1C139BE16C5E}" destId="{A9732B68-00D1-4FD9-BB76-D9A49B1C69E7}" srcOrd="3" destOrd="0" parTransId="{B873AE32-FDF2-4EA7-B1EF-05092CFD44DD}" sibTransId="{FD30BA5D-4853-48F7-B4C4-A24AB96D6580}"/>
    <dgm:cxn modelId="{0A39E38D-449C-4761-948F-1C23FCB206B9}" type="presOf" srcId="{EE85F363-0CA2-43D5-8A49-7812FCF36ECE}" destId="{40D716A3-5154-4407-A748-5F6608AEC9FC}" srcOrd="0" destOrd="0" presId="urn:microsoft.com/office/officeart/2008/layout/LinedList"/>
    <dgm:cxn modelId="{4A9D3598-A363-45D3-9681-86D30C46EC56}" srcId="{19800211-A5C7-4C01-8AF2-1C139BE16C5E}" destId="{C948CD90-E3C3-4FC0-8F5A-2E7C10DD4651}" srcOrd="2" destOrd="0" parTransId="{859E9B6D-A3D5-4DBC-9A33-5858A415EDDE}" sibTransId="{BEF1CF43-59C3-4273-B624-76F1504AFF36}"/>
    <dgm:cxn modelId="{FCC3C79F-0387-4E7D-9E2C-9B8E477E75CD}" type="presOf" srcId="{19800211-A5C7-4C01-8AF2-1C139BE16C5E}" destId="{4F3CD2B1-18CE-4569-B564-BCCB06620EDB}" srcOrd="0" destOrd="0" presId="urn:microsoft.com/office/officeart/2008/layout/LinedList"/>
    <dgm:cxn modelId="{5DA320B0-D490-4AA2-83FA-D16C042A273D}" srcId="{19800211-A5C7-4C01-8AF2-1C139BE16C5E}" destId="{2658E3EE-ACC2-420F-B01D-5CF28BD1867E}" srcOrd="1" destOrd="0" parTransId="{ED0F8B2D-A1D0-4CA2-9B76-1952D40B5D5F}" sibTransId="{E42D86D6-36FF-4084-96EC-1CAC33D417AD}"/>
    <dgm:cxn modelId="{3D55D8B0-E3A2-4625-B076-F3C78AD96B60}" type="presOf" srcId="{C948CD90-E3C3-4FC0-8F5A-2E7C10DD4651}" destId="{5A92EFB8-DCFF-42DB-904F-CE2041EC460F}" srcOrd="0" destOrd="0" presId="urn:microsoft.com/office/officeart/2008/layout/LinedList"/>
    <dgm:cxn modelId="{10B2B6E2-FF36-487F-BDDE-279A62DF3A18}" type="presOf" srcId="{A9732B68-00D1-4FD9-BB76-D9A49B1C69E7}" destId="{B1D6A526-1D66-463F-BA74-B515A3F8885C}" srcOrd="0" destOrd="0" presId="urn:microsoft.com/office/officeart/2008/layout/LinedList"/>
    <dgm:cxn modelId="{92F064FA-95A5-4A5B-AED3-A5DDFC3EDF32}" type="presOf" srcId="{2658E3EE-ACC2-420F-B01D-5CF28BD1867E}" destId="{EC3F813E-ADF2-4FCC-9153-682EF97E9C57}" srcOrd="0" destOrd="0" presId="urn:microsoft.com/office/officeart/2008/layout/LinedList"/>
    <dgm:cxn modelId="{D19A8E01-D28C-436D-AFA2-9913B02160CC}" type="presParOf" srcId="{4F3CD2B1-18CE-4569-B564-BCCB06620EDB}" destId="{7F6CAA0E-66ED-4040-9A24-87BCB76D4B92}" srcOrd="0" destOrd="0" presId="urn:microsoft.com/office/officeart/2008/layout/LinedList"/>
    <dgm:cxn modelId="{E8B709B2-77C0-4EB8-89CB-3D99F48EAF02}" type="presParOf" srcId="{4F3CD2B1-18CE-4569-B564-BCCB06620EDB}" destId="{C4FC8600-61B2-4BA2-A74C-93F6429DBB26}" srcOrd="1" destOrd="0" presId="urn:microsoft.com/office/officeart/2008/layout/LinedList"/>
    <dgm:cxn modelId="{52B7B4F2-F79A-4663-8FC2-A2103DB5DE53}" type="presParOf" srcId="{C4FC8600-61B2-4BA2-A74C-93F6429DBB26}" destId="{40D716A3-5154-4407-A748-5F6608AEC9FC}" srcOrd="0" destOrd="0" presId="urn:microsoft.com/office/officeart/2008/layout/LinedList"/>
    <dgm:cxn modelId="{7E30AABF-7253-4262-A85B-D4F57F50E310}" type="presParOf" srcId="{C4FC8600-61B2-4BA2-A74C-93F6429DBB26}" destId="{6FF9545A-C15F-4F81-BB3E-2965532775B1}" srcOrd="1" destOrd="0" presId="urn:microsoft.com/office/officeart/2008/layout/LinedList"/>
    <dgm:cxn modelId="{B0034A84-A92A-4E0B-B569-1ED55B4CC52F}" type="presParOf" srcId="{4F3CD2B1-18CE-4569-B564-BCCB06620EDB}" destId="{33EF9997-B057-4E48-9882-01D1FE2CC589}" srcOrd="2" destOrd="0" presId="urn:microsoft.com/office/officeart/2008/layout/LinedList"/>
    <dgm:cxn modelId="{A96249A2-7AE9-4FD2-8746-F2B0B72F3406}" type="presParOf" srcId="{4F3CD2B1-18CE-4569-B564-BCCB06620EDB}" destId="{A7F2966C-9241-45EF-8F3B-4402EBCE670A}" srcOrd="3" destOrd="0" presId="urn:microsoft.com/office/officeart/2008/layout/LinedList"/>
    <dgm:cxn modelId="{90FED1FE-F60C-435C-A3B8-119769994910}" type="presParOf" srcId="{A7F2966C-9241-45EF-8F3B-4402EBCE670A}" destId="{EC3F813E-ADF2-4FCC-9153-682EF97E9C57}" srcOrd="0" destOrd="0" presId="urn:microsoft.com/office/officeart/2008/layout/LinedList"/>
    <dgm:cxn modelId="{CA89D7C0-EFF1-4051-A7E7-F2C50FD0E6A3}" type="presParOf" srcId="{A7F2966C-9241-45EF-8F3B-4402EBCE670A}" destId="{5FBD1521-D3EB-43E6-9F06-39DD57F4C671}" srcOrd="1" destOrd="0" presId="urn:microsoft.com/office/officeart/2008/layout/LinedList"/>
    <dgm:cxn modelId="{B2ECD6B9-D431-4B03-B6A5-3F8829845469}" type="presParOf" srcId="{4F3CD2B1-18CE-4569-B564-BCCB06620EDB}" destId="{8FFAA917-B723-4F45-99E8-CBB31CC30632}" srcOrd="4" destOrd="0" presId="urn:microsoft.com/office/officeart/2008/layout/LinedList"/>
    <dgm:cxn modelId="{AF95477E-8A9A-4CA9-A1EE-2302AAA28E4F}" type="presParOf" srcId="{4F3CD2B1-18CE-4569-B564-BCCB06620EDB}" destId="{4485EE4E-DD33-4C14-AEE5-A93CFD4934D8}" srcOrd="5" destOrd="0" presId="urn:microsoft.com/office/officeart/2008/layout/LinedList"/>
    <dgm:cxn modelId="{CB9DB55C-C821-4251-ACDC-6788FD2B27B5}" type="presParOf" srcId="{4485EE4E-DD33-4C14-AEE5-A93CFD4934D8}" destId="{5A92EFB8-DCFF-42DB-904F-CE2041EC460F}" srcOrd="0" destOrd="0" presId="urn:microsoft.com/office/officeart/2008/layout/LinedList"/>
    <dgm:cxn modelId="{41D584F9-1B11-4D31-9B96-ADA67069BF8A}" type="presParOf" srcId="{4485EE4E-DD33-4C14-AEE5-A93CFD4934D8}" destId="{48451473-4CFF-4E82-982E-38963BDB6C1F}" srcOrd="1" destOrd="0" presId="urn:microsoft.com/office/officeart/2008/layout/LinedList"/>
    <dgm:cxn modelId="{2E0A3B60-2E3B-41AC-96DF-F2A24D1666A5}" type="presParOf" srcId="{4F3CD2B1-18CE-4569-B564-BCCB06620EDB}" destId="{E9180498-B82D-4080-AD5F-B4B05D8CF3D5}" srcOrd="6" destOrd="0" presId="urn:microsoft.com/office/officeart/2008/layout/LinedList"/>
    <dgm:cxn modelId="{1739895E-CDE1-4BDE-B6BC-0F0F4E369F69}" type="presParOf" srcId="{4F3CD2B1-18CE-4569-B564-BCCB06620EDB}" destId="{32FDE061-9E97-4F93-AB7B-0F7B43DB5CAC}" srcOrd="7" destOrd="0" presId="urn:microsoft.com/office/officeart/2008/layout/LinedList"/>
    <dgm:cxn modelId="{FDFFD7E9-2D6B-4F88-B565-EC6C6B667040}" type="presParOf" srcId="{32FDE061-9E97-4F93-AB7B-0F7B43DB5CAC}" destId="{B1D6A526-1D66-463F-BA74-B515A3F8885C}" srcOrd="0" destOrd="0" presId="urn:microsoft.com/office/officeart/2008/layout/LinedList"/>
    <dgm:cxn modelId="{2CD9E81D-E2DF-4D40-B977-774413B8F684}" type="presParOf" srcId="{32FDE061-9E97-4F93-AB7B-0F7B43DB5CAC}" destId="{E10BB2E9-EB49-4E73-9ECB-1719711000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/>
      <dgm:t>
        <a:bodyPr/>
        <a:lstStyle/>
        <a:p>
          <a:pPr latinLnBrk="1"/>
          <a:r>
            <a:rPr lang="en-US" altLang="ko-KR" dirty="0"/>
            <a:t>IN-CSE</a:t>
          </a:r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/>
      <dgm:t>
        <a:bodyPr/>
        <a:lstStyle/>
        <a:p>
          <a:pPr latinLnBrk="1"/>
          <a:r>
            <a:rPr lang="en-US" altLang="ko-KR" dirty="0"/>
            <a:t>Temp-Sensor(AE)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/>
      <dgm:t>
        <a:bodyPr/>
        <a:lstStyle/>
        <a:p>
          <a:pPr latinLnBrk="1"/>
          <a:r>
            <a:rPr lang="en-US" altLang="ko-KR" dirty="0"/>
            <a:t>Fan Motor(AE)</a:t>
          </a:r>
          <a:endParaRPr lang="ko-KR" altLang="en-US" dirty="0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14EF20AD-00C3-4F61-8CC8-5AF92AD20535}">
      <dgm:prSet/>
      <dgm:spPr/>
      <dgm:t>
        <a:bodyPr/>
        <a:lstStyle/>
        <a:p>
          <a:pPr latinLnBrk="1"/>
          <a:r>
            <a:rPr lang="en-US" altLang="ko-KR" dirty="0"/>
            <a:t>Data(Container)</a:t>
          </a:r>
          <a:endParaRPr lang="ko-KR" altLang="en-US" dirty="0"/>
        </a:p>
      </dgm:t>
    </dgm:pt>
    <dgm:pt modelId="{C2DFC707-5F97-443D-ADEA-A0BECD911A33}" type="parTrans" cxnId="{14D2D0F0-8B75-44C9-BA5B-D1B38F0BE277}">
      <dgm:prSet/>
      <dgm:spPr/>
      <dgm:t>
        <a:bodyPr/>
        <a:lstStyle/>
        <a:p>
          <a:pPr latinLnBrk="1"/>
          <a:endParaRPr lang="ko-KR" altLang="en-US"/>
        </a:p>
      </dgm:t>
    </dgm:pt>
    <dgm:pt modelId="{93821EF4-30B9-4C37-8C57-84649EACC293}" type="sibTrans" cxnId="{14D2D0F0-8B75-44C9-BA5B-D1B38F0BE277}">
      <dgm:prSet/>
      <dgm:spPr/>
      <dgm:t>
        <a:bodyPr/>
        <a:lstStyle/>
        <a:p>
          <a:pPr latinLnBrk="1"/>
          <a:endParaRPr lang="ko-KR" altLang="en-US"/>
        </a:p>
      </dgm:t>
    </dgm:pt>
    <dgm:pt modelId="{0A51E663-195C-4675-80B5-2347E3361762}">
      <dgm:prSet/>
      <dgm:spPr/>
      <dgm:t>
        <a:bodyPr/>
        <a:lstStyle/>
        <a:p>
          <a:pPr latinLnBrk="1"/>
          <a:r>
            <a:rPr lang="en-US" altLang="ko-KR" dirty="0"/>
            <a:t>Command(Container)</a:t>
          </a:r>
          <a:endParaRPr lang="ko-KR" altLang="en-US" dirty="0"/>
        </a:p>
      </dgm:t>
    </dgm:pt>
    <dgm:pt modelId="{4AB04138-0D47-4B79-A5F5-03504672F1EC}" type="parTrans" cxnId="{3224F67B-7807-493F-8A7E-D0583926525B}">
      <dgm:prSet/>
      <dgm:spPr/>
      <dgm:t>
        <a:bodyPr/>
        <a:lstStyle/>
        <a:p>
          <a:pPr latinLnBrk="1"/>
          <a:endParaRPr lang="ko-KR" altLang="en-US"/>
        </a:p>
      </dgm:t>
    </dgm:pt>
    <dgm:pt modelId="{ABCEB6C3-91E0-42A7-9885-F7614E26F324}" type="sibTrans" cxnId="{3224F67B-7807-493F-8A7E-D0583926525B}">
      <dgm:prSet/>
      <dgm:spPr/>
      <dgm:t>
        <a:bodyPr/>
        <a:lstStyle/>
        <a:p>
          <a:pPr latinLnBrk="1"/>
          <a:endParaRPr lang="ko-KR" altLang="en-US"/>
        </a:p>
      </dgm:t>
    </dgm:pt>
    <dgm:pt modelId="{DA3D4781-101F-409B-A1DF-4EFFDDBD9ED1}">
      <dgm:prSet/>
      <dgm:spPr/>
      <dgm:t>
        <a:bodyPr/>
        <a:lstStyle/>
        <a:p>
          <a:pPr latinLnBrk="1"/>
          <a:r>
            <a:rPr lang="en-US" altLang="ko-KR" dirty="0"/>
            <a:t>Data(Container)</a:t>
          </a:r>
          <a:endParaRPr lang="ko-KR" altLang="en-US" dirty="0"/>
        </a:p>
      </dgm:t>
    </dgm:pt>
    <dgm:pt modelId="{4BD90715-38A3-4401-8BB2-E48F3AEEFB61}" type="parTrans" cxnId="{AA54454C-E364-4EC8-82AA-78E3CF657EBE}">
      <dgm:prSet/>
      <dgm:spPr/>
      <dgm:t>
        <a:bodyPr/>
        <a:lstStyle/>
        <a:p>
          <a:pPr latinLnBrk="1"/>
          <a:endParaRPr lang="ko-KR" altLang="en-US"/>
        </a:p>
      </dgm:t>
    </dgm:pt>
    <dgm:pt modelId="{FC1DD980-E139-4CFB-B33E-1658AB35EB63}" type="sibTrans" cxnId="{AA54454C-E364-4EC8-82AA-78E3CF657EBE}">
      <dgm:prSet/>
      <dgm:spPr/>
      <dgm:t>
        <a:bodyPr/>
        <a:lstStyle/>
        <a:p>
          <a:pPr latinLnBrk="1"/>
          <a:endParaRPr lang="ko-KR" altLang="en-US"/>
        </a:p>
      </dgm:t>
    </dgm:pt>
    <dgm:pt modelId="{FB19AC85-559E-4A67-A265-AB6B6660EE08}">
      <dgm:prSet/>
      <dgm:spPr/>
      <dgm:t>
        <a:bodyPr/>
        <a:lstStyle/>
        <a:p>
          <a:pPr latinLnBrk="1"/>
          <a:r>
            <a:rPr lang="en-US" altLang="ko-KR" dirty="0"/>
            <a:t>Data(Instance)</a:t>
          </a:r>
          <a:endParaRPr lang="ko-KR" altLang="en-US" dirty="0"/>
        </a:p>
      </dgm:t>
    </dgm:pt>
    <dgm:pt modelId="{E1CDE4A1-000E-49CC-A5DA-2B140BC276CC}" type="parTrans" cxnId="{39A83592-ED1E-47D3-B55B-754B8C175BE7}">
      <dgm:prSet/>
      <dgm:spPr/>
      <dgm:t>
        <a:bodyPr/>
        <a:lstStyle/>
        <a:p>
          <a:pPr latinLnBrk="1"/>
          <a:endParaRPr lang="ko-KR" altLang="en-US"/>
        </a:p>
      </dgm:t>
    </dgm:pt>
    <dgm:pt modelId="{F5C646CD-6F8B-42AB-91ED-44404BC69F9D}" type="sibTrans" cxnId="{39A83592-ED1E-47D3-B55B-754B8C175BE7}">
      <dgm:prSet/>
      <dgm:spPr/>
      <dgm:t>
        <a:bodyPr/>
        <a:lstStyle/>
        <a:p>
          <a:pPr latinLnBrk="1"/>
          <a:endParaRPr lang="ko-KR" altLang="en-US"/>
        </a:p>
      </dgm:t>
    </dgm:pt>
    <dgm:pt modelId="{C136438C-8DE2-48DB-BD2E-23C3AD94DC2A}">
      <dgm:prSet/>
      <dgm:spPr/>
      <dgm:t>
        <a:bodyPr/>
        <a:lstStyle/>
        <a:p>
          <a:pPr latinLnBrk="1"/>
          <a:r>
            <a:rPr lang="en-US" altLang="ko-KR" dirty="0"/>
            <a:t>Data(Instance)</a:t>
          </a:r>
          <a:endParaRPr lang="ko-KR" altLang="en-US" dirty="0"/>
        </a:p>
      </dgm:t>
    </dgm:pt>
    <dgm:pt modelId="{837D0B4A-E119-41FC-A951-7E6ED6AAAAB3}" type="parTrans" cxnId="{EABC042B-A8CA-4F86-BCE3-ED2D7D888A05}">
      <dgm:prSet/>
      <dgm:spPr/>
      <dgm:t>
        <a:bodyPr/>
        <a:lstStyle/>
        <a:p>
          <a:pPr latinLnBrk="1"/>
          <a:endParaRPr lang="ko-KR" altLang="en-US"/>
        </a:p>
      </dgm:t>
    </dgm:pt>
    <dgm:pt modelId="{2434B2C7-AAA2-45A4-9BD9-6AE5F6422E9E}" type="sibTrans" cxnId="{EABC042B-A8CA-4F86-BCE3-ED2D7D888A05}">
      <dgm:prSet/>
      <dgm:spPr/>
      <dgm:t>
        <a:bodyPr/>
        <a:lstStyle/>
        <a:p>
          <a:pPr latinLnBrk="1"/>
          <a:endParaRPr lang="ko-KR" altLang="en-US"/>
        </a:p>
      </dgm:t>
    </dgm:pt>
    <dgm:pt modelId="{37681D3B-3839-43AA-B714-3FDA5D92D6DD}">
      <dgm:prSet/>
      <dgm:spPr/>
      <dgm:t>
        <a:bodyPr/>
        <a:lstStyle/>
        <a:p>
          <a:pPr latinLnBrk="1"/>
          <a:r>
            <a:rPr lang="en-US" altLang="ko-KR" dirty="0"/>
            <a:t>Control Data(Instance)</a:t>
          </a:r>
          <a:endParaRPr lang="ko-KR" altLang="en-US" dirty="0"/>
        </a:p>
      </dgm:t>
    </dgm:pt>
    <dgm:pt modelId="{00B0796A-E61C-429A-96FC-4BDEA52EF259}" type="parTrans" cxnId="{3FA6B4D9-7471-461E-B58F-2E1BDCB2A051}">
      <dgm:prSet/>
      <dgm:spPr/>
      <dgm:t>
        <a:bodyPr/>
        <a:lstStyle/>
        <a:p>
          <a:pPr latinLnBrk="1"/>
          <a:endParaRPr lang="ko-KR" altLang="en-US"/>
        </a:p>
      </dgm:t>
    </dgm:pt>
    <dgm:pt modelId="{FE731FB9-C6D6-4538-A7EE-A535CC179942}" type="sibTrans" cxnId="{3FA6B4D9-7471-461E-B58F-2E1BDCB2A051}">
      <dgm:prSet/>
      <dgm:spPr/>
      <dgm:t>
        <a:bodyPr/>
        <a:lstStyle/>
        <a:p>
          <a:pPr latinLnBrk="1"/>
          <a:endParaRPr lang="ko-KR" altLang="en-US"/>
        </a:p>
      </dgm:t>
    </dgm:pt>
    <dgm:pt modelId="{397AF9DC-012D-4530-8D6A-500E68F10A0F}">
      <dgm:prSet/>
      <dgm:spPr/>
      <dgm:t>
        <a:bodyPr/>
        <a:lstStyle/>
        <a:p>
          <a:pPr latinLnBrk="1"/>
          <a:r>
            <a:rPr lang="en-US" altLang="ko-KR" dirty="0"/>
            <a:t>Data(Instance)</a:t>
          </a:r>
          <a:endParaRPr lang="ko-KR" altLang="en-US" dirty="0"/>
        </a:p>
      </dgm:t>
    </dgm:pt>
    <dgm:pt modelId="{E83D329F-3F64-4959-886F-1B29901DA4A8}" type="parTrans" cxnId="{D6C86807-5DA6-4D29-AD7B-AF8B327E8219}">
      <dgm:prSet/>
      <dgm:spPr/>
      <dgm:t>
        <a:bodyPr/>
        <a:lstStyle/>
        <a:p>
          <a:pPr latinLnBrk="1"/>
          <a:endParaRPr lang="ko-KR" altLang="en-US"/>
        </a:p>
      </dgm:t>
    </dgm:pt>
    <dgm:pt modelId="{BA3909BC-4383-43F2-A2F9-31CD90E401DC}" type="sibTrans" cxnId="{D6C86807-5DA6-4D29-AD7B-AF8B327E8219}">
      <dgm:prSet/>
      <dgm:spPr/>
      <dgm:t>
        <a:bodyPr/>
        <a:lstStyle/>
        <a:p>
          <a:pPr latinLnBrk="1"/>
          <a:endParaRPr lang="ko-KR" altLang="en-US"/>
        </a:p>
      </dgm:t>
    </dgm:pt>
    <dgm:pt modelId="{7485B148-3494-4274-87CD-E0060221B1F5}">
      <dgm:prSet/>
      <dgm:spPr/>
      <dgm:t>
        <a:bodyPr/>
        <a:lstStyle/>
        <a:p>
          <a:pPr latinLnBrk="1"/>
          <a:r>
            <a:rPr lang="en-US" altLang="ko-KR" dirty="0"/>
            <a:t>Data(Instance)</a:t>
          </a:r>
          <a:endParaRPr lang="ko-KR" altLang="en-US" dirty="0"/>
        </a:p>
      </dgm:t>
    </dgm:pt>
    <dgm:pt modelId="{CB2CAB59-28A3-4643-AEBA-522891AD624A}" type="parTrans" cxnId="{B153C6E6-633B-48E7-A6F5-BBA984EADB42}">
      <dgm:prSet/>
      <dgm:spPr/>
      <dgm:t>
        <a:bodyPr/>
        <a:lstStyle/>
        <a:p>
          <a:pPr latinLnBrk="1"/>
          <a:endParaRPr lang="ko-KR" altLang="en-US"/>
        </a:p>
      </dgm:t>
    </dgm:pt>
    <dgm:pt modelId="{F6DF8839-BE8D-4F2B-A644-8054AC2BB13A}" type="sibTrans" cxnId="{B153C6E6-633B-48E7-A6F5-BBA984EADB42}">
      <dgm:prSet/>
      <dgm:spPr/>
      <dgm:t>
        <a:bodyPr/>
        <a:lstStyle/>
        <a:p>
          <a:pPr latinLnBrk="1"/>
          <a:endParaRPr lang="ko-KR" altLang="en-US"/>
        </a:p>
      </dgm:t>
    </dgm:pt>
    <dgm:pt modelId="{A6228B76-3440-4093-8700-E56B7DA3CE27}" type="asst">
      <dgm:prSet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dirty="0"/>
            <a:t>Sub</a:t>
          </a:r>
          <a:endParaRPr lang="ko-KR" altLang="en-US" dirty="0"/>
        </a:p>
      </dgm:t>
    </dgm:pt>
    <dgm:pt modelId="{93D93DB9-A378-422B-A62B-C89FE4391EF8}" type="sibTrans" cxnId="{30FE12AE-022C-4A5B-8F36-D15E546F8267}">
      <dgm:prSet/>
      <dgm:spPr/>
      <dgm:t>
        <a:bodyPr/>
        <a:lstStyle/>
        <a:p>
          <a:pPr latinLnBrk="1"/>
          <a:endParaRPr lang="ko-KR" altLang="en-US"/>
        </a:p>
      </dgm:t>
    </dgm:pt>
    <dgm:pt modelId="{B903598F-2446-4569-8D13-E71CCFAD6484}" type="parTrans" cxnId="{30FE12AE-022C-4A5B-8F36-D15E546F8267}">
      <dgm:prSet/>
      <dgm:spPr/>
      <dgm:t>
        <a:bodyPr/>
        <a:lstStyle/>
        <a:p>
          <a:pPr latinLnBrk="1"/>
          <a:endParaRPr lang="ko-KR" altLang="en-US"/>
        </a:p>
      </dgm:t>
    </dgm:pt>
    <dgm:pt modelId="{D78C8C3D-5292-4E55-B466-52C0E33D96D3}" type="pres">
      <dgm:prSet presAssocID="{89034512-7395-4EFB-91A1-4B8BD40C79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55AA43-491C-47E1-9501-AFE3492CA525}" type="pres">
      <dgm:prSet presAssocID="{5249BA17-F0C3-4B7C-85B0-63834C2EAA46}" presName="root1" presStyleCnt="0"/>
      <dgm:spPr/>
    </dgm:pt>
    <dgm:pt modelId="{B53D83BB-346C-4FB4-B116-E94D13BA76F6}" type="pres">
      <dgm:prSet presAssocID="{5249BA17-F0C3-4B7C-85B0-63834C2EAA46}" presName="LevelOneTextNode" presStyleLbl="node0" presStyleIdx="0" presStyleCnt="1">
        <dgm:presLayoutVars>
          <dgm:chPref val="3"/>
        </dgm:presLayoutVars>
      </dgm:prSet>
      <dgm:spPr/>
    </dgm:pt>
    <dgm:pt modelId="{5D1F22C4-018E-44ED-BBE9-862533B7064A}" type="pres">
      <dgm:prSet presAssocID="{5249BA17-F0C3-4B7C-85B0-63834C2EAA46}" presName="level2hierChild" presStyleCnt="0"/>
      <dgm:spPr/>
    </dgm:pt>
    <dgm:pt modelId="{BD2CAE3E-51EC-4F0A-88B3-7E0AEA7B9A6F}" type="pres">
      <dgm:prSet presAssocID="{027D23A0-2CCA-4AA2-9BE9-82811ECA751B}" presName="conn2-1" presStyleLbl="parChTrans1D2" presStyleIdx="0" presStyleCnt="2"/>
      <dgm:spPr/>
    </dgm:pt>
    <dgm:pt modelId="{8571982B-BEDE-4FD0-93B2-1AF70B96880C}" type="pres">
      <dgm:prSet presAssocID="{027D23A0-2CCA-4AA2-9BE9-82811ECA751B}" presName="connTx" presStyleLbl="parChTrans1D2" presStyleIdx="0" presStyleCnt="2"/>
      <dgm:spPr/>
    </dgm:pt>
    <dgm:pt modelId="{766F0DFF-458D-4698-8FB4-D7FD4AB91CFB}" type="pres">
      <dgm:prSet presAssocID="{77F93436-C1ED-40D7-99BE-6A6FCC447A74}" presName="root2" presStyleCnt="0"/>
      <dgm:spPr/>
    </dgm:pt>
    <dgm:pt modelId="{582E9D8E-2E0F-42D2-8D5A-BF66B865ACAF}" type="pres">
      <dgm:prSet presAssocID="{77F93436-C1ED-40D7-99BE-6A6FCC447A74}" presName="LevelTwoTextNode" presStyleLbl="node2" presStyleIdx="0" presStyleCnt="2">
        <dgm:presLayoutVars>
          <dgm:chPref val="3"/>
        </dgm:presLayoutVars>
      </dgm:prSet>
      <dgm:spPr/>
    </dgm:pt>
    <dgm:pt modelId="{D7E39E94-2F98-42DE-910F-F020126E47A9}" type="pres">
      <dgm:prSet presAssocID="{77F93436-C1ED-40D7-99BE-6A6FCC447A74}" presName="level3hierChild" presStyleCnt="0"/>
      <dgm:spPr/>
    </dgm:pt>
    <dgm:pt modelId="{77E8428A-138F-4DEA-858B-AD9CC633E335}" type="pres">
      <dgm:prSet presAssocID="{C2DFC707-5F97-443D-ADEA-A0BECD911A33}" presName="conn2-1" presStyleLbl="parChTrans1D3" presStyleIdx="0" presStyleCnt="3"/>
      <dgm:spPr/>
    </dgm:pt>
    <dgm:pt modelId="{185C3A30-394A-47CA-94A4-52ACDD3EBA9C}" type="pres">
      <dgm:prSet presAssocID="{C2DFC707-5F97-443D-ADEA-A0BECD911A33}" presName="connTx" presStyleLbl="parChTrans1D3" presStyleIdx="0" presStyleCnt="3"/>
      <dgm:spPr/>
    </dgm:pt>
    <dgm:pt modelId="{5E98769F-7536-416D-8FB3-3E0307B4D008}" type="pres">
      <dgm:prSet presAssocID="{14EF20AD-00C3-4F61-8CC8-5AF92AD20535}" presName="root2" presStyleCnt="0"/>
      <dgm:spPr/>
    </dgm:pt>
    <dgm:pt modelId="{29752F4D-17F7-40BC-A261-1EBD76A5D7A2}" type="pres">
      <dgm:prSet presAssocID="{14EF20AD-00C3-4F61-8CC8-5AF92AD20535}" presName="LevelTwoTextNode" presStyleLbl="node3" presStyleIdx="0" presStyleCnt="3">
        <dgm:presLayoutVars>
          <dgm:chPref val="3"/>
        </dgm:presLayoutVars>
      </dgm:prSet>
      <dgm:spPr/>
    </dgm:pt>
    <dgm:pt modelId="{A7278EFD-F872-46C0-B499-B91B6F7820A2}" type="pres">
      <dgm:prSet presAssocID="{14EF20AD-00C3-4F61-8CC8-5AF92AD20535}" presName="level3hierChild" presStyleCnt="0"/>
      <dgm:spPr/>
    </dgm:pt>
    <dgm:pt modelId="{DD701C5B-4A15-4DA0-B1ED-3FE9624D09A7}" type="pres">
      <dgm:prSet presAssocID="{B903598F-2446-4569-8D13-E71CCFAD6484}" presName="conn2-1" presStyleLbl="parChTrans1D4" presStyleIdx="0" presStyleCnt="6"/>
      <dgm:spPr/>
    </dgm:pt>
    <dgm:pt modelId="{E9C882FC-E0B1-44A5-AA1D-CE3494470B81}" type="pres">
      <dgm:prSet presAssocID="{B903598F-2446-4569-8D13-E71CCFAD6484}" presName="connTx" presStyleLbl="parChTrans1D4" presStyleIdx="0" presStyleCnt="6"/>
      <dgm:spPr/>
    </dgm:pt>
    <dgm:pt modelId="{BCADE7AA-EDE4-4DFD-A3FA-DC0F1CDBE500}" type="pres">
      <dgm:prSet presAssocID="{A6228B76-3440-4093-8700-E56B7DA3CE27}" presName="root2" presStyleCnt="0"/>
      <dgm:spPr/>
    </dgm:pt>
    <dgm:pt modelId="{BDA811D6-99AA-4BB8-9B20-65B4B59466A0}" type="pres">
      <dgm:prSet presAssocID="{A6228B76-3440-4093-8700-E56B7DA3CE27}" presName="LevelTwoTextNode" presStyleLbl="asst3" presStyleIdx="0" presStyleCnt="1" custLinFactNeighborX="-1478" custLinFactNeighborY="-454">
        <dgm:presLayoutVars>
          <dgm:chPref val="3"/>
        </dgm:presLayoutVars>
      </dgm:prSet>
      <dgm:spPr/>
    </dgm:pt>
    <dgm:pt modelId="{6BD66221-34AE-4DA4-B78F-7C2F6B10A539}" type="pres">
      <dgm:prSet presAssocID="{A6228B76-3440-4093-8700-E56B7DA3CE27}" presName="level3hierChild" presStyleCnt="0"/>
      <dgm:spPr/>
    </dgm:pt>
    <dgm:pt modelId="{4B038541-DC34-466B-B1C4-1DCDFA3CE590}" type="pres">
      <dgm:prSet presAssocID="{E1CDE4A1-000E-49CC-A5DA-2B140BC276CC}" presName="conn2-1" presStyleLbl="parChTrans1D4" presStyleIdx="1" presStyleCnt="6"/>
      <dgm:spPr/>
    </dgm:pt>
    <dgm:pt modelId="{8CDE8918-3A4E-453B-A93B-F2583BE55E93}" type="pres">
      <dgm:prSet presAssocID="{E1CDE4A1-000E-49CC-A5DA-2B140BC276CC}" presName="connTx" presStyleLbl="parChTrans1D4" presStyleIdx="1" presStyleCnt="6"/>
      <dgm:spPr/>
    </dgm:pt>
    <dgm:pt modelId="{05F1CC55-0351-4D97-82B1-F36FE5FFF8FF}" type="pres">
      <dgm:prSet presAssocID="{FB19AC85-559E-4A67-A265-AB6B6660EE08}" presName="root2" presStyleCnt="0"/>
      <dgm:spPr/>
    </dgm:pt>
    <dgm:pt modelId="{0E4AACFD-3408-49F8-AB3E-4C0D6A26EFB1}" type="pres">
      <dgm:prSet presAssocID="{FB19AC85-559E-4A67-A265-AB6B6660EE08}" presName="LevelTwoTextNode" presStyleLbl="node4" presStyleIdx="0" presStyleCnt="5">
        <dgm:presLayoutVars>
          <dgm:chPref val="3"/>
        </dgm:presLayoutVars>
      </dgm:prSet>
      <dgm:spPr/>
    </dgm:pt>
    <dgm:pt modelId="{D6909B78-9977-455E-9A75-0170DBCE23CB}" type="pres">
      <dgm:prSet presAssocID="{FB19AC85-559E-4A67-A265-AB6B6660EE08}" presName="level3hierChild" presStyleCnt="0"/>
      <dgm:spPr/>
    </dgm:pt>
    <dgm:pt modelId="{9C5D8FBE-1962-43A3-9ABD-3FBB1AD50707}" type="pres">
      <dgm:prSet presAssocID="{837D0B4A-E119-41FC-A951-7E6ED6AAAAB3}" presName="conn2-1" presStyleLbl="parChTrans1D4" presStyleIdx="2" presStyleCnt="6"/>
      <dgm:spPr/>
    </dgm:pt>
    <dgm:pt modelId="{BBE1D190-29BF-4F76-8FB7-74061FF5C873}" type="pres">
      <dgm:prSet presAssocID="{837D0B4A-E119-41FC-A951-7E6ED6AAAAB3}" presName="connTx" presStyleLbl="parChTrans1D4" presStyleIdx="2" presStyleCnt="6"/>
      <dgm:spPr/>
    </dgm:pt>
    <dgm:pt modelId="{777B2D6F-B319-48F3-B0E9-F2C54709BAB9}" type="pres">
      <dgm:prSet presAssocID="{C136438C-8DE2-48DB-BD2E-23C3AD94DC2A}" presName="root2" presStyleCnt="0"/>
      <dgm:spPr/>
    </dgm:pt>
    <dgm:pt modelId="{38499EC2-791D-4B33-92DC-5ADAE8B04B95}" type="pres">
      <dgm:prSet presAssocID="{C136438C-8DE2-48DB-BD2E-23C3AD94DC2A}" presName="LevelTwoTextNode" presStyleLbl="node4" presStyleIdx="1" presStyleCnt="5">
        <dgm:presLayoutVars>
          <dgm:chPref val="3"/>
        </dgm:presLayoutVars>
      </dgm:prSet>
      <dgm:spPr/>
    </dgm:pt>
    <dgm:pt modelId="{C8E97E49-FFBE-4B24-A40E-A1DBEB4855E9}" type="pres">
      <dgm:prSet presAssocID="{C136438C-8DE2-48DB-BD2E-23C3AD94DC2A}" presName="level3hierChild" presStyleCnt="0"/>
      <dgm:spPr/>
    </dgm:pt>
    <dgm:pt modelId="{33E60E7B-ABA7-4C2B-9640-7E508373BE66}" type="pres">
      <dgm:prSet presAssocID="{2D3F17EA-C758-41A1-8945-A7E236B248CF}" presName="conn2-1" presStyleLbl="parChTrans1D2" presStyleIdx="1" presStyleCnt="2"/>
      <dgm:spPr/>
    </dgm:pt>
    <dgm:pt modelId="{9C90AFEB-8D63-457C-9C2C-B90D699D9DB1}" type="pres">
      <dgm:prSet presAssocID="{2D3F17EA-C758-41A1-8945-A7E236B248CF}" presName="connTx" presStyleLbl="parChTrans1D2" presStyleIdx="1" presStyleCnt="2"/>
      <dgm:spPr/>
    </dgm:pt>
    <dgm:pt modelId="{83ADF462-1F05-4756-8C48-F8D2461D110D}" type="pres">
      <dgm:prSet presAssocID="{6C987C97-913E-4330-AB4F-31BD0AAF858C}" presName="root2" presStyleCnt="0"/>
      <dgm:spPr/>
    </dgm:pt>
    <dgm:pt modelId="{779B22F5-49D3-49BC-A37C-253E995AC661}" type="pres">
      <dgm:prSet presAssocID="{6C987C97-913E-4330-AB4F-31BD0AAF858C}" presName="LevelTwoTextNode" presStyleLbl="node2" presStyleIdx="1" presStyleCnt="2">
        <dgm:presLayoutVars>
          <dgm:chPref val="3"/>
        </dgm:presLayoutVars>
      </dgm:prSet>
      <dgm:spPr/>
    </dgm:pt>
    <dgm:pt modelId="{A5A15390-390D-44E3-A9F6-E0404B7E0231}" type="pres">
      <dgm:prSet presAssocID="{6C987C97-913E-4330-AB4F-31BD0AAF858C}" presName="level3hierChild" presStyleCnt="0"/>
      <dgm:spPr/>
    </dgm:pt>
    <dgm:pt modelId="{71B5E346-6D53-4C98-996F-89C51C963C29}" type="pres">
      <dgm:prSet presAssocID="{4AB04138-0D47-4B79-A5F5-03504672F1EC}" presName="conn2-1" presStyleLbl="parChTrans1D3" presStyleIdx="1" presStyleCnt="3"/>
      <dgm:spPr/>
    </dgm:pt>
    <dgm:pt modelId="{B309F6A3-78C7-42E9-9877-86D29B0D468C}" type="pres">
      <dgm:prSet presAssocID="{4AB04138-0D47-4B79-A5F5-03504672F1EC}" presName="connTx" presStyleLbl="parChTrans1D3" presStyleIdx="1" presStyleCnt="3"/>
      <dgm:spPr/>
    </dgm:pt>
    <dgm:pt modelId="{6A308E88-AEB2-4D4E-A4FE-309B552C301F}" type="pres">
      <dgm:prSet presAssocID="{0A51E663-195C-4675-80B5-2347E3361762}" presName="root2" presStyleCnt="0"/>
      <dgm:spPr/>
    </dgm:pt>
    <dgm:pt modelId="{4FA993AC-996A-4E3B-95EF-C8D103DE9489}" type="pres">
      <dgm:prSet presAssocID="{0A51E663-195C-4675-80B5-2347E3361762}" presName="LevelTwoTextNode" presStyleLbl="node3" presStyleIdx="1" presStyleCnt="3">
        <dgm:presLayoutVars>
          <dgm:chPref val="3"/>
        </dgm:presLayoutVars>
      </dgm:prSet>
      <dgm:spPr/>
    </dgm:pt>
    <dgm:pt modelId="{AC645227-59B1-4776-AD39-1B2EA2A8CBA8}" type="pres">
      <dgm:prSet presAssocID="{0A51E663-195C-4675-80B5-2347E3361762}" presName="level3hierChild" presStyleCnt="0"/>
      <dgm:spPr/>
    </dgm:pt>
    <dgm:pt modelId="{0260CDF9-2A0E-400B-980F-163BB5196040}" type="pres">
      <dgm:prSet presAssocID="{00B0796A-E61C-429A-96FC-4BDEA52EF259}" presName="conn2-1" presStyleLbl="parChTrans1D4" presStyleIdx="3" presStyleCnt="6"/>
      <dgm:spPr/>
    </dgm:pt>
    <dgm:pt modelId="{FF8BD72E-9C7C-41ED-9F45-ABC09E79257F}" type="pres">
      <dgm:prSet presAssocID="{00B0796A-E61C-429A-96FC-4BDEA52EF259}" presName="connTx" presStyleLbl="parChTrans1D4" presStyleIdx="3" presStyleCnt="6"/>
      <dgm:spPr/>
    </dgm:pt>
    <dgm:pt modelId="{5CE70CB2-9650-47B1-9994-7CB721957EC7}" type="pres">
      <dgm:prSet presAssocID="{37681D3B-3839-43AA-B714-3FDA5D92D6DD}" presName="root2" presStyleCnt="0"/>
      <dgm:spPr/>
    </dgm:pt>
    <dgm:pt modelId="{CD89E2B8-A32C-4EF3-B7C6-124F1DF2E915}" type="pres">
      <dgm:prSet presAssocID="{37681D3B-3839-43AA-B714-3FDA5D92D6DD}" presName="LevelTwoTextNode" presStyleLbl="node4" presStyleIdx="2" presStyleCnt="5">
        <dgm:presLayoutVars>
          <dgm:chPref val="3"/>
        </dgm:presLayoutVars>
      </dgm:prSet>
      <dgm:spPr/>
    </dgm:pt>
    <dgm:pt modelId="{4918D239-C55A-4D62-857E-0949CE347C95}" type="pres">
      <dgm:prSet presAssocID="{37681D3B-3839-43AA-B714-3FDA5D92D6DD}" presName="level3hierChild" presStyleCnt="0"/>
      <dgm:spPr/>
    </dgm:pt>
    <dgm:pt modelId="{988404B6-8B58-47A1-8036-65F7BBAF1DF6}" type="pres">
      <dgm:prSet presAssocID="{4BD90715-38A3-4401-8BB2-E48F3AEEFB61}" presName="conn2-1" presStyleLbl="parChTrans1D3" presStyleIdx="2" presStyleCnt="3"/>
      <dgm:spPr/>
    </dgm:pt>
    <dgm:pt modelId="{FC80A4C4-E5BE-48D1-847E-BB25F3CEE92E}" type="pres">
      <dgm:prSet presAssocID="{4BD90715-38A3-4401-8BB2-E48F3AEEFB61}" presName="connTx" presStyleLbl="parChTrans1D3" presStyleIdx="2" presStyleCnt="3"/>
      <dgm:spPr/>
    </dgm:pt>
    <dgm:pt modelId="{27C55355-7E74-448E-B18D-BF501A2AD252}" type="pres">
      <dgm:prSet presAssocID="{DA3D4781-101F-409B-A1DF-4EFFDDBD9ED1}" presName="root2" presStyleCnt="0"/>
      <dgm:spPr/>
    </dgm:pt>
    <dgm:pt modelId="{15DF880B-4005-4BC8-AAA0-26D144C403E1}" type="pres">
      <dgm:prSet presAssocID="{DA3D4781-101F-409B-A1DF-4EFFDDBD9ED1}" presName="LevelTwoTextNode" presStyleLbl="node3" presStyleIdx="2" presStyleCnt="3">
        <dgm:presLayoutVars>
          <dgm:chPref val="3"/>
        </dgm:presLayoutVars>
      </dgm:prSet>
      <dgm:spPr/>
    </dgm:pt>
    <dgm:pt modelId="{6DD74D13-2250-4FC0-8CFB-15F54284BB0E}" type="pres">
      <dgm:prSet presAssocID="{DA3D4781-101F-409B-A1DF-4EFFDDBD9ED1}" presName="level3hierChild" presStyleCnt="0"/>
      <dgm:spPr/>
    </dgm:pt>
    <dgm:pt modelId="{79F03E6A-C7B4-48B6-B60D-A6CA2E420421}" type="pres">
      <dgm:prSet presAssocID="{E83D329F-3F64-4959-886F-1B29901DA4A8}" presName="conn2-1" presStyleLbl="parChTrans1D4" presStyleIdx="4" presStyleCnt="6"/>
      <dgm:spPr/>
    </dgm:pt>
    <dgm:pt modelId="{4A9EC58A-3088-4610-9BC8-5A3A961C08CA}" type="pres">
      <dgm:prSet presAssocID="{E83D329F-3F64-4959-886F-1B29901DA4A8}" presName="connTx" presStyleLbl="parChTrans1D4" presStyleIdx="4" presStyleCnt="6"/>
      <dgm:spPr/>
    </dgm:pt>
    <dgm:pt modelId="{4C2D57F2-06E2-44B3-B68B-A14FA923811F}" type="pres">
      <dgm:prSet presAssocID="{397AF9DC-012D-4530-8D6A-500E68F10A0F}" presName="root2" presStyleCnt="0"/>
      <dgm:spPr/>
    </dgm:pt>
    <dgm:pt modelId="{8557A260-2152-458A-B2C5-13D021F64B30}" type="pres">
      <dgm:prSet presAssocID="{397AF9DC-012D-4530-8D6A-500E68F10A0F}" presName="LevelTwoTextNode" presStyleLbl="node4" presStyleIdx="3" presStyleCnt="5">
        <dgm:presLayoutVars>
          <dgm:chPref val="3"/>
        </dgm:presLayoutVars>
      </dgm:prSet>
      <dgm:spPr/>
    </dgm:pt>
    <dgm:pt modelId="{3E5AA4B4-5C96-4A2A-92BD-2FDA15420154}" type="pres">
      <dgm:prSet presAssocID="{397AF9DC-012D-4530-8D6A-500E68F10A0F}" presName="level3hierChild" presStyleCnt="0"/>
      <dgm:spPr/>
    </dgm:pt>
    <dgm:pt modelId="{476C63CC-58BC-40E8-98D2-19E738F9A41A}" type="pres">
      <dgm:prSet presAssocID="{CB2CAB59-28A3-4643-AEBA-522891AD624A}" presName="conn2-1" presStyleLbl="parChTrans1D4" presStyleIdx="5" presStyleCnt="6"/>
      <dgm:spPr/>
    </dgm:pt>
    <dgm:pt modelId="{D053DF2A-3B13-46AA-BCA0-8B9A4E45D47F}" type="pres">
      <dgm:prSet presAssocID="{CB2CAB59-28A3-4643-AEBA-522891AD624A}" presName="connTx" presStyleLbl="parChTrans1D4" presStyleIdx="5" presStyleCnt="6"/>
      <dgm:spPr/>
    </dgm:pt>
    <dgm:pt modelId="{8B2A6B52-E542-4765-BEB7-D3708EF24A37}" type="pres">
      <dgm:prSet presAssocID="{7485B148-3494-4274-87CD-E0060221B1F5}" presName="root2" presStyleCnt="0"/>
      <dgm:spPr/>
    </dgm:pt>
    <dgm:pt modelId="{E808EFC3-F4B0-4212-AF02-EFF2262D362F}" type="pres">
      <dgm:prSet presAssocID="{7485B148-3494-4274-87CD-E0060221B1F5}" presName="LevelTwoTextNode" presStyleLbl="node4" presStyleIdx="4" presStyleCnt="5">
        <dgm:presLayoutVars>
          <dgm:chPref val="3"/>
        </dgm:presLayoutVars>
      </dgm:prSet>
      <dgm:spPr/>
    </dgm:pt>
    <dgm:pt modelId="{ED04D065-C2FA-4BEF-A870-8F6A620DAE08}" type="pres">
      <dgm:prSet presAssocID="{7485B148-3494-4274-87CD-E0060221B1F5}" presName="level3hierChild" presStyleCnt="0"/>
      <dgm:spPr/>
    </dgm:pt>
  </dgm:ptLst>
  <dgm:cxnLst>
    <dgm:cxn modelId="{9F48A001-375C-4F97-9F62-21E8972A0562}" type="presOf" srcId="{027D23A0-2CCA-4AA2-9BE9-82811ECA751B}" destId="{BD2CAE3E-51EC-4F0A-88B3-7E0AEA7B9A6F}" srcOrd="0" destOrd="0" presId="urn:microsoft.com/office/officeart/2005/8/layout/hierarchy2"/>
    <dgm:cxn modelId="{D6C86807-5DA6-4D29-AD7B-AF8B327E8219}" srcId="{DA3D4781-101F-409B-A1DF-4EFFDDBD9ED1}" destId="{397AF9DC-012D-4530-8D6A-500E68F10A0F}" srcOrd="0" destOrd="0" parTransId="{E83D329F-3F64-4959-886F-1B29901DA4A8}" sibTransId="{BA3909BC-4383-43F2-A2F9-31CD90E401DC}"/>
    <dgm:cxn modelId="{D2EFD90C-59D5-4A8F-9EBE-976F658E1BC0}" type="presOf" srcId="{7485B148-3494-4274-87CD-E0060221B1F5}" destId="{E808EFC3-F4B0-4212-AF02-EFF2262D362F}" srcOrd="0" destOrd="0" presId="urn:microsoft.com/office/officeart/2005/8/layout/hierarchy2"/>
    <dgm:cxn modelId="{130A4814-0A79-4993-9CC5-D7550CA487F5}" type="presOf" srcId="{5249BA17-F0C3-4B7C-85B0-63834C2EAA46}" destId="{B53D83BB-346C-4FB4-B116-E94D13BA76F6}" srcOrd="0" destOrd="0" presId="urn:microsoft.com/office/officeart/2005/8/layout/hierarchy2"/>
    <dgm:cxn modelId="{9E876622-49A6-4410-BF9C-C8C2B180940F}" type="presOf" srcId="{89034512-7395-4EFB-91A1-4B8BD40C79EA}" destId="{D78C8C3D-5292-4E55-B466-52C0E33D96D3}" srcOrd="0" destOrd="0" presId="urn:microsoft.com/office/officeart/2005/8/layout/hierarchy2"/>
    <dgm:cxn modelId="{EABC042B-A8CA-4F86-BCE3-ED2D7D888A05}" srcId="{14EF20AD-00C3-4F61-8CC8-5AF92AD20535}" destId="{C136438C-8DE2-48DB-BD2E-23C3AD94DC2A}" srcOrd="2" destOrd="0" parTransId="{837D0B4A-E119-41FC-A951-7E6ED6AAAAB3}" sibTransId="{2434B2C7-AAA2-45A4-9BD9-6AE5F6422E9E}"/>
    <dgm:cxn modelId="{03C2AC3A-C3DF-47AD-883C-626A5FD147C6}" type="presOf" srcId="{E1CDE4A1-000E-49CC-A5DA-2B140BC276CC}" destId="{4B038541-DC34-466B-B1C4-1DCDFA3CE590}" srcOrd="0" destOrd="0" presId="urn:microsoft.com/office/officeart/2005/8/layout/hierarchy2"/>
    <dgm:cxn modelId="{54E5F93F-72C0-47AA-8DCB-35379041700E}" type="presOf" srcId="{77F93436-C1ED-40D7-99BE-6A6FCC447A74}" destId="{582E9D8E-2E0F-42D2-8D5A-BF66B865ACAF}" srcOrd="0" destOrd="0" presId="urn:microsoft.com/office/officeart/2005/8/layout/hierarchy2"/>
    <dgm:cxn modelId="{8EC5095D-B57B-4865-90C8-F514277BEE81}" type="presOf" srcId="{397AF9DC-012D-4530-8D6A-500E68F10A0F}" destId="{8557A260-2152-458A-B2C5-13D021F64B30}" srcOrd="0" destOrd="0" presId="urn:microsoft.com/office/officeart/2005/8/layout/hierarchy2"/>
    <dgm:cxn modelId="{9B4C505D-DE60-45C8-9D9F-3229008CC3F6}" type="presOf" srcId="{C2DFC707-5F97-443D-ADEA-A0BECD911A33}" destId="{77E8428A-138F-4DEA-858B-AD9CC633E335}" srcOrd="0" destOrd="0" presId="urn:microsoft.com/office/officeart/2005/8/layout/hierarchy2"/>
    <dgm:cxn modelId="{A8BA2A5F-48AD-409F-83F4-A205680EC8BD}" type="presOf" srcId="{CB2CAB59-28A3-4643-AEBA-522891AD624A}" destId="{476C63CC-58BC-40E8-98D2-19E738F9A41A}" srcOrd="0" destOrd="0" presId="urn:microsoft.com/office/officeart/2005/8/layout/hierarchy2"/>
    <dgm:cxn modelId="{F170C660-E42B-4045-8B25-3518A1FC6052}" type="presOf" srcId="{E83D329F-3F64-4959-886F-1B29901DA4A8}" destId="{4A9EC58A-3088-4610-9BC8-5A3A961C08CA}" srcOrd="1" destOrd="0" presId="urn:microsoft.com/office/officeart/2005/8/layout/hierarchy2"/>
    <dgm:cxn modelId="{7D2E7849-D62D-4811-BE66-9DB47E98CD9A}" type="presOf" srcId="{B903598F-2446-4569-8D13-E71CCFAD6484}" destId="{DD701C5B-4A15-4DA0-B1ED-3FE9624D09A7}" srcOrd="0" destOrd="0" presId="urn:microsoft.com/office/officeart/2005/8/layout/hierarchy2"/>
    <dgm:cxn modelId="{D741AF6B-5453-481E-BE46-1B0DD445E57B}" type="presOf" srcId="{00B0796A-E61C-429A-96FC-4BDEA52EF259}" destId="{FF8BD72E-9C7C-41ED-9F45-ABC09E79257F}" srcOrd="1" destOrd="0" presId="urn:microsoft.com/office/officeart/2005/8/layout/hierarchy2"/>
    <dgm:cxn modelId="{AA54454C-E364-4EC8-82AA-78E3CF657EBE}" srcId="{6C987C97-913E-4330-AB4F-31BD0AAF858C}" destId="{DA3D4781-101F-409B-A1DF-4EFFDDBD9ED1}" srcOrd="1" destOrd="0" parTransId="{4BD90715-38A3-4401-8BB2-E48F3AEEFB61}" sibTransId="{FC1DD980-E139-4CFB-B33E-1658AB35EB63}"/>
    <dgm:cxn modelId="{D9029D4D-46DA-473D-9D11-C7A3437591B8}" type="presOf" srcId="{A6228B76-3440-4093-8700-E56B7DA3CE27}" destId="{BDA811D6-99AA-4BB8-9B20-65B4B59466A0}" srcOrd="0" destOrd="0" presId="urn:microsoft.com/office/officeart/2005/8/layout/hierarchy2"/>
    <dgm:cxn modelId="{C6BC2F52-52D4-4738-B5D6-C3DB95DC5452}" type="presOf" srcId="{4BD90715-38A3-4401-8BB2-E48F3AEEFB61}" destId="{988404B6-8B58-47A1-8036-65F7BBAF1DF6}" srcOrd="0" destOrd="0" presId="urn:microsoft.com/office/officeart/2005/8/layout/hierarchy2"/>
    <dgm:cxn modelId="{AA463C55-3EC1-4721-9664-95C9AC8EB543}" type="presOf" srcId="{0A51E663-195C-4675-80B5-2347E3361762}" destId="{4FA993AC-996A-4E3B-95EF-C8D103DE9489}" srcOrd="0" destOrd="0" presId="urn:microsoft.com/office/officeart/2005/8/layout/hierarchy2"/>
    <dgm:cxn modelId="{1A8FC075-ABE1-4AEE-870A-27C44BD29D61}" type="presOf" srcId="{6C987C97-913E-4330-AB4F-31BD0AAF858C}" destId="{779B22F5-49D3-49BC-A37C-253E995AC661}" srcOrd="0" destOrd="0" presId="urn:microsoft.com/office/officeart/2005/8/layout/hierarchy2"/>
    <dgm:cxn modelId="{3224F67B-7807-493F-8A7E-D0583926525B}" srcId="{6C987C97-913E-4330-AB4F-31BD0AAF858C}" destId="{0A51E663-195C-4675-80B5-2347E3361762}" srcOrd="0" destOrd="0" parTransId="{4AB04138-0D47-4B79-A5F5-03504672F1EC}" sibTransId="{ABCEB6C3-91E0-42A7-9885-F7614E26F324}"/>
    <dgm:cxn modelId="{8DB53A84-0D6E-44BA-918E-0392074C0045}" type="presOf" srcId="{14EF20AD-00C3-4F61-8CC8-5AF92AD20535}" destId="{29752F4D-17F7-40BC-A261-1EBD76A5D7A2}" srcOrd="0" destOrd="0" presId="urn:microsoft.com/office/officeart/2005/8/layout/hierarchy2"/>
    <dgm:cxn modelId="{E66E1686-245A-413E-8B76-6DA7863D55C2}" type="presOf" srcId="{2D3F17EA-C758-41A1-8945-A7E236B248CF}" destId="{33E60E7B-ABA7-4C2B-9640-7E508373BE66}" srcOrd="0" destOrd="0" presId="urn:microsoft.com/office/officeart/2005/8/layout/hierarchy2"/>
    <dgm:cxn modelId="{FCF7A086-2D75-466E-B529-C8797680C439}" type="presOf" srcId="{B903598F-2446-4569-8D13-E71CCFAD6484}" destId="{E9C882FC-E0B1-44A5-AA1D-CE3494470B81}" srcOrd="1" destOrd="0" presId="urn:microsoft.com/office/officeart/2005/8/layout/hierarchy2"/>
    <dgm:cxn modelId="{51988A87-1F02-4DA3-B4EF-B105A5860C9B}" srcId="{5249BA17-F0C3-4B7C-85B0-63834C2EAA46}" destId="{77F93436-C1ED-40D7-99BE-6A6FCC447A74}" srcOrd="0" destOrd="0" parTransId="{027D23A0-2CCA-4AA2-9BE9-82811ECA751B}" sibTransId="{C75A7247-FA29-4151-961B-C6B63065CD60}"/>
    <dgm:cxn modelId="{39A83592-ED1E-47D3-B55B-754B8C175BE7}" srcId="{14EF20AD-00C3-4F61-8CC8-5AF92AD20535}" destId="{FB19AC85-559E-4A67-A265-AB6B6660EE08}" srcOrd="1" destOrd="0" parTransId="{E1CDE4A1-000E-49CC-A5DA-2B140BC276CC}" sibTransId="{F5C646CD-6F8B-42AB-91ED-44404BC69F9D}"/>
    <dgm:cxn modelId="{139B7CA2-E9FB-4F56-BBD0-CD20575CD200}" type="presOf" srcId="{027D23A0-2CCA-4AA2-9BE9-82811ECA751B}" destId="{8571982B-BEDE-4FD0-93B2-1AF70B96880C}" srcOrd="1" destOrd="0" presId="urn:microsoft.com/office/officeart/2005/8/layout/hierarchy2"/>
    <dgm:cxn modelId="{54369DA3-03C7-4A18-87DC-0F15EF67443F}" type="presOf" srcId="{00B0796A-E61C-429A-96FC-4BDEA52EF259}" destId="{0260CDF9-2A0E-400B-980F-163BB5196040}" srcOrd="0" destOrd="0" presId="urn:microsoft.com/office/officeart/2005/8/layout/hierarchy2"/>
    <dgm:cxn modelId="{0AEE5DA7-D9D4-47BA-BAEF-00896D6A04A5}" type="presOf" srcId="{DA3D4781-101F-409B-A1DF-4EFFDDBD9ED1}" destId="{15DF880B-4005-4BC8-AAA0-26D144C403E1}" srcOrd="0" destOrd="0" presId="urn:microsoft.com/office/officeart/2005/8/layout/hierarchy2"/>
    <dgm:cxn modelId="{C69D48AA-7D9A-431B-B7BE-8AF5A8C4CFA6}" type="presOf" srcId="{E83D329F-3F64-4959-886F-1B29901DA4A8}" destId="{79F03E6A-C7B4-48B6-B60D-A6CA2E420421}" srcOrd="0" destOrd="0" presId="urn:microsoft.com/office/officeart/2005/8/layout/hierarchy2"/>
    <dgm:cxn modelId="{30FE12AE-022C-4A5B-8F36-D15E546F8267}" srcId="{14EF20AD-00C3-4F61-8CC8-5AF92AD20535}" destId="{A6228B76-3440-4093-8700-E56B7DA3CE27}" srcOrd="0" destOrd="0" parTransId="{B903598F-2446-4569-8D13-E71CCFAD6484}" sibTransId="{93D93DB9-A378-422B-A62B-C89FE4391EF8}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07B722B6-C318-4147-88A9-D8275D24BA38}" type="presOf" srcId="{2D3F17EA-C758-41A1-8945-A7E236B248CF}" destId="{9C90AFEB-8D63-457C-9C2C-B90D699D9DB1}" srcOrd="1" destOrd="0" presId="urn:microsoft.com/office/officeart/2005/8/layout/hierarchy2"/>
    <dgm:cxn modelId="{690B9CBB-2A58-4088-9AB3-B8A9BB417202}" type="presOf" srcId="{37681D3B-3839-43AA-B714-3FDA5D92D6DD}" destId="{CD89E2B8-A32C-4EF3-B7C6-124F1DF2E915}" srcOrd="0" destOrd="0" presId="urn:microsoft.com/office/officeart/2005/8/layout/hierarchy2"/>
    <dgm:cxn modelId="{D9D4FBBB-BA08-46B3-918A-AAAD5ECD626F}" srcId="{5249BA17-F0C3-4B7C-85B0-63834C2EAA46}" destId="{6C987C97-913E-4330-AB4F-31BD0AAF858C}" srcOrd="1" destOrd="0" parTransId="{2D3F17EA-C758-41A1-8945-A7E236B248CF}" sibTransId="{7841D1A3-DCBA-4529-8D97-6672AC703906}"/>
    <dgm:cxn modelId="{6B1B71C1-B400-47BC-973D-6E5FE275A995}" type="presOf" srcId="{CB2CAB59-28A3-4643-AEBA-522891AD624A}" destId="{D053DF2A-3B13-46AA-BCA0-8B9A4E45D47F}" srcOrd="1" destOrd="0" presId="urn:microsoft.com/office/officeart/2005/8/layout/hierarchy2"/>
    <dgm:cxn modelId="{3D6DAACD-5E95-4497-9917-F50D9F482A5B}" type="presOf" srcId="{C2DFC707-5F97-443D-ADEA-A0BECD911A33}" destId="{185C3A30-394A-47CA-94A4-52ACDD3EBA9C}" srcOrd="1" destOrd="0" presId="urn:microsoft.com/office/officeart/2005/8/layout/hierarchy2"/>
    <dgm:cxn modelId="{3FA6B4D9-7471-461E-B58F-2E1BDCB2A051}" srcId="{0A51E663-195C-4675-80B5-2347E3361762}" destId="{37681D3B-3839-43AA-B714-3FDA5D92D6DD}" srcOrd="0" destOrd="0" parTransId="{00B0796A-E61C-429A-96FC-4BDEA52EF259}" sibTransId="{FE731FB9-C6D6-4538-A7EE-A535CC179942}"/>
    <dgm:cxn modelId="{F38A64E5-D2FB-422A-A525-94FFF517F78F}" type="presOf" srcId="{837D0B4A-E119-41FC-A951-7E6ED6AAAAB3}" destId="{9C5D8FBE-1962-43A3-9ABD-3FBB1AD50707}" srcOrd="0" destOrd="0" presId="urn:microsoft.com/office/officeart/2005/8/layout/hierarchy2"/>
    <dgm:cxn modelId="{B153C6E6-633B-48E7-A6F5-BBA984EADB42}" srcId="{DA3D4781-101F-409B-A1DF-4EFFDDBD9ED1}" destId="{7485B148-3494-4274-87CD-E0060221B1F5}" srcOrd="1" destOrd="0" parTransId="{CB2CAB59-28A3-4643-AEBA-522891AD624A}" sibTransId="{F6DF8839-BE8D-4F2B-A644-8054AC2BB13A}"/>
    <dgm:cxn modelId="{0DB9EAE6-30AA-4F16-B413-FA5C494D25B0}" type="presOf" srcId="{C136438C-8DE2-48DB-BD2E-23C3AD94DC2A}" destId="{38499EC2-791D-4B33-92DC-5ADAE8B04B95}" srcOrd="0" destOrd="0" presId="urn:microsoft.com/office/officeart/2005/8/layout/hierarchy2"/>
    <dgm:cxn modelId="{BD3424EA-7046-49F0-8FEA-1C98F08757FF}" type="presOf" srcId="{E1CDE4A1-000E-49CC-A5DA-2B140BC276CC}" destId="{8CDE8918-3A4E-453B-A93B-F2583BE55E93}" srcOrd="1" destOrd="0" presId="urn:microsoft.com/office/officeart/2005/8/layout/hierarchy2"/>
    <dgm:cxn modelId="{BB1E42F0-DF01-4411-ABB9-7998C6AC4D1E}" type="presOf" srcId="{4AB04138-0D47-4B79-A5F5-03504672F1EC}" destId="{71B5E346-6D53-4C98-996F-89C51C963C29}" srcOrd="0" destOrd="0" presId="urn:microsoft.com/office/officeart/2005/8/layout/hierarchy2"/>
    <dgm:cxn modelId="{14D2D0F0-8B75-44C9-BA5B-D1B38F0BE277}" srcId="{77F93436-C1ED-40D7-99BE-6A6FCC447A74}" destId="{14EF20AD-00C3-4F61-8CC8-5AF92AD20535}" srcOrd="0" destOrd="0" parTransId="{C2DFC707-5F97-443D-ADEA-A0BECD911A33}" sibTransId="{93821EF4-30B9-4C37-8C57-84649EACC293}"/>
    <dgm:cxn modelId="{1E722FF3-FD01-4047-8E6C-2C6909058E2D}" type="presOf" srcId="{FB19AC85-559E-4A67-A265-AB6B6660EE08}" destId="{0E4AACFD-3408-49F8-AB3E-4C0D6A26EFB1}" srcOrd="0" destOrd="0" presId="urn:microsoft.com/office/officeart/2005/8/layout/hierarchy2"/>
    <dgm:cxn modelId="{8D546EF3-070A-477E-A6AB-1CD9CA876DC8}" type="presOf" srcId="{4AB04138-0D47-4B79-A5F5-03504672F1EC}" destId="{B309F6A3-78C7-42E9-9877-86D29B0D468C}" srcOrd="1" destOrd="0" presId="urn:microsoft.com/office/officeart/2005/8/layout/hierarchy2"/>
    <dgm:cxn modelId="{43679AF3-C728-4F7A-A97B-520F829E9E3B}" type="presOf" srcId="{4BD90715-38A3-4401-8BB2-E48F3AEEFB61}" destId="{FC80A4C4-E5BE-48D1-847E-BB25F3CEE92E}" srcOrd="1" destOrd="0" presId="urn:microsoft.com/office/officeart/2005/8/layout/hierarchy2"/>
    <dgm:cxn modelId="{A5CE32F8-F568-475B-8E0C-5716CB210A61}" type="presOf" srcId="{837D0B4A-E119-41FC-A951-7E6ED6AAAAB3}" destId="{BBE1D190-29BF-4F76-8FB7-74061FF5C873}" srcOrd="1" destOrd="0" presId="urn:microsoft.com/office/officeart/2005/8/layout/hierarchy2"/>
    <dgm:cxn modelId="{6193329F-633D-4F4A-A040-E84E9BBA53C5}" type="presParOf" srcId="{D78C8C3D-5292-4E55-B466-52C0E33D96D3}" destId="{2F55AA43-491C-47E1-9501-AFE3492CA525}" srcOrd="0" destOrd="0" presId="urn:microsoft.com/office/officeart/2005/8/layout/hierarchy2"/>
    <dgm:cxn modelId="{6967DB7B-43D4-4634-995C-01737865440B}" type="presParOf" srcId="{2F55AA43-491C-47E1-9501-AFE3492CA525}" destId="{B53D83BB-346C-4FB4-B116-E94D13BA76F6}" srcOrd="0" destOrd="0" presId="urn:microsoft.com/office/officeart/2005/8/layout/hierarchy2"/>
    <dgm:cxn modelId="{B3BA9B53-BB8F-4975-964C-ADBAE4886826}" type="presParOf" srcId="{2F55AA43-491C-47E1-9501-AFE3492CA525}" destId="{5D1F22C4-018E-44ED-BBE9-862533B7064A}" srcOrd="1" destOrd="0" presId="urn:microsoft.com/office/officeart/2005/8/layout/hierarchy2"/>
    <dgm:cxn modelId="{131537B8-BF27-4766-A70B-347EED3466F0}" type="presParOf" srcId="{5D1F22C4-018E-44ED-BBE9-862533B7064A}" destId="{BD2CAE3E-51EC-4F0A-88B3-7E0AEA7B9A6F}" srcOrd="0" destOrd="0" presId="urn:microsoft.com/office/officeart/2005/8/layout/hierarchy2"/>
    <dgm:cxn modelId="{11E9DB90-56C8-4923-BAF2-9AD7E7139DC0}" type="presParOf" srcId="{BD2CAE3E-51EC-4F0A-88B3-7E0AEA7B9A6F}" destId="{8571982B-BEDE-4FD0-93B2-1AF70B96880C}" srcOrd="0" destOrd="0" presId="urn:microsoft.com/office/officeart/2005/8/layout/hierarchy2"/>
    <dgm:cxn modelId="{2D680EA6-5D1A-4C44-9C7E-69356835979D}" type="presParOf" srcId="{5D1F22C4-018E-44ED-BBE9-862533B7064A}" destId="{766F0DFF-458D-4698-8FB4-D7FD4AB91CFB}" srcOrd="1" destOrd="0" presId="urn:microsoft.com/office/officeart/2005/8/layout/hierarchy2"/>
    <dgm:cxn modelId="{289BF60D-BDB2-42B7-9E7D-0790E63B1FBB}" type="presParOf" srcId="{766F0DFF-458D-4698-8FB4-D7FD4AB91CFB}" destId="{582E9D8E-2E0F-42D2-8D5A-BF66B865ACAF}" srcOrd="0" destOrd="0" presId="urn:microsoft.com/office/officeart/2005/8/layout/hierarchy2"/>
    <dgm:cxn modelId="{72C0286A-A2A0-4970-983B-E4F704DDB2B8}" type="presParOf" srcId="{766F0DFF-458D-4698-8FB4-D7FD4AB91CFB}" destId="{D7E39E94-2F98-42DE-910F-F020126E47A9}" srcOrd="1" destOrd="0" presId="urn:microsoft.com/office/officeart/2005/8/layout/hierarchy2"/>
    <dgm:cxn modelId="{1387FD78-3F8F-4941-AD91-EE2D73F3FCB4}" type="presParOf" srcId="{D7E39E94-2F98-42DE-910F-F020126E47A9}" destId="{77E8428A-138F-4DEA-858B-AD9CC633E335}" srcOrd="0" destOrd="0" presId="urn:microsoft.com/office/officeart/2005/8/layout/hierarchy2"/>
    <dgm:cxn modelId="{1CCC9123-D997-4F3D-A0E7-07ACA7714352}" type="presParOf" srcId="{77E8428A-138F-4DEA-858B-AD9CC633E335}" destId="{185C3A30-394A-47CA-94A4-52ACDD3EBA9C}" srcOrd="0" destOrd="0" presId="urn:microsoft.com/office/officeart/2005/8/layout/hierarchy2"/>
    <dgm:cxn modelId="{B50CCADA-CD81-4F7C-8923-649E57C90E62}" type="presParOf" srcId="{D7E39E94-2F98-42DE-910F-F020126E47A9}" destId="{5E98769F-7536-416D-8FB3-3E0307B4D008}" srcOrd="1" destOrd="0" presId="urn:microsoft.com/office/officeart/2005/8/layout/hierarchy2"/>
    <dgm:cxn modelId="{0D4EE3CB-80A0-4ABF-BB76-15D52A57520C}" type="presParOf" srcId="{5E98769F-7536-416D-8FB3-3E0307B4D008}" destId="{29752F4D-17F7-40BC-A261-1EBD76A5D7A2}" srcOrd="0" destOrd="0" presId="urn:microsoft.com/office/officeart/2005/8/layout/hierarchy2"/>
    <dgm:cxn modelId="{0DECA4AE-68C4-41D1-AD32-629B622BE57F}" type="presParOf" srcId="{5E98769F-7536-416D-8FB3-3E0307B4D008}" destId="{A7278EFD-F872-46C0-B499-B91B6F7820A2}" srcOrd="1" destOrd="0" presId="urn:microsoft.com/office/officeart/2005/8/layout/hierarchy2"/>
    <dgm:cxn modelId="{AB3F86BD-6901-43B5-8302-BD2768E8CD17}" type="presParOf" srcId="{A7278EFD-F872-46C0-B499-B91B6F7820A2}" destId="{DD701C5B-4A15-4DA0-B1ED-3FE9624D09A7}" srcOrd="0" destOrd="0" presId="urn:microsoft.com/office/officeart/2005/8/layout/hierarchy2"/>
    <dgm:cxn modelId="{DD9230BD-A92B-4F1C-9F99-347F9C33DC76}" type="presParOf" srcId="{DD701C5B-4A15-4DA0-B1ED-3FE9624D09A7}" destId="{E9C882FC-E0B1-44A5-AA1D-CE3494470B81}" srcOrd="0" destOrd="0" presId="urn:microsoft.com/office/officeart/2005/8/layout/hierarchy2"/>
    <dgm:cxn modelId="{E4EA0415-8426-4A7A-A77E-98D3B358E564}" type="presParOf" srcId="{A7278EFD-F872-46C0-B499-B91B6F7820A2}" destId="{BCADE7AA-EDE4-4DFD-A3FA-DC0F1CDBE500}" srcOrd="1" destOrd="0" presId="urn:microsoft.com/office/officeart/2005/8/layout/hierarchy2"/>
    <dgm:cxn modelId="{BD7887B2-70C3-4097-980C-D1501FA3A2B5}" type="presParOf" srcId="{BCADE7AA-EDE4-4DFD-A3FA-DC0F1CDBE500}" destId="{BDA811D6-99AA-4BB8-9B20-65B4B59466A0}" srcOrd="0" destOrd="0" presId="urn:microsoft.com/office/officeart/2005/8/layout/hierarchy2"/>
    <dgm:cxn modelId="{597C27BD-3ACE-44E7-96F3-BBD5802225DD}" type="presParOf" srcId="{BCADE7AA-EDE4-4DFD-A3FA-DC0F1CDBE500}" destId="{6BD66221-34AE-4DA4-B78F-7C2F6B10A539}" srcOrd="1" destOrd="0" presId="urn:microsoft.com/office/officeart/2005/8/layout/hierarchy2"/>
    <dgm:cxn modelId="{BE6DD98B-EB01-4429-A54B-A724872A63DD}" type="presParOf" srcId="{A7278EFD-F872-46C0-B499-B91B6F7820A2}" destId="{4B038541-DC34-466B-B1C4-1DCDFA3CE590}" srcOrd="2" destOrd="0" presId="urn:microsoft.com/office/officeart/2005/8/layout/hierarchy2"/>
    <dgm:cxn modelId="{37693D58-3064-4AD6-8DCC-58F0D199BA9F}" type="presParOf" srcId="{4B038541-DC34-466B-B1C4-1DCDFA3CE590}" destId="{8CDE8918-3A4E-453B-A93B-F2583BE55E93}" srcOrd="0" destOrd="0" presId="urn:microsoft.com/office/officeart/2005/8/layout/hierarchy2"/>
    <dgm:cxn modelId="{7ADC1DAF-7F76-4C2D-A9EE-B483C67B302F}" type="presParOf" srcId="{A7278EFD-F872-46C0-B499-B91B6F7820A2}" destId="{05F1CC55-0351-4D97-82B1-F36FE5FFF8FF}" srcOrd="3" destOrd="0" presId="urn:microsoft.com/office/officeart/2005/8/layout/hierarchy2"/>
    <dgm:cxn modelId="{8C30D263-33A4-4B9D-A28D-51F6F40BF92B}" type="presParOf" srcId="{05F1CC55-0351-4D97-82B1-F36FE5FFF8FF}" destId="{0E4AACFD-3408-49F8-AB3E-4C0D6A26EFB1}" srcOrd="0" destOrd="0" presId="urn:microsoft.com/office/officeart/2005/8/layout/hierarchy2"/>
    <dgm:cxn modelId="{CF384916-FCAC-459B-BC36-6AD027C43799}" type="presParOf" srcId="{05F1CC55-0351-4D97-82B1-F36FE5FFF8FF}" destId="{D6909B78-9977-455E-9A75-0170DBCE23CB}" srcOrd="1" destOrd="0" presId="urn:microsoft.com/office/officeart/2005/8/layout/hierarchy2"/>
    <dgm:cxn modelId="{2B3E1A53-73F1-4FA4-9316-27D627A74AF4}" type="presParOf" srcId="{A7278EFD-F872-46C0-B499-B91B6F7820A2}" destId="{9C5D8FBE-1962-43A3-9ABD-3FBB1AD50707}" srcOrd="4" destOrd="0" presId="urn:microsoft.com/office/officeart/2005/8/layout/hierarchy2"/>
    <dgm:cxn modelId="{3F26E163-703F-4991-AD88-97A394E11730}" type="presParOf" srcId="{9C5D8FBE-1962-43A3-9ABD-3FBB1AD50707}" destId="{BBE1D190-29BF-4F76-8FB7-74061FF5C873}" srcOrd="0" destOrd="0" presId="urn:microsoft.com/office/officeart/2005/8/layout/hierarchy2"/>
    <dgm:cxn modelId="{FD7F9E8C-339C-407E-9D89-484108879EAB}" type="presParOf" srcId="{A7278EFD-F872-46C0-B499-B91B6F7820A2}" destId="{777B2D6F-B319-48F3-B0E9-F2C54709BAB9}" srcOrd="5" destOrd="0" presId="urn:microsoft.com/office/officeart/2005/8/layout/hierarchy2"/>
    <dgm:cxn modelId="{66BDC629-9C49-47DE-BFFE-71F8F4F88324}" type="presParOf" srcId="{777B2D6F-B319-48F3-B0E9-F2C54709BAB9}" destId="{38499EC2-791D-4B33-92DC-5ADAE8B04B95}" srcOrd="0" destOrd="0" presId="urn:microsoft.com/office/officeart/2005/8/layout/hierarchy2"/>
    <dgm:cxn modelId="{6F715BAC-A7CD-430D-8D90-AA0C11FB5297}" type="presParOf" srcId="{777B2D6F-B319-48F3-B0E9-F2C54709BAB9}" destId="{C8E97E49-FFBE-4B24-A40E-A1DBEB4855E9}" srcOrd="1" destOrd="0" presId="urn:microsoft.com/office/officeart/2005/8/layout/hierarchy2"/>
    <dgm:cxn modelId="{01EED85D-3FC9-4B4A-BB95-5F66771153E0}" type="presParOf" srcId="{5D1F22C4-018E-44ED-BBE9-862533B7064A}" destId="{33E60E7B-ABA7-4C2B-9640-7E508373BE66}" srcOrd="2" destOrd="0" presId="urn:microsoft.com/office/officeart/2005/8/layout/hierarchy2"/>
    <dgm:cxn modelId="{12196D99-5FFF-4441-B059-6328438473EC}" type="presParOf" srcId="{33E60E7B-ABA7-4C2B-9640-7E508373BE66}" destId="{9C90AFEB-8D63-457C-9C2C-B90D699D9DB1}" srcOrd="0" destOrd="0" presId="urn:microsoft.com/office/officeart/2005/8/layout/hierarchy2"/>
    <dgm:cxn modelId="{E1F2BAE2-868B-4671-A1B1-C49778F77201}" type="presParOf" srcId="{5D1F22C4-018E-44ED-BBE9-862533B7064A}" destId="{83ADF462-1F05-4756-8C48-F8D2461D110D}" srcOrd="3" destOrd="0" presId="urn:microsoft.com/office/officeart/2005/8/layout/hierarchy2"/>
    <dgm:cxn modelId="{6CD6C56E-5D44-44D5-8C44-C513C5AB5BD7}" type="presParOf" srcId="{83ADF462-1F05-4756-8C48-F8D2461D110D}" destId="{779B22F5-49D3-49BC-A37C-253E995AC661}" srcOrd="0" destOrd="0" presId="urn:microsoft.com/office/officeart/2005/8/layout/hierarchy2"/>
    <dgm:cxn modelId="{AFF8F368-02BB-410E-8E60-A96252D9601A}" type="presParOf" srcId="{83ADF462-1F05-4756-8C48-F8D2461D110D}" destId="{A5A15390-390D-44E3-A9F6-E0404B7E0231}" srcOrd="1" destOrd="0" presId="urn:microsoft.com/office/officeart/2005/8/layout/hierarchy2"/>
    <dgm:cxn modelId="{43BBE025-60E2-4969-B23F-2D850216599A}" type="presParOf" srcId="{A5A15390-390D-44E3-A9F6-E0404B7E0231}" destId="{71B5E346-6D53-4C98-996F-89C51C963C29}" srcOrd="0" destOrd="0" presId="urn:microsoft.com/office/officeart/2005/8/layout/hierarchy2"/>
    <dgm:cxn modelId="{9B5BA176-9C37-4FB9-BEF0-89F9C3F01402}" type="presParOf" srcId="{71B5E346-6D53-4C98-996F-89C51C963C29}" destId="{B309F6A3-78C7-42E9-9877-86D29B0D468C}" srcOrd="0" destOrd="0" presId="urn:microsoft.com/office/officeart/2005/8/layout/hierarchy2"/>
    <dgm:cxn modelId="{51C78219-BF32-4009-B660-AB4466BBE773}" type="presParOf" srcId="{A5A15390-390D-44E3-A9F6-E0404B7E0231}" destId="{6A308E88-AEB2-4D4E-A4FE-309B552C301F}" srcOrd="1" destOrd="0" presId="urn:microsoft.com/office/officeart/2005/8/layout/hierarchy2"/>
    <dgm:cxn modelId="{923D9B53-1CB5-4725-B9DB-BA0C01E57953}" type="presParOf" srcId="{6A308E88-AEB2-4D4E-A4FE-309B552C301F}" destId="{4FA993AC-996A-4E3B-95EF-C8D103DE9489}" srcOrd="0" destOrd="0" presId="urn:microsoft.com/office/officeart/2005/8/layout/hierarchy2"/>
    <dgm:cxn modelId="{6C560F22-975F-42BC-B009-4D0C7BE0EC1A}" type="presParOf" srcId="{6A308E88-AEB2-4D4E-A4FE-309B552C301F}" destId="{AC645227-59B1-4776-AD39-1B2EA2A8CBA8}" srcOrd="1" destOrd="0" presId="urn:microsoft.com/office/officeart/2005/8/layout/hierarchy2"/>
    <dgm:cxn modelId="{A7E67078-3683-4B5C-AD98-47843720CD82}" type="presParOf" srcId="{AC645227-59B1-4776-AD39-1B2EA2A8CBA8}" destId="{0260CDF9-2A0E-400B-980F-163BB5196040}" srcOrd="0" destOrd="0" presId="urn:microsoft.com/office/officeart/2005/8/layout/hierarchy2"/>
    <dgm:cxn modelId="{B35145E5-BF72-4E3B-B28F-8AE7F624E329}" type="presParOf" srcId="{0260CDF9-2A0E-400B-980F-163BB5196040}" destId="{FF8BD72E-9C7C-41ED-9F45-ABC09E79257F}" srcOrd="0" destOrd="0" presId="urn:microsoft.com/office/officeart/2005/8/layout/hierarchy2"/>
    <dgm:cxn modelId="{C68B16B9-6A31-4D35-9278-175B1B45DEB8}" type="presParOf" srcId="{AC645227-59B1-4776-AD39-1B2EA2A8CBA8}" destId="{5CE70CB2-9650-47B1-9994-7CB721957EC7}" srcOrd="1" destOrd="0" presId="urn:microsoft.com/office/officeart/2005/8/layout/hierarchy2"/>
    <dgm:cxn modelId="{F695B8E5-CE11-4E7B-8E61-AF457CC7AB90}" type="presParOf" srcId="{5CE70CB2-9650-47B1-9994-7CB721957EC7}" destId="{CD89E2B8-A32C-4EF3-B7C6-124F1DF2E915}" srcOrd="0" destOrd="0" presId="urn:microsoft.com/office/officeart/2005/8/layout/hierarchy2"/>
    <dgm:cxn modelId="{28928E19-7CBF-431B-B42C-877CF694D9AC}" type="presParOf" srcId="{5CE70CB2-9650-47B1-9994-7CB721957EC7}" destId="{4918D239-C55A-4D62-857E-0949CE347C95}" srcOrd="1" destOrd="0" presId="urn:microsoft.com/office/officeart/2005/8/layout/hierarchy2"/>
    <dgm:cxn modelId="{9471AA2C-40E5-4260-B351-C8D9EBE8AEB9}" type="presParOf" srcId="{A5A15390-390D-44E3-A9F6-E0404B7E0231}" destId="{988404B6-8B58-47A1-8036-65F7BBAF1DF6}" srcOrd="2" destOrd="0" presId="urn:microsoft.com/office/officeart/2005/8/layout/hierarchy2"/>
    <dgm:cxn modelId="{20CDE352-48C4-41A8-BC56-F2B970E72342}" type="presParOf" srcId="{988404B6-8B58-47A1-8036-65F7BBAF1DF6}" destId="{FC80A4C4-E5BE-48D1-847E-BB25F3CEE92E}" srcOrd="0" destOrd="0" presId="urn:microsoft.com/office/officeart/2005/8/layout/hierarchy2"/>
    <dgm:cxn modelId="{944B69B4-30B4-44B5-8A46-834A0F384556}" type="presParOf" srcId="{A5A15390-390D-44E3-A9F6-E0404B7E0231}" destId="{27C55355-7E74-448E-B18D-BF501A2AD252}" srcOrd="3" destOrd="0" presId="urn:microsoft.com/office/officeart/2005/8/layout/hierarchy2"/>
    <dgm:cxn modelId="{003E493D-84F5-4ABC-9E52-3DB0951416BA}" type="presParOf" srcId="{27C55355-7E74-448E-B18D-BF501A2AD252}" destId="{15DF880B-4005-4BC8-AAA0-26D144C403E1}" srcOrd="0" destOrd="0" presId="urn:microsoft.com/office/officeart/2005/8/layout/hierarchy2"/>
    <dgm:cxn modelId="{7C04CB14-EEB8-4A53-A939-6FCD28A6A73C}" type="presParOf" srcId="{27C55355-7E74-448E-B18D-BF501A2AD252}" destId="{6DD74D13-2250-4FC0-8CFB-15F54284BB0E}" srcOrd="1" destOrd="0" presId="urn:microsoft.com/office/officeart/2005/8/layout/hierarchy2"/>
    <dgm:cxn modelId="{CC4ADC49-5FC1-4CD2-A97E-C0F2C188AC8F}" type="presParOf" srcId="{6DD74D13-2250-4FC0-8CFB-15F54284BB0E}" destId="{79F03E6A-C7B4-48B6-B60D-A6CA2E420421}" srcOrd="0" destOrd="0" presId="urn:microsoft.com/office/officeart/2005/8/layout/hierarchy2"/>
    <dgm:cxn modelId="{C8A0AD29-28FD-4434-8544-38DEAA753245}" type="presParOf" srcId="{79F03E6A-C7B4-48B6-B60D-A6CA2E420421}" destId="{4A9EC58A-3088-4610-9BC8-5A3A961C08CA}" srcOrd="0" destOrd="0" presId="urn:microsoft.com/office/officeart/2005/8/layout/hierarchy2"/>
    <dgm:cxn modelId="{422E20CC-4F7E-4778-B61D-6CB05D0542CF}" type="presParOf" srcId="{6DD74D13-2250-4FC0-8CFB-15F54284BB0E}" destId="{4C2D57F2-06E2-44B3-B68B-A14FA923811F}" srcOrd="1" destOrd="0" presId="urn:microsoft.com/office/officeart/2005/8/layout/hierarchy2"/>
    <dgm:cxn modelId="{432B3F46-AC02-4C43-9C0C-B79BC510F069}" type="presParOf" srcId="{4C2D57F2-06E2-44B3-B68B-A14FA923811F}" destId="{8557A260-2152-458A-B2C5-13D021F64B30}" srcOrd="0" destOrd="0" presId="urn:microsoft.com/office/officeart/2005/8/layout/hierarchy2"/>
    <dgm:cxn modelId="{D2CC4C66-1562-43F6-A270-39E3C4891E97}" type="presParOf" srcId="{4C2D57F2-06E2-44B3-B68B-A14FA923811F}" destId="{3E5AA4B4-5C96-4A2A-92BD-2FDA15420154}" srcOrd="1" destOrd="0" presId="urn:microsoft.com/office/officeart/2005/8/layout/hierarchy2"/>
    <dgm:cxn modelId="{8BAE583D-0EC2-4EA6-B041-A9ADCE047A5E}" type="presParOf" srcId="{6DD74D13-2250-4FC0-8CFB-15F54284BB0E}" destId="{476C63CC-58BC-40E8-98D2-19E738F9A41A}" srcOrd="2" destOrd="0" presId="urn:microsoft.com/office/officeart/2005/8/layout/hierarchy2"/>
    <dgm:cxn modelId="{7701BEAC-F3A2-4C3A-9B69-207FD4B14BBD}" type="presParOf" srcId="{476C63CC-58BC-40E8-98D2-19E738F9A41A}" destId="{D053DF2A-3B13-46AA-BCA0-8B9A4E45D47F}" srcOrd="0" destOrd="0" presId="urn:microsoft.com/office/officeart/2005/8/layout/hierarchy2"/>
    <dgm:cxn modelId="{A3BD6D2A-11B0-45EE-BCBB-9721A08BF168}" type="presParOf" srcId="{6DD74D13-2250-4FC0-8CFB-15F54284BB0E}" destId="{8B2A6B52-E542-4765-BEB7-D3708EF24A37}" srcOrd="3" destOrd="0" presId="urn:microsoft.com/office/officeart/2005/8/layout/hierarchy2"/>
    <dgm:cxn modelId="{1850EBFF-5958-4324-A672-2956A5356468}" type="presParOf" srcId="{8B2A6B52-E542-4765-BEB7-D3708EF24A37}" destId="{E808EFC3-F4B0-4212-AF02-EFF2262D362F}" srcOrd="0" destOrd="0" presId="urn:microsoft.com/office/officeart/2005/8/layout/hierarchy2"/>
    <dgm:cxn modelId="{D7C42CA1-70D8-40F5-9915-A14E21F379A9}" type="presParOf" srcId="{8B2A6B52-E542-4765-BEB7-D3708EF24A37}" destId="{ED04D065-C2FA-4BEF-A870-8F6A620DAE08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702F5-B5E5-4171-99E7-6C6A601A1DB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F924-4B49-4527-AABA-737E6437ED8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서버실의 온도나 습도가 표준에 적합하지 않을 경우 기존 서버를 방해하거나 손상시킬 수 있기 때문에 서버를 적절하게 운영하기 위해서는 서버실의 온도와 습도를 고려할 필요가 있다</a:t>
          </a:r>
          <a:r>
            <a:rPr lang="en-US" sz="1500" kern="1200" dirty="0"/>
            <a:t>.</a:t>
          </a:r>
        </a:p>
      </dsp:txBody>
      <dsp:txXfrm>
        <a:off x="0" y="2492"/>
        <a:ext cx="6492875" cy="1700138"/>
      </dsp:txXfrm>
    </dsp:sp>
    <dsp:sp modelId="{D045B847-AF73-49C1-9186-09897D16B31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6D44-967C-4943-AEDF-7EDD3A7C4AFB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일반적으로 서버실은 서버실에 필요한 기준에 따라 에어컨 냉방으로 준비 되어있다</a:t>
          </a:r>
          <a:r>
            <a:rPr lang="en-US" sz="1500" kern="1200" dirty="0"/>
            <a:t>. </a:t>
          </a:r>
          <a:r>
            <a:rPr lang="ko-KR" sz="1500" kern="1200" dirty="0"/>
            <a:t>그러나 서버실의 상태는 반드시 모니터링되어야 하며 실내의 온도와 습도는 유지되어야 한다</a:t>
          </a:r>
          <a:r>
            <a:rPr lang="en-US" sz="1500" kern="1200" dirty="0"/>
            <a:t>. </a:t>
          </a:r>
          <a:r>
            <a:rPr lang="ko-KR" sz="1500" kern="1200" dirty="0"/>
            <a:t>서버실에 입장함으로써 온습도를 측정해야 한다면 온도가 차가워 번거로울 수밖에 없다</a:t>
          </a:r>
          <a:r>
            <a:rPr lang="en-US" sz="1500" kern="1200" dirty="0"/>
            <a:t>. </a:t>
          </a:r>
          <a:r>
            <a:rPr lang="ko-KR" sz="1500" kern="1200" dirty="0"/>
            <a:t>또한 서버실의 직접 모니터링은 지속적으로 모니터링을 하는 것이 어렵다</a:t>
          </a:r>
          <a:r>
            <a:rPr lang="en-US" sz="1500" kern="1200" dirty="0"/>
            <a:t>. </a:t>
          </a:r>
        </a:p>
      </dsp:txBody>
      <dsp:txXfrm>
        <a:off x="0" y="1702630"/>
        <a:ext cx="6492875" cy="1700138"/>
      </dsp:txXfrm>
    </dsp:sp>
    <dsp:sp modelId="{6631AD98-4898-4B5A-BF7B-91B24A99EF2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70AA-9886-47E0-A00E-F18DDDD5FAA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이 문제를 해결하기 위해</a:t>
          </a:r>
          <a:r>
            <a:rPr lang="en-US" sz="1500" kern="1200" dirty="0"/>
            <a:t>, </a:t>
          </a:r>
          <a:r>
            <a:rPr lang="ko-KR" sz="1500" kern="1200" dirty="0"/>
            <a:t>우리는 서버실의 온도와 습도를 원격으로 모니터링할 수 있는 시스템을 구상하였다</a:t>
          </a:r>
          <a:r>
            <a:rPr lang="en-US" sz="1500" kern="1200" dirty="0"/>
            <a:t>.</a:t>
          </a:r>
          <a:r>
            <a:rPr lang="ko-KR" sz="1500" kern="1200" dirty="0"/>
            <a:t> 시스템은 지정된 범위 내에서 원하는 실내 온도를 입력할 수 있으며</a:t>
          </a:r>
          <a:r>
            <a:rPr lang="en-US" sz="1500" kern="1200" dirty="0"/>
            <a:t>, </a:t>
          </a:r>
          <a:r>
            <a:rPr lang="ko-KR" sz="1500" kern="1200" dirty="0"/>
            <a:t>실시간으로 값을 표시한다</a:t>
          </a:r>
          <a:r>
            <a:rPr lang="en-US" sz="1500" kern="1200" dirty="0"/>
            <a:t>. </a:t>
          </a:r>
          <a:r>
            <a:rPr lang="ko-KR" sz="1500" kern="1200" dirty="0"/>
            <a:t>산업체</a:t>
          </a:r>
          <a:r>
            <a:rPr lang="en-US" sz="1500" kern="1200" dirty="0"/>
            <a:t>, </a:t>
          </a:r>
          <a:r>
            <a:rPr lang="ko-KR" sz="1500" kern="1200" dirty="0"/>
            <a:t>강당</a:t>
          </a:r>
          <a:r>
            <a:rPr lang="en-US" sz="1500" kern="1200" dirty="0"/>
            <a:t>, </a:t>
          </a:r>
          <a:r>
            <a:rPr lang="ko-KR" sz="1500" kern="1200" dirty="0"/>
            <a:t>그린하우스 건물</a:t>
          </a:r>
          <a:r>
            <a:rPr lang="en-US" sz="1500" kern="1200" dirty="0"/>
            <a:t>, </a:t>
          </a:r>
          <a:r>
            <a:rPr lang="ko-KR" sz="1500" kern="1200" dirty="0"/>
            <a:t>서버 실</a:t>
          </a:r>
          <a:r>
            <a:rPr lang="en-US" sz="1500" kern="1200" dirty="0"/>
            <a:t>, </a:t>
          </a:r>
          <a:r>
            <a:rPr lang="ko-KR" sz="1500" kern="1200" dirty="0"/>
            <a:t>원자력 시설 등에 적용할 수 있다</a:t>
          </a:r>
          <a:r>
            <a:rPr lang="en-US" sz="1500" kern="1200" dirty="0"/>
            <a:t>.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CAA0E-66ED-4040-9A24-87BCB76D4B9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716A3-5154-4407-A748-5F6608AEC9FC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온도가 너무 높을 경우</a:t>
          </a:r>
          <a:r>
            <a:rPr lang="en-US" sz="1500" kern="1200" dirty="0"/>
            <a:t> shutdown</a:t>
          </a:r>
          <a:r>
            <a:rPr lang="ko-KR" sz="1500" kern="1200" dirty="0"/>
            <a:t>의 위험성은 물론이고</a:t>
          </a:r>
          <a:r>
            <a:rPr lang="en-US" sz="1500" kern="1200" dirty="0"/>
            <a:t>, </a:t>
          </a:r>
          <a:r>
            <a:rPr lang="ko-KR" sz="1500" kern="1200" dirty="0"/>
            <a:t>고가의 장비가 고장을 일으킬 수 있으며 온도가 너무 낮을 경우 특정장비들은 제 기능을</a:t>
          </a:r>
          <a:r>
            <a:rPr lang="en-US" sz="1500" kern="1200" dirty="0"/>
            <a:t> 100% </a:t>
          </a:r>
          <a:r>
            <a:rPr lang="ko-KR" sz="1500" kern="1200" dirty="0"/>
            <a:t>발휘하지 못하기 때문에 항상 온도는 </a:t>
          </a:r>
          <a:r>
            <a:rPr lang="en-US" sz="1500" kern="1200" dirty="0"/>
            <a:t>18 - 26</a:t>
          </a:r>
          <a:r>
            <a:rPr lang="ko-KR" sz="1500" kern="1200" dirty="0"/>
            <a:t>도를 유지한다</a:t>
          </a:r>
          <a:r>
            <a:rPr lang="en-US" sz="1500" kern="1200" dirty="0"/>
            <a:t>.</a:t>
          </a:r>
        </a:p>
      </dsp:txBody>
      <dsp:txXfrm>
        <a:off x="0" y="0"/>
        <a:ext cx="6492875" cy="1276350"/>
      </dsp:txXfrm>
    </dsp:sp>
    <dsp:sp modelId="{33EF9997-B057-4E48-9882-01D1FE2CC589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F813E-ADF2-4FCC-9153-682EF97E9C5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습도가 </a:t>
          </a:r>
          <a:r>
            <a:rPr lang="en-US" sz="1500" kern="1200" dirty="0"/>
            <a:t>40% </a:t>
          </a:r>
          <a:r>
            <a:rPr lang="ko-KR" sz="1500" kern="1200" dirty="0"/>
            <a:t>이하면 서버를 손상시킬 수 있는 정전기가 발생한다</a:t>
          </a:r>
          <a:r>
            <a:rPr lang="en-US" sz="1500" kern="1200" dirty="0"/>
            <a:t>.</a:t>
          </a:r>
        </a:p>
      </dsp:txBody>
      <dsp:txXfrm>
        <a:off x="0" y="1276350"/>
        <a:ext cx="6492875" cy="1276350"/>
      </dsp:txXfrm>
    </dsp:sp>
    <dsp:sp modelId="{8FFAA917-B723-4F45-99E8-CBB31CC3063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2EFB8-DCFF-42DB-904F-CE2041EC460F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습도가 </a:t>
          </a:r>
          <a:r>
            <a:rPr lang="en-US" sz="1500" kern="1200" dirty="0"/>
            <a:t>60% </a:t>
          </a:r>
          <a:r>
            <a:rPr lang="ko-KR" sz="1500" kern="1200" dirty="0"/>
            <a:t>이상이면 부식이 천천히 장비에 축적되어 시스템 고장의 원인이 된다</a:t>
          </a:r>
          <a:r>
            <a:rPr lang="en-US" sz="1500" kern="1200" dirty="0"/>
            <a:t>.</a:t>
          </a:r>
        </a:p>
      </dsp:txBody>
      <dsp:txXfrm>
        <a:off x="0" y="2552700"/>
        <a:ext cx="6492875" cy="1276350"/>
      </dsp:txXfrm>
    </dsp:sp>
    <dsp:sp modelId="{E9180498-B82D-4080-AD5F-B4B05D8CF3D5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A526-1D66-463F-BA74-B515A3F8885C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하지만 이를 수동으로 조절하기에는 매우 번거로우며 원격으로 온도를 조절할 수 없다면 긴급한 상황에서 즉각적인 대처를 못할 것이고</a:t>
          </a:r>
          <a:r>
            <a:rPr lang="en-US" sz="1500" kern="1200" dirty="0"/>
            <a:t>, </a:t>
          </a:r>
          <a:r>
            <a:rPr lang="ko-KR" sz="1500" kern="1200" dirty="0"/>
            <a:t>이는 큰 사고로 이어질 수 있다</a:t>
          </a:r>
          <a:r>
            <a:rPr lang="en-US" sz="1500" kern="1200" dirty="0"/>
            <a:t>.</a:t>
          </a:r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D83BB-346C-4FB4-B116-E94D13BA76F6}">
      <dsp:nvSpPr>
        <dsp:cNvPr id="0" name=""/>
        <dsp:cNvSpPr/>
      </dsp:nvSpPr>
      <dsp:spPr>
        <a:xfrm>
          <a:off x="405422" y="2170444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IN-CSE</a:t>
          </a:r>
          <a:endParaRPr lang="ko-KR" altLang="en-US" sz="1200" kern="1200" dirty="0"/>
        </a:p>
      </dsp:txBody>
      <dsp:txXfrm>
        <a:off x="428658" y="2193680"/>
        <a:ext cx="1540233" cy="746880"/>
      </dsp:txXfrm>
    </dsp:sp>
    <dsp:sp modelId="{BD2CAE3E-51EC-4F0A-88B3-7E0AEA7B9A6F}">
      <dsp:nvSpPr>
        <dsp:cNvPr id="0" name=""/>
        <dsp:cNvSpPr/>
      </dsp:nvSpPr>
      <dsp:spPr>
        <a:xfrm rot="17810170">
          <a:off x="1606517" y="1926560"/>
          <a:ext cx="140590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0590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274321" y="1904728"/>
        <a:ext cx="70295" cy="70295"/>
      </dsp:txXfrm>
    </dsp:sp>
    <dsp:sp modelId="{582E9D8E-2E0F-42D2-8D5A-BF66B865ACAF}">
      <dsp:nvSpPr>
        <dsp:cNvPr id="0" name=""/>
        <dsp:cNvSpPr/>
      </dsp:nvSpPr>
      <dsp:spPr>
        <a:xfrm>
          <a:off x="2626809" y="915955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Temp-Sensor(AE)</a:t>
          </a:r>
          <a:endParaRPr lang="ko-KR" altLang="en-US" sz="1200" kern="1200" dirty="0"/>
        </a:p>
      </dsp:txBody>
      <dsp:txXfrm>
        <a:off x="2650045" y="939191"/>
        <a:ext cx="1540233" cy="746880"/>
      </dsp:txXfrm>
    </dsp:sp>
    <dsp:sp modelId="{77E8428A-138F-4DEA-858B-AD9CC633E335}">
      <dsp:nvSpPr>
        <dsp:cNvPr id="0" name=""/>
        <dsp:cNvSpPr/>
      </dsp:nvSpPr>
      <dsp:spPr>
        <a:xfrm>
          <a:off x="4213514" y="1299316"/>
          <a:ext cx="6346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682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14988" y="1296764"/>
        <a:ext cx="31734" cy="31734"/>
      </dsp:txXfrm>
    </dsp:sp>
    <dsp:sp modelId="{29752F4D-17F7-40BC-A261-1EBD76A5D7A2}">
      <dsp:nvSpPr>
        <dsp:cNvPr id="0" name=""/>
        <dsp:cNvSpPr/>
      </dsp:nvSpPr>
      <dsp:spPr>
        <a:xfrm>
          <a:off x="4848197" y="915955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Data(Container)</a:t>
          </a:r>
          <a:endParaRPr lang="ko-KR" altLang="en-US" sz="1200" kern="1200" dirty="0"/>
        </a:p>
      </dsp:txBody>
      <dsp:txXfrm>
        <a:off x="4871433" y="939191"/>
        <a:ext cx="1540233" cy="746880"/>
      </dsp:txXfrm>
    </dsp:sp>
    <dsp:sp modelId="{DD701C5B-4A15-4DA0-B1ED-3FE9624D09A7}">
      <dsp:nvSpPr>
        <dsp:cNvPr id="0" name=""/>
        <dsp:cNvSpPr/>
      </dsp:nvSpPr>
      <dsp:spPr>
        <a:xfrm rot="18222946">
          <a:off x="6189931" y="841338"/>
          <a:ext cx="11011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01170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12988" y="827124"/>
        <a:ext cx="55058" cy="55058"/>
      </dsp:txXfrm>
    </dsp:sp>
    <dsp:sp modelId="{BDA811D6-99AA-4BB8-9B20-65B4B59466A0}">
      <dsp:nvSpPr>
        <dsp:cNvPr id="0" name=""/>
        <dsp:cNvSpPr/>
      </dsp:nvSpPr>
      <dsp:spPr>
        <a:xfrm>
          <a:off x="7046132" y="0"/>
          <a:ext cx="1586705" cy="793352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Sub</a:t>
          </a:r>
          <a:endParaRPr lang="ko-KR" altLang="en-US" sz="1200" kern="1200" dirty="0"/>
        </a:p>
      </dsp:txBody>
      <dsp:txXfrm>
        <a:off x="7069368" y="23236"/>
        <a:ext cx="1540233" cy="746880"/>
      </dsp:txXfrm>
    </dsp:sp>
    <dsp:sp modelId="{4B038541-DC34-466B-B1C4-1DCDFA3CE590}">
      <dsp:nvSpPr>
        <dsp:cNvPr id="0" name=""/>
        <dsp:cNvSpPr/>
      </dsp:nvSpPr>
      <dsp:spPr>
        <a:xfrm>
          <a:off x="6434902" y="1299316"/>
          <a:ext cx="6346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682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36376" y="1296764"/>
        <a:ext cx="31734" cy="31734"/>
      </dsp:txXfrm>
    </dsp:sp>
    <dsp:sp modelId="{0E4AACFD-3408-49F8-AB3E-4C0D6A26EFB1}">
      <dsp:nvSpPr>
        <dsp:cNvPr id="0" name=""/>
        <dsp:cNvSpPr/>
      </dsp:nvSpPr>
      <dsp:spPr>
        <a:xfrm>
          <a:off x="7069584" y="915955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Data(Instance)</a:t>
          </a:r>
          <a:endParaRPr lang="ko-KR" altLang="en-US" sz="1200" kern="1200" dirty="0"/>
        </a:p>
      </dsp:txBody>
      <dsp:txXfrm>
        <a:off x="7092820" y="939191"/>
        <a:ext cx="1540233" cy="746880"/>
      </dsp:txXfrm>
    </dsp:sp>
    <dsp:sp modelId="{9C5D8FBE-1962-43A3-9ABD-3FBB1AD50707}">
      <dsp:nvSpPr>
        <dsp:cNvPr id="0" name=""/>
        <dsp:cNvSpPr/>
      </dsp:nvSpPr>
      <dsp:spPr>
        <a:xfrm rot="3310531">
          <a:off x="6196542" y="1755494"/>
          <a:ext cx="11114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11401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24458" y="1741024"/>
        <a:ext cx="55570" cy="55570"/>
      </dsp:txXfrm>
    </dsp:sp>
    <dsp:sp modelId="{38499EC2-791D-4B33-92DC-5ADAE8B04B95}">
      <dsp:nvSpPr>
        <dsp:cNvPr id="0" name=""/>
        <dsp:cNvSpPr/>
      </dsp:nvSpPr>
      <dsp:spPr>
        <a:xfrm>
          <a:off x="7069584" y="1828311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Data(Instance)</a:t>
          </a:r>
          <a:endParaRPr lang="ko-KR" altLang="en-US" sz="1200" kern="1200" dirty="0"/>
        </a:p>
      </dsp:txBody>
      <dsp:txXfrm>
        <a:off x="7092820" y="1851547"/>
        <a:ext cx="1540233" cy="746880"/>
      </dsp:txXfrm>
    </dsp:sp>
    <dsp:sp modelId="{33E60E7B-ABA7-4C2B-9640-7E508373BE66}">
      <dsp:nvSpPr>
        <dsp:cNvPr id="0" name=""/>
        <dsp:cNvSpPr/>
      </dsp:nvSpPr>
      <dsp:spPr>
        <a:xfrm rot="3789830">
          <a:off x="1606517" y="3181049"/>
          <a:ext cx="140590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0590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274321" y="3159217"/>
        <a:ext cx="70295" cy="70295"/>
      </dsp:txXfrm>
    </dsp:sp>
    <dsp:sp modelId="{779B22F5-49D3-49BC-A37C-253E995AC661}">
      <dsp:nvSpPr>
        <dsp:cNvPr id="0" name=""/>
        <dsp:cNvSpPr/>
      </dsp:nvSpPr>
      <dsp:spPr>
        <a:xfrm>
          <a:off x="2626809" y="3424933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Fan Motor(AE)</a:t>
          </a:r>
          <a:endParaRPr lang="ko-KR" altLang="en-US" sz="1200" kern="1200" dirty="0"/>
        </a:p>
      </dsp:txBody>
      <dsp:txXfrm>
        <a:off x="2650045" y="3448169"/>
        <a:ext cx="1540233" cy="746880"/>
      </dsp:txXfrm>
    </dsp:sp>
    <dsp:sp modelId="{71B5E346-6D53-4C98-996F-89C51C963C29}">
      <dsp:nvSpPr>
        <dsp:cNvPr id="0" name=""/>
        <dsp:cNvSpPr/>
      </dsp:nvSpPr>
      <dsp:spPr>
        <a:xfrm rot="18770822">
          <a:off x="4064207" y="3466160"/>
          <a:ext cx="9332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33296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07523" y="3456143"/>
        <a:ext cx="46664" cy="46664"/>
      </dsp:txXfrm>
    </dsp:sp>
    <dsp:sp modelId="{4FA993AC-996A-4E3B-95EF-C8D103DE9489}">
      <dsp:nvSpPr>
        <dsp:cNvPr id="0" name=""/>
        <dsp:cNvSpPr/>
      </dsp:nvSpPr>
      <dsp:spPr>
        <a:xfrm>
          <a:off x="4848197" y="2740666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Command(Container)</a:t>
          </a:r>
          <a:endParaRPr lang="ko-KR" altLang="en-US" sz="1200" kern="1200" dirty="0"/>
        </a:p>
      </dsp:txBody>
      <dsp:txXfrm>
        <a:off x="4871433" y="2763902"/>
        <a:ext cx="1540233" cy="746880"/>
      </dsp:txXfrm>
    </dsp:sp>
    <dsp:sp modelId="{0260CDF9-2A0E-400B-980F-163BB5196040}">
      <dsp:nvSpPr>
        <dsp:cNvPr id="0" name=""/>
        <dsp:cNvSpPr/>
      </dsp:nvSpPr>
      <dsp:spPr>
        <a:xfrm>
          <a:off x="6434902" y="3124027"/>
          <a:ext cx="6346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682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36376" y="3121475"/>
        <a:ext cx="31734" cy="31734"/>
      </dsp:txXfrm>
    </dsp:sp>
    <dsp:sp modelId="{CD89E2B8-A32C-4EF3-B7C6-124F1DF2E915}">
      <dsp:nvSpPr>
        <dsp:cNvPr id="0" name=""/>
        <dsp:cNvSpPr/>
      </dsp:nvSpPr>
      <dsp:spPr>
        <a:xfrm>
          <a:off x="7069584" y="2740666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Control Data(Instance)</a:t>
          </a:r>
          <a:endParaRPr lang="ko-KR" altLang="en-US" sz="1200" kern="1200" dirty="0"/>
        </a:p>
      </dsp:txBody>
      <dsp:txXfrm>
        <a:off x="7092820" y="2763902"/>
        <a:ext cx="1540233" cy="746880"/>
      </dsp:txXfrm>
    </dsp:sp>
    <dsp:sp modelId="{988404B6-8B58-47A1-8036-65F7BBAF1DF6}">
      <dsp:nvSpPr>
        <dsp:cNvPr id="0" name=""/>
        <dsp:cNvSpPr/>
      </dsp:nvSpPr>
      <dsp:spPr>
        <a:xfrm rot="2829178">
          <a:off x="4064207" y="4150427"/>
          <a:ext cx="9332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33296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07523" y="4140410"/>
        <a:ext cx="46664" cy="46664"/>
      </dsp:txXfrm>
    </dsp:sp>
    <dsp:sp modelId="{15DF880B-4005-4BC8-AAA0-26D144C403E1}">
      <dsp:nvSpPr>
        <dsp:cNvPr id="0" name=""/>
        <dsp:cNvSpPr/>
      </dsp:nvSpPr>
      <dsp:spPr>
        <a:xfrm>
          <a:off x="4848197" y="4109199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Data(Container)</a:t>
          </a:r>
          <a:endParaRPr lang="ko-KR" altLang="en-US" sz="1200" kern="1200" dirty="0"/>
        </a:p>
      </dsp:txBody>
      <dsp:txXfrm>
        <a:off x="4871433" y="4132435"/>
        <a:ext cx="1540233" cy="746880"/>
      </dsp:txXfrm>
    </dsp:sp>
    <dsp:sp modelId="{79F03E6A-C7B4-48B6-B60D-A6CA2E420421}">
      <dsp:nvSpPr>
        <dsp:cNvPr id="0" name=""/>
        <dsp:cNvSpPr/>
      </dsp:nvSpPr>
      <dsp:spPr>
        <a:xfrm rot="19457599">
          <a:off x="6361436" y="4264471"/>
          <a:ext cx="78161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1613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32702" y="4258246"/>
        <a:ext cx="39080" cy="39080"/>
      </dsp:txXfrm>
    </dsp:sp>
    <dsp:sp modelId="{8557A260-2152-458A-B2C5-13D021F64B30}">
      <dsp:nvSpPr>
        <dsp:cNvPr id="0" name=""/>
        <dsp:cNvSpPr/>
      </dsp:nvSpPr>
      <dsp:spPr>
        <a:xfrm>
          <a:off x="7069584" y="3653021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Data(Instance)</a:t>
          </a:r>
          <a:endParaRPr lang="ko-KR" altLang="en-US" sz="1200" kern="1200" dirty="0"/>
        </a:p>
      </dsp:txBody>
      <dsp:txXfrm>
        <a:off x="7092820" y="3676257"/>
        <a:ext cx="1540233" cy="746880"/>
      </dsp:txXfrm>
    </dsp:sp>
    <dsp:sp modelId="{476C63CC-58BC-40E8-98D2-19E738F9A41A}">
      <dsp:nvSpPr>
        <dsp:cNvPr id="0" name=""/>
        <dsp:cNvSpPr/>
      </dsp:nvSpPr>
      <dsp:spPr>
        <a:xfrm rot="2142401">
          <a:off x="6361436" y="4720649"/>
          <a:ext cx="78161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1613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32702" y="4714424"/>
        <a:ext cx="39080" cy="39080"/>
      </dsp:txXfrm>
    </dsp:sp>
    <dsp:sp modelId="{E808EFC3-F4B0-4212-AF02-EFF2262D362F}">
      <dsp:nvSpPr>
        <dsp:cNvPr id="0" name=""/>
        <dsp:cNvSpPr/>
      </dsp:nvSpPr>
      <dsp:spPr>
        <a:xfrm>
          <a:off x="7069584" y="4565377"/>
          <a:ext cx="1586705" cy="79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Data(Instance)</a:t>
          </a:r>
          <a:endParaRPr lang="ko-KR" altLang="en-US" sz="1200" kern="1200" dirty="0"/>
        </a:p>
      </dsp:txBody>
      <dsp:txXfrm>
        <a:off x="7092820" y="4588613"/>
        <a:ext cx="1540233" cy="746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9166-75AF-46A3-867A-2DE16D8906A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96FB-F6FE-4422-93DD-B531EE3A9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9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7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E0FB-B019-4106-860D-9F85216B419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1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2237605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www.devicemart.co.kr/goods/view?no=1223453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devicemart.co.kr/goods/view?no=132840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170521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devicemart.co.kr/goods/view?no=138389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357922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169" y="452437"/>
            <a:ext cx="11331662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34A2-F28A-4CFD-B1A9-90BE118A90CE}"/>
              </a:ext>
            </a:extLst>
          </p:cNvPr>
          <p:cNvSpPr txBox="1"/>
          <p:nvPr/>
        </p:nvSpPr>
        <p:spPr>
          <a:xfrm>
            <a:off x="0" y="1049232"/>
            <a:ext cx="3325640" cy="86177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Team</a:t>
            </a:r>
            <a:endParaRPr lang="ko-KR" altLang="en-US" sz="5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8386-77F2-4DBD-9F7A-6D04249ED7D5}"/>
              </a:ext>
            </a:extLst>
          </p:cNvPr>
          <p:cNvSpPr txBox="1"/>
          <p:nvPr/>
        </p:nvSpPr>
        <p:spPr>
          <a:xfrm>
            <a:off x="551247" y="2153858"/>
            <a:ext cx="2868619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Use case</a:t>
            </a:r>
            <a:endParaRPr lang="ko-KR" altLang="en-US" sz="4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21066-85D8-40A2-ABAE-0D6FCFE420C7}"/>
              </a:ext>
            </a:extLst>
          </p:cNvPr>
          <p:cNvSpPr txBox="1"/>
          <p:nvPr/>
        </p:nvSpPr>
        <p:spPr>
          <a:xfrm>
            <a:off x="2772083" y="1049232"/>
            <a:ext cx="1517584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50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OSA</a:t>
            </a:r>
            <a:endParaRPr lang="ko-KR" altLang="en-US" sz="50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AB2CF-92D6-43AF-8DBE-8D9B62D383DA}"/>
              </a:ext>
            </a:extLst>
          </p:cNvPr>
          <p:cNvSpPr txBox="1"/>
          <p:nvPr/>
        </p:nvSpPr>
        <p:spPr>
          <a:xfrm>
            <a:off x="854672" y="2950708"/>
            <a:ext cx="5352405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Server temperature management system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B88ADE-8D3A-401B-B45A-614C333E6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81" y="1418972"/>
            <a:ext cx="8691879" cy="4175377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6A735A-13B4-44EC-B38F-D8CBEF66A8FE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8E72D0-A88F-4716-A14A-602282F4A87A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6A0C5-2245-4A9C-82FB-49670CF8CA69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204EB-BD47-434B-95EE-000A6292EC83}"/>
              </a:ext>
            </a:extLst>
          </p:cNvPr>
          <p:cNvSpPr txBox="1"/>
          <p:nvPr/>
        </p:nvSpPr>
        <p:spPr>
          <a:xfrm>
            <a:off x="9910667" y="351538"/>
            <a:ext cx="11849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Graph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0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2F5589-98DB-4F44-ADDE-3A2B1E2CBFAA}"/>
              </a:ext>
            </a:extLst>
          </p:cNvPr>
          <p:cNvGrpSpPr/>
          <p:nvPr/>
        </p:nvGrpSpPr>
        <p:grpSpPr>
          <a:xfrm>
            <a:off x="1430005" y="2530546"/>
            <a:ext cx="9331989" cy="1796907"/>
            <a:chOff x="1425323" y="1853667"/>
            <a:chExt cx="9331989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1853672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1853670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185366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5323" y="2738479"/>
              <a:ext cx="1864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11/1 ~ 15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3693" y="2738479"/>
              <a:ext cx="1864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11/1 ~ 15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92698" y="2738479"/>
              <a:ext cx="1864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11/16 ~ 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3874" y="2182544"/>
              <a:ext cx="1419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AE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개발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86428" y="2057317"/>
              <a:ext cx="14191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bg1"/>
                  </a:solidFill>
                </a:rPr>
                <a:t>Wep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BE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개발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79654" y="2044986"/>
              <a:ext cx="16418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bg1"/>
                  </a:solidFill>
                </a:rPr>
                <a:t>Wep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 FE</a:t>
              </a:r>
            </a:p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개발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734875-DE22-4241-A77C-31BBCB492307}"/>
              </a:ext>
            </a:extLst>
          </p:cNvPr>
          <p:cNvSpPr txBox="1"/>
          <p:nvPr/>
        </p:nvSpPr>
        <p:spPr>
          <a:xfrm>
            <a:off x="10205620" y="351538"/>
            <a:ext cx="8899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Plan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3C55F7-0909-4EB4-919E-FF1C37EAFB9C}"/>
              </a:ext>
            </a:extLst>
          </p:cNvPr>
          <p:cNvGrpSpPr/>
          <p:nvPr/>
        </p:nvGrpSpPr>
        <p:grpSpPr>
          <a:xfrm>
            <a:off x="3299190" y="2530547"/>
            <a:ext cx="5593619" cy="1796905"/>
            <a:chOff x="3254211" y="1755055"/>
            <a:chExt cx="5593619" cy="1796905"/>
          </a:xfrm>
        </p:grpSpPr>
        <p:sp>
          <p:nvSpPr>
            <p:cNvPr id="18" name="모서리가 둥근 직사각형 17"/>
            <p:cNvSpPr/>
            <p:nvPr/>
          </p:nvSpPr>
          <p:spPr>
            <a:xfrm rot="2700000">
              <a:off x="3288067" y="1755058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7017072" y="1755055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54211" y="2639867"/>
              <a:ext cx="1864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11/23 ~30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83216" y="2639867"/>
              <a:ext cx="1864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12</a:t>
              </a:r>
              <a:r>
                <a:rPr lang="ko-KR" altLang="en-US" dirty="0">
                  <a:solidFill>
                    <a:schemeClr val="bg1"/>
                  </a:solidFill>
                </a:rPr>
                <a:t>월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6946" y="2083932"/>
              <a:ext cx="1419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</a:rPr>
                <a:t>테스트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70172" y="2083932"/>
              <a:ext cx="16418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</a:rPr>
                <a:t>쇼케이스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734875-DE22-4241-A77C-31BBCB492307}"/>
              </a:ext>
            </a:extLst>
          </p:cNvPr>
          <p:cNvSpPr txBox="1"/>
          <p:nvPr/>
        </p:nvSpPr>
        <p:spPr>
          <a:xfrm>
            <a:off x="10205620" y="351538"/>
            <a:ext cx="8899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Plan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4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00173" y="2798058"/>
            <a:ext cx="640364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 </a:t>
            </a:r>
            <a:r>
              <a:rPr lang="en-US" altLang="ko-KR" sz="35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3245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169" y="452437"/>
            <a:ext cx="11331662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34A2-F28A-4CFD-B1A9-90BE118A90CE}"/>
              </a:ext>
            </a:extLst>
          </p:cNvPr>
          <p:cNvSpPr txBox="1"/>
          <p:nvPr/>
        </p:nvSpPr>
        <p:spPr>
          <a:xfrm>
            <a:off x="788685" y="918089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01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8386-77F2-4DBD-9F7A-6D04249ED7D5}"/>
              </a:ext>
            </a:extLst>
          </p:cNvPr>
          <p:cNvSpPr txBox="1"/>
          <p:nvPr/>
        </p:nvSpPr>
        <p:spPr>
          <a:xfrm>
            <a:off x="788685" y="2721285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02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B4CED-4657-40F1-BE01-3C1A2C7BE6A3}"/>
              </a:ext>
            </a:extLst>
          </p:cNvPr>
          <p:cNvSpPr txBox="1"/>
          <p:nvPr/>
        </p:nvSpPr>
        <p:spPr>
          <a:xfrm>
            <a:off x="788685" y="4521997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03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21066-85D8-40A2-ABAE-0D6FCFE420C7}"/>
              </a:ext>
            </a:extLst>
          </p:cNvPr>
          <p:cNvSpPr txBox="1"/>
          <p:nvPr/>
        </p:nvSpPr>
        <p:spPr>
          <a:xfrm>
            <a:off x="2357720" y="1439563"/>
            <a:ext cx="2868619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Summary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AB2CF-92D6-43AF-8DBE-8D9B62D383DA}"/>
              </a:ext>
            </a:extLst>
          </p:cNvPr>
          <p:cNvSpPr txBox="1"/>
          <p:nvPr/>
        </p:nvSpPr>
        <p:spPr>
          <a:xfrm>
            <a:off x="2357721" y="317128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Problems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E77C2-F271-4028-91D0-0475B7F31F21}"/>
              </a:ext>
            </a:extLst>
          </p:cNvPr>
          <p:cNvSpPr txBox="1"/>
          <p:nvPr/>
        </p:nvSpPr>
        <p:spPr>
          <a:xfrm>
            <a:off x="2357721" y="492980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Architecture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0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169" y="452437"/>
            <a:ext cx="11331662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34A2-F28A-4CFD-B1A9-90BE118A90CE}"/>
              </a:ext>
            </a:extLst>
          </p:cNvPr>
          <p:cNvSpPr txBox="1"/>
          <p:nvPr/>
        </p:nvSpPr>
        <p:spPr>
          <a:xfrm>
            <a:off x="788685" y="918089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04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8386-77F2-4DBD-9F7A-6D04249ED7D5}"/>
              </a:ext>
            </a:extLst>
          </p:cNvPr>
          <p:cNvSpPr txBox="1"/>
          <p:nvPr/>
        </p:nvSpPr>
        <p:spPr>
          <a:xfrm>
            <a:off x="788685" y="2721285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05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B4CED-4657-40F1-BE01-3C1A2C7BE6A3}"/>
              </a:ext>
            </a:extLst>
          </p:cNvPr>
          <p:cNvSpPr txBox="1"/>
          <p:nvPr/>
        </p:nvSpPr>
        <p:spPr>
          <a:xfrm>
            <a:off x="788685" y="4521997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06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21066-85D8-40A2-ABAE-0D6FCFE420C7}"/>
              </a:ext>
            </a:extLst>
          </p:cNvPr>
          <p:cNvSpPr txBox="1"/>
          <p:nvPr/>
        </p:nvSpPr>
        <p:spPr>
          <a:xfrm>
            <a:off x="2357720" y="1439563"/>
            <a:ext cx="3352798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Resource structure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AB2CF-92D6-43AF-8DBE-8D9B62D383DA}"/>
              </a:ext>
            </a:extLst>
          </p:cNvPr>
          <p:cNvSpPr txBox="1"/>
          <p:nvPr/>
        </p:nvSpPr>
        <p:spPr>
          <a:xfrm>
            <a:off x="2357721" y="317128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Graph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E77C2-F271-4028-91D0-0475B7F31F21}"/>
              </a:ext>
            </a:extLst>
          </p:cNvPr>
          <p:cNvSpPr txBox="1"/>
          <p:nvPr/>
        </p:nvSpPr>
        <p:spPr>
          <a:xfrm>
            <a:off x="2357721" y="492980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Future plans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1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5C51367-691E-420D-82D8-63544DDE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개요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A53C801-D1BD-408B-A320-5E5905631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4836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94BF039-FE6D-40EA-9994-3198ADAF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문제점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B12CF8C-4634-47DE-972D-3713206C3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642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2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2C2263-6543-4D4D-A61D-2DEF3DC52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92389" y="2754129"/>
            <a:ext cx="3002325" cy="3023771"/>
          </a:xfrm>
          <a:prstGeom prst="rect">
            <a:avLst/>
          </a:prstGeom>
        </p:spPr>
      </p:pic>
      <p:pic>
        <p:nvPicPr>
          <p:cNvPr id="1030" name="Picture 6" descr="Computer Icons - Download Free Vector Icons | Noun Project">
            <a:extLst>
              <a:ext uri="{FF2B5EF4-FFF2-40B4-BE49-F238E27FC236}">
                <a16:creationId xmlns:a16="http://schemas.microsoft.com/office/drawing/2014/main" id="{6ED58EFC-1C80-4289-9AD9-F6BA68AE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750" y="3509468"/>
            <a:ext cx="1194729" cy="11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F1AC7F-2DC7-4C9C-B911-481BC2060DE3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608884" y="4138241"/>
            <a:ext cx="759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1DFFE494-9C20-43AC-A7B3-FB3C230118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86" y="3845882"/>
            <a:ext cx="801998" cy="58471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1F569D2-881C-4B00-8CBE-993B0A8310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85" y="2926776"/>
            <a:ext cx="883348" cy="58471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65D2EB1-6EA6-463F-9382-4BFAC1022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85" y="4764988"/>
            <a:ext cx="955523" cy="678523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0594ACD-47E7-4050-A41E-CDF52621AC88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2051659" y="3511493"/>
            <a:ext cx="156226" cy="33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3AC080F-5BA7-40B8-A54C-4AA72F741A34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2087747" y="4430599"/>
            <a:ext cx="120138" cy="33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5C4E4B-7DDD-45A5-BC64-6881D157861D}"/>
              </a:ext>
            </a:extLst>
          </p:cNvPr>
          <p:cNvSpPr txBox="1"/>
          <p:nvPr/>
        </p:nvSpPr>
        <p:spPr>
          <a:xfrm>
            <a:off x="1052393" y="2709859"/>
            <a:ext cx="2154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haroni" panose="020B0604020202020204" pitchFamily="2" charset="-79"/>
                <a:cs typeface="Aharoni" panose="020B0604020202020204" pitchFamily="2" charset="-79"/>
              </a:rPr>
              <a:t>Temperature &amp; humidity sensor</a:t>
            </a:r>
            <a:endParaRPr lang="ko-KR" altLang="en-US" sz="10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16DC83-B07E-411C-925E-F07F4D66B3E5}"/>
              </a:ext>
            </a:extLst>
          </p:cNvPr>
          <p:cNvSpPr txBox="1"/>
          <p:nvPr/>
        </p:nvSpPr>
        <p:spPr>
          <a:xfrm>
            <a:off x="1133706" y="5439400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haroni" panose="020B0604020202020204" pitchFamily="2" charset="-79"/>
                <a:cs typeface="Aharoni" panose="020B0604020202020204" pitchFamily="2" charset="-79"/>
              </a:rPr>
              <a:t>Actuator (Fan motor)</a:t>
            </a:r>
            <a:endParaRPr lang="ko-KR" altLang="en-US" sz="10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610A16-C857-4DD1-87EF-C2CD1CC2DB83}"/>
              </a:ext>
            </a:extLst>
          </p:cNvPr>
          <p:cNvSpPr txBox="1"/>
          <p:nvPr/>
        </p:nvSpPr>
        <p:spPr>
          <a:xfrm>
            <a:off x="1827880" y="2238444"/>
            <a:ext cx="447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AE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EAB852-6FAC-491B-8A19-3F8169EB5A31}"/>
              </a:ext>
            </a:extLst>
          </p:cNvPr>
          <p:cNvSpPr txBox="1"/>
          <p:nvPr/>
        </p:nvSpPr>
        <p:spPr>
          <a:xfrm>
            <a:off x="10203041" y="3042162"/>
            <a:ext cx="11304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Web app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A01BB0-B8D4-447A-88B9-654245119C0A}"/>
              </a:ext>
            </a:extLst>
          </p:cNvPr>
          <p:cNvSpPr txBox="1"/>
          <p:nvPr/>
        </p:nvSpPr>
        <p:spPr>
          <a:xfrm>
            <a:off x="4498665" y="3042162"/>
            <a:ext cx="11512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Gateway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12990A-34AA-43DF-B427-FA19E4AA52BD}"/>
              </a:ext>
            </a:extLst>
          </p:cNvPr>
          <p:cNvSpPr txBox="1"/>
          <p:nvPr/>
        </p:nvSpPr>
        <p:spPr>
          <a:xfrm>
            <a:off x="1052393" y="802840"/>
            <a:ext cx="73152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Sensors get data of server room and sends Mobius server this.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Web application gets data of temperature and humidity from Mobius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If temperature of server room is more than 26C, actors perform the commands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from Web app.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Web application gives AE commands via Mobius</a:t>
            </a:r>
          </a:p>
        </p:txBody>
      </p:sp>
      <p:pic>
        <p:nvPicPr>
          <p:cNvPr id="8" name="그림 7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74E06F5C-28B1-46A5-ACF6-77D12232E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5" y="3509468"/>
            <a:ext cx="1278309" cy="1416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4336B5-357D-4762-B34F-019A6AF9E10A}"/>
              </a:ext>
            </a:extLst>
          </p:cNvPr>
          <p:cNvSpPr txBox="1"/>
          <p:nvPr/>
        </p:nvSpPr>
        <p:spPr>
          <a:xfrm>
            <a:off x="7327698" y="3043577"/>
            <a:ext cx="10486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MOBIUS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8783EC-289F-4CF0-A933-2BB9473AB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48" y="3528702"/>
            <a:ext cx="1376471" cy="943315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D5FB46-E726-4DA2-B2B2-205D76EA0DFC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00AC18-4EDB-4CA4-9D55-DAF045AC9444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056F0-BE81-43E6-B084-C1877FD39285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4915E-2621-411E-A652-259DCB40BF4A}"/>
              </a:ext>
            </a:extLst>
          </p:cNvPr>
          <p:cNvSpPr txBox="1"/>
          <p:nvPr/>
        </p:nvSpPr>
        <p:spPr>
          <a:xfrm>
            <a:off x="9424957" y="351538"/>
            <a:ext cx="1670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Use Case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3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8269" y="2160638"/>
            <a:ext cx="1884066" cy="3316172"/>
            <a:chOff x="1468034" y="1865428"/>
            <a:chExt cx="1884066" cy="3316172"/>
          </a:xfrm>
        </p:grpSpPr>
        <p:sp>
          <p:nvSpPr>
            <p:cNvPr id="4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4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8" y="2563229"/>
              <a:ext cx="1618747" cy="1744896"/>
              <a:chOff x="817822" y="3646109"/>
              <a:chExt cx="1413827" cy="1744896"/>
            </a:xfrm>
            <a:noFill/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Raspberry Pi 4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2" y="4283009"/>
                <a:ext cx="1411829" cy="110799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온습도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센서로 얻은 데이터를 플랫폼 서버에 전송하고 플랫폼 서버로부터 명령을 받아서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Fan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을 가동시키는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IoT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1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16391" y="2177682"/>
            <a:ext cx="1884066" cy="3316172"/>
            <a:chOff x="1462923" y="1861435"/>
            <a:chExt cx="1884066" cy="3316172"/>
          </a:xfrm>
        </p:grpSpPr>
        <p:sp>
          <p:nvSpPr>
            <p:cNvPr id="6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2923" y="1861435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6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058059"/>
              <a:chOff x="817821" y="3646109"/>
              <a:chExt cx="1413828" cy="1058059"/>
            </a:xfrm>
            <a:noFill/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Memory Card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6001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라즈베리 파이에 리눅스를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Porting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할 메모리 카드다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</a:p>
            </p:txBody>
          </p:sp>
        </p:grpSp>
        <p:sp>
          <p:nvSpPr>
            <p:cNvPr id="69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E15C3D6-B13E-4381-8700-4F82D18352B5}"/>
              </a:ext>
            </a:extLst>
          </p:cNvPr>
          <p:cNvGrpSpPr/>
          <p:nvPr/>
        </p:nvGrpSpPr>
        <p:grpSpPr>
          <a:xfrm>
            <a:off x="8545002" y="2118212"/>
            <a:ext cx="1884066" cy="3316172"/>
            <a:chOff x="1468034" y="1865428"/>
            <a:chExt cx="1884066" cy="3316172"/>
          </a:xfrm>
        </p:grpSpPr>
        <p:sp>
          <p:nvSpPr>
            <p:cNvPr id="45" name="Rounded Rectangle 13">
              <a:extLst>
                <a:ext uri="{FF2B5EF4-FFF2-40B4-BE49-F238E27FC236}">
                  <a16:creationId xmlns:a16="http://schemas.microsoft.com/office/drawing/2014/main" id="{064C9EBE-7473-4F54-A5C7-DF0B03AA725B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2" name="Group 15">
              <a:extLst>
                <a:ext uri="{FF2B5EF4-FFF2-40B4-BE49-F238E27FC236}">
                  <a16:creationId xmlns:a16="http://schemas.microsoft.com/office/drawing/2014/main" id="{A36BF062-FC8C-4F87-B63F-A8F398105AB6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058059"/>
              <a:chOff x="817821" y="3646109"/>
              <a:chExt cx="1413828" cy="1058059"/>
            </a:xfrm>
            <a:noFill/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596F4BD-CE01-423B-AC8D-710105D5F0BD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4"/>
                  </a:rPr>
                  <a:t>Jumper Cable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B0B7E7-004E-4D72-B418-0A75753BA7FF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6001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라즈베리 파이와 센서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와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actor)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연결할 케이블이다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3" name="직사각형 113">
              <a:extLst>
                <a:ext uri="{FF2B5EF4-FFF2-40B4-BE49-F238E27FC236}">
                  <a16:creationId xmlns:a16="http://schemas.microsoft.com/office/drawing/2014/main" id="{EB9E3C72-EDDB-473F-984C-41357A135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69BDB7-E13C-4B74-9426-31D62098701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4BF448-1597-404D-94EA-3861157411D8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1390D-A976-4498-8F4D-5AB59022D42D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61FB2-FAA3-4EB7-9363-8E5F60BCFB6F}"/>
              </a:ext>
            </a:extLst>
          </p:cNvPr>
          <p:cNvSpPr txBox="1"/>
          <p:nvPr/>
        </p:nvSpPr>
        <p:spPr>
          <a:xfrm>
            <a:off x="9822502" y="351538"/>
            <a:ext cx="1273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Device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7A3B9D-26C8-4C74-8D6F-6AABC20FC0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50" y="1245165"/>
            <a:ext cx="1811173" cy="13204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8FFF6F-1453-48B6-9DD9-460E9C53C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71" y="1245165"/>
            <a:ext cx="1387432" cy="1671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987A06-E22D-4095-A79C-54572DB7E4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05" y="1568739"/>
            <a:ext cx="1605073" cy="9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8269" y="2160638"/>
            <a:ext cx="1884066" cy="3316172"/>
            <a:chOff x="1468034" y="1865428"/>
            <a:chExt cx="1884066" cy="3316172"/>
          </a:xfrm>
        </p:grpSpPr>
        <p:sp>
          <p:nvSpPr>
            <p:cNvPr id="4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4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8" y="2563229"/>
              <a:ext cx="1618747" cy="1575619"/>
              <a:chOff x="817822" y="3646109"/>
              <a:chExt cx="1413827" cy="1575619"/>
            </a:xfrm>
            <a:noFill/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DHT11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온습도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 센서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2" y="4283009"/>
                <a:ext cx="1411829" cy="93871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센서가 실시간으로 변하는 서버실의 온도를 감지하고 감지한 데이터를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Mobius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서버에 전송한다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1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16391" y="2177682"/>
            <a:ext cx="1884066" cy="3316172"/>
            <a:chOff x="1462923" y="1861435"/>
            <a:chExt cx="1884066" cy="3316172"/>
          </a:xfrm>
        </p:grpSpPr>
        <p:sp>
          <p:nvSpPr>
            <p:cNvPr id="6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2923" y="1861435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6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058059"/>
              <a:chOff x="817821" y="3646109"/>
              <a:chExt cx="1413828" cy="1058059"/>
            </a:xfrm>
            <a:noFill/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Motor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Driver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6001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Fan motor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제어할 수 있는 기능을 라즈베리 파이에 제공한다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</a:p>
            </p:txBody>
          </p:sp>
        </p:grpSp>
        <p:sp>
          <p:nvSpPr>
            <p:cNvPr id="69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0F832E5-A46E-45A6-9DA8-F15C61D2F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37" y="1401939"/>
            <a:ext cx="1836992" cy="12159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3DEEB6-2D08-4081-B4CF-6BAFE6C71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25" y="1305323"/>
            <a:ext cx="1959290" cy="143857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FE15C3D6-B13E-4381-8700-4F82D18352B5}"/>
              </a:ext>
            </a:extLst>
          </p:cNvPr>
          <p:cNvGrpSpPr/>
          <p:nvPr/>
        </p:nvGrpSpPr>
        <p:grpSpPr>
          <a:xfrm>
            <a:off x="8545002" y="2118212"/>
            <a:ext cx="1884066" cy="3316172"/>
            <a:chOff x="1468034" y="1865428"/>
            <a:chExt cx="1884066" cy="3316172"/>
          </a:xfrm>
        </p:grpSpPr>
        <p:sp>
          <p:nvSpPr>
            <p:cNvPr id="45" name="Rounded Rectangle 13">
              <a:extLst>
                <a:ext uri="{FF2B5EF4-FFF2-40B4-BE49-F238E27FC236}">
                  <a16:creationId xmlns:a16="http://schemas.microsoft.com/office/drawing/2014/main" id="{064C9EBE-7473-4F54-A5C7-DF0B03AA725B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2" name="Group 15">
              <a:extLst>
                <a:ext uri="{FF2B5EF4-FFF2-40B4-BE49-F238E27FC236}">
                  <a16:creationId xmlns:a16="http://schemas.microsoft.com/office/drawing/2014/main" id="{A36BF062-FC8C-4F87-B63F-A8F398105AB6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565891"/>
              <a:chOff x="817821" y="3646109"/>
              <a:chExt cx="1413828" cy="1565891"/>
            </a:xfrm>
            <a:noFill/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596F4BD-CE01-423B-AC8D-710105D5F0BD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6"/>
                  </a:rPr>
                  <a:t>Fan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6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6"/>
                  </a:rPr>
                  <a:t>Motor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B0B7E7-004E-4D72-B418-0A75753BA7FF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110799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CSE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로부터 서버실의 온도를 제어하라는 명령이 들어오면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Fan motor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는 온도 상승률에 따라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motor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가동시킨다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3" name="직사각형 113">
              <a:extLst>
                <a:ext uri="{FF2B5EF4-FFF2-40B4-BE49-F238E27FC236}">
                  <a16:creationId xmlns:a16="http://schemas.microsoft.com/office/drawing/2014/main" id="{EB9E3C72-EDDB-473F-984C-41357A135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B048322-F945-4BE6-BA95-1E4C99639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51" y="1305323"/>
            <a:ext cx="1911046" cy="135704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69BDB7-E13C-4B74-9426-31D62098701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4BF448-1597-404D-94EA-3861157411D8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1390D-A976-4498-8F4D-5AB59022D42D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61FB2-FAA3-4EB7-9363-8E5F60BCFB6F}"/>
              </a:ext>
            </a:extLst>
          </p:cNvPr>
          <p:cNvSpPr txBox="1"/>
          <p:nvPr/>
        </p:nvSpPr>
        <p:spPr>
          <a:xfrm>
            <a:off x="9822502" y="351538"/>
            <a:ext cx="1273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Device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7800281" y="351538"/>
            <a:ext cx="32953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Resource Structure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5A82DA33-D194-4AFA-834A-7D95CF4B8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100838"/>
              </p:ext>
            </p:extLst>
          </p:nvPr>
        </p:nvGraphicFramePr>
        <p:xfrm>
          <a:off x="1265135" y="937781"/>
          <a:ext cx="9061712" cy="53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91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481</Words>
  <Application>Microsoft Office PowerPoint</Application>
  <PresentationFormat>와이드스크린</PresentationFormat>
  <Paragraphs>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KoPubWorld돋움체 Bold</vt:lpstr>
      <vt:lpstr>KoPubWorld돋움체 Light</vt:lpstr>
      <vt:lpstr>Microsoft YaHei UI</vt:lpstr>
      <vt:lpstr>맑은 고딕</vt:lpstr>
      <vt:lpstr>Aharoni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개요</vt:lpstr>
      <vt:lpstr>문제점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근영</dc:creator>
  <cp:lastModifiedBy>홍준</cp:lastModifiedBy>
  <cp:revision>23</cp:revision>
  <dcterms:created xsi:type="dcterms:W3CDTF">2020-10-26T06:26:11Z</dcterms:created>
  <dcterms:modified xsi:type="dcterms:W3CDTF">2020-10-29T23:57:27Z</dcterms:modified>
</cp:coreProperties>
</file>