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6" r:id="rId2"/>
    <p:sldId id="277" r:id="rId3"/>
    <p:sldId id="289" r:id="rId4"/>
    <p:sldId id="278" r:id="rId5"/>
    <p:sldId id="279" r:id="rId6"/>
    <p:sldId id="280" r:id="rId7"/>
    <p:sldId id="291" r:id="rId8"/>
    <p:sldId id="272" r:id="rId9"/>
    <p:sldId id="285" r:id="rId10"/>
    <p:sldId id="292" r:id="rId11"/>
    <p:sldId id="293" r:id="rId12"/>
    <p:sldId id="313" r:id="rId13"/>
    <p:sldId id="315" r:id="rId14"/>
    <p:sldId id="316" r:id="rId15"/>
    <p:sldId id="287" r:id="rId16"/>
    <p:sldId id="294" r:id="rId17"/>
    <p:sldId id="295" r:id="rId18"/>
    <p:sldId id="298" r:id="rId19"/>
    <p:sldId id="296" r:id="rId20"/>
    <p:sldId id="300" r:id="rId21"/>
    <p:sldId id="301" r:id="rId22"/>
    <p:sldId id="297" r:id="rId23"/>
    <p:sldId id="302" r:id="rId24"/>
    <p:sldId id="312" r:id="rId25"/>
    <p:sldId id="304" r:id="rId26"/>
    <p:sldId id="305" r:id="rId27"/>
    <p:sldId id="309" r:id="rId28"/>
    <p:sldId id="310" r:id="rId29"/>
    <p:sldId id="311" r:id="rId30"/>
    <p:sldId id="307" r:id="rId31"/>
    <p:sldId id="299" r:id="rId32"/>
    <p:sldId id="27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준" initials="홍" lastIdx="1" clrIdx="0">
    <p:extLst>
      <p:ext uri="{19B8F6BF-5375-455C-9EA6-DF929625EA0E}">
        <p15:presenceInfo xmlns:p15="http://schemas.microsoft.com/office/powerpoint/2012/main" userId="6e44faa6214df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BAB"/>
    <a:srgbClr val="CFCFCF"/>
    <a:srgbClr val="F7F7F7"/>
    <a:srgbClr val="FDFDFD"/>
    <a:srgbClr val="363636"/>
    <a:srgbClr val="FD6363"/>
    <a:srgbClr val="808080"/>
    <a:srgbClr val="A5A5A5"/>
    <a:srgbClr val="F3872D"/>
    <a:srgbClr val="609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930D-03EA-4AE0-B2E8-874480F1B98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8D9C6D-E6B3-4D65-9A0F-52B6DAA29789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서버실의 온도나 습도가 표준에 적합하지 않을 경우 기존 서버를 방해하거나 손상시킬 수 있기 때문에 서버를 적절하게 운영하기 위해서는 서버실의 온도와 습도를 고려할 필요가 있다</a:t>
          </a:r>
          <a:r>
            <a:rPr lang="en-US" dirty="0"/>
            <a:t>.</a:t>
          </a:r>
        </a:p>
      </dgm:t>
    </dgm:pt>
    <dgm:pt modelId="{B2F9EE4A-D7B9-4B9F-9E32-83DCD0818EBE}" type="parTrans" cxnId="{4C642552-3AE6-41F4-8ECB-579D0F09F93E}">
      <dgm:prSet/>
      <dgm:spPr/>
      <dgm:t>
        <a:bodyPr/>
        <a:lstStyle/>
        <a:p>
          <a:endParaRPr lang="en-US"/>
        </a:p>
      </dgm:t>
    </dgm:pt>
    <dgm:pt modelId="{BBE84B42-3B3E-4F62-8103-B3F4EF9FD2BA}" type="sibTrans" cxnId="{4C642552-3AE6-41F4-8ECB-579D0F09F93E}">
      <dgm:prSet/>
      <dgm:spPr/>
      <dgm:t>
        <a:bodyPr/>
        <a:lstStyle/>
        <a:p>
          <a:endParaRPr lang="en-US"/>
        </a:p>
      </dgm:t>
    </dgm:pt>
    <dgm:pt modelId="{76613AC6-6F5B-41F2-88E3-047E133F0855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일반적으로 서버실은 서버실에 필요한 기준에 따라 에어컨 냉방으로 준비 되어있다</a:t>
          </a:r>
          <a:r>
            <a:rPr lang="en-US" dirty="0"/>
            <a:t>. </a:t>
          </a:r>
          <a:r>
            <a:rPr lang="ko-KR" dirty="0"/>
            <a:t>그러나 서버실의 상태는 반드시 모니터링되어야 하며 실내의 온도와 습도는 유지되어야 한다</a:t>
          </a:r>
          <a:r>
            <a:rPr lang="en-US" dirty="0"/>
            <a:t>. </a:t>
          </a:r>
          <a:r>
            <a:rPr lang="ko-KR" dirty="0"/>
            <a:t>서버실에 입장함으로써 온습도를 측정해야 한다면 온도가 차가워 번거로울 수밖에 없다</a:t>
          </a:r>
          <a:r>
            <a:rPr lang="en-US" dirty="0"/>
            <a:t>. </a:t>
          </a:r>
          <a:r>
            <a:rPr lang="ko-KR" dirty="0"/>
            <a:t>또한 서버실의 직접 모니터링은 지속적으로 모니터링을 하는 것이 어렵다</a:t>
          </a:r>
          <a:r>
            <a:rPr lang="en-US" dirty="0"/>
            <a:t>. </a:t>
          </a:r>
        </a:p>
      </dgm:t>
    </dgm:pt>
    <dgm:pt modelId="{39E12193-A2EC-497C-BB2A-C2FB1C1B2366}" type="parTrans" cxnId="{1E170F79-1454-4199-9502-B2ED0892C506}">
      <dgm:prSet/>
      <dgm:spPr/>
      <dgm:t>
        <a:bodyPr/>
        <a:lstStyle/>
        <a:p>
          <a:endParaRPr lang="en-US"/>
        </a:p>
      </dgm:t>
    </dgm:pt>
    <dgm:pt modelId="{C07BBFA6-5847-4B18-9752-ED110562DA56}" type="sibTrans" cxnId="{1E170F79-1454-4199-9502-B2ED0892C506}">
      <dgm:prSet/>
      <dgm:spPr/>
      <dgm:t>
        <a:bodyPr/>
        <a:lstStyle/>
        <a:p>
          <a:endParaRPr lang="en-US"/>
        </a:p>
      </dgm:t>
    </dgm:pt>
    <dgm:pt modelId="{0D11DDE1-B959-401E-99FB-AF1D06D5D591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이 문제를 해결하기 위해</a:t>
          </a:r>
          <a:r>
            <a:rPr lang="en-US" dirty="0"/>
            <a:t>, </a:t>
          </a:r>
          <a:r>
            <a:rPr lang="ko-KR" dirty="0"/>
            <a:t>우리는 서버실의 온도와 습도를 원격으로 모니터링할 수 있는 시스템을 구상하였다</a:t>
          </a:r>
          <a:r>
            <a:rPr lang="en-US" dirty="0"/>
            <a:t>.</a:t>
          </a:r>
          <a:r>
            <a:rPr lang="ko-KR" dirty="0"/>
            <a:t> 시스템은 지정된 범위 내에서 원하는 실내 온도를 입력할 수 있으며</a:t>
          </a:r>
          <a:r>
            <a:rPr lang="en-US" dirty="0"/>
            <a:t>, </a:t>
          </a:r>
          <a:r>
            <a:rPr lang="ko-KR" dirty="0"/>
            <a:t>실시간으로 값을 표시한다</a:t>
          </a:r>
          <a:r>
            <a:rPr lang="en-US" dirty="0"/>
            <a:t>. </a:t>
          </a:r>
          <a:r>
            <a:rPr lang="ko-KR" dirty="0"/>
            <a:t>산업체</a:t>
          </a:r>
          <a:r>
            <a:rPr lang="en-US" dirty="0"/>
            <a:t>, </a:t>
          </a:r>
          <a:r>
            <a:rPr lang="ko-KR" dirty="0"/>
            <a:t>강당</a:t>
          </a:r>
          <a:r>
            <a:rPr lang="en-US" dirty="0"/>
            <a:t>, </a:t>
          </a:r>
          <a:r>
            <a:rPr lang="ko-KR" dirty="0"/>
            <a:t>그린하우스 건물</a:t>
          </a:r>
          <a:r>
            <a:rPr lang="en-US" dirty="0"/>
            <a:t>, </a:t>
          </a:r>
          <a:r>
            <a:rPr lang="ko-KR" dirty="0"/>
            <a:t>서버 실</a:t>
          </a:r>
          <a:r>
            <a:rPr lang="en-US" dirty="0"/>
            <a:t>, </a:t>
          </a:r>
          <a:r>
            <a:rPr lang="ko-KR" dirty="0"/>
            <a:t>원자력 시설 등에 적용할 수 있다</a:t>
          </a:r>
          <a:r>
            <a:rPr lang="en-US" dirty="0"/>
            <a:t>.</a:t>
          </a:r>
        </a:p>
      </dgm:t>
    </dgm:pt>
    <dgm:pt modelId="{F33C35AE-72AE-407D-BD3F-4B0DA8DFD4A1}" type="parTrans" cxnId="{45A8D728-0FFB-4E62-BB19-1CB1D9AE2F2A}">
      <dgm:prSet/>
      <dgm:spPr/>
      <dgm:t>
        <a:bodyPr/>
        <a:lstStyle/>
        <a:p>
          <a:endParaRPr lang="en-US"/>
        </a:p>
      </dgm:t>
    </dgm:pt>
    <dgm:pt modelId="{09C50881-6AA3-4E43-BFEC-0D1762D08508}" type="sibTrans" cxnId="{45A8D728-0FFB-4E62-BB19-1CB1D9AE2F2A}">
      <dgm:prSet/>
      <dgm:spPr/>
      <dgm:t>
        <a:bodyPr/>
        <a:lstStyle/>
        <a:p>
          <a:endParaRPr lang="en-US"/>
        </a:p>
      </dgm:t>
    </dgm:pt>
    <dgm:pt modelId="{E6BCFA3C-1EA9-4BFE-94AB-EDD44FA2D5A3}" type="pres">
      <dgm:prSet presAssocID="{5A31930D-03EA-4AE0-B2E8-874480F1B982}" presName="vert0" presStyleCnt="0">
        <dgm:presLayoutVars>
          <dgm:dir/>
          <dgm:animOne val="branch"/>
          <dgm:animLvl val="lvl"/>
        </dgm:presLayoutVars>
      </dgm:prSet>
      <dgm:spPr/>
    </dgm:pt>
    <dgm:pt modelId="{F5D702F5-B5E5-4171-99E7-6C6A601A1DB0}" type="pres">
      <dgm:prSet presAssocID="{798D9C6D-E6B3-4D65-9A0F-52B6DAA29789}" presName="thickLine" presStyleLbl="alignNode1" presStyleIdx="0" presStyleCnt="3"/>
      <dgm:spPr/>
    </dgm:pt>
    <dgm:pt modelId="{51B742BA-D72F-4B00-AC97-9C1874899207}" type="pres">
      <dgm:prSet presAssocID="{798D9C6D-E6B3-4D65-9A0F-52B6DAA29789}" presName="horz1" presStyleCnt="0"/>
      <dgm:spPr/>
    </dgm:pt>
    <dgm:pt modelId="{1EC4F924-4B49-4527-AABA-737E6437ED82}" type="pres">
      <dgm:prSet presAssocID="{798D9C6D-E6B3-4D65-9A0F-52B6DAA29789}" presName="tx1" presStyleLbl="revTx" presStyleIdx="0" presStyleCnt="3"/>
      <dgm:spPr/>
    </dgm:pt>
    <dgm:pt modelId="{E31294F7-047B-4AEB-8431-C3CC823BE1A5}" type="pres">
      <dgm:prSet presAssocID="{798D9C6D-E6B3-4D65-9A0F-52B6DAA29789}" presName="vert1" presStyleCnt="0"/>
      <dgm:spPr/>
    </dgm:pt>
    <dgm:pt modelId="{D045B847-AF73-49C1-9186-09897D16B318}" type="pres">
      <dgm:prSet presAssocID="{76613AC6-6F5B-41F2-88E3-047E133F0855}" presName="thickLine" presStyleLbl="alignNode1" presStyleIdx="1" presStyleCnt="3"/>
      <dgm:spPr/>
    </dgm:pt>
    <dgm:pt modelId="{DC776530-CAE6-4F1B-A889-DF88EB3BB6A5}" type="pres">
      <dgm:prSet presAssocID="{76613AC6-6F5B-41F2-88E3-047E133F0855}" presName="horz1" presStyleCnt="0"/>
      <dgm:spPr/>
    </dgm:pt>
    <dgm:pt modelId="{A75B6D44-967C-4943-AEDF-7EDD3A7C4AFB}" type="pres">
      <dgm:prSet presAssocID="{76613AC6-6F5B-41F2-88E3-047E133F0855}" presName="tx1" presStyleLbl="revTx" presStyleIdx="1" presStyleCnt="3"/>
      <dgm:spPr/>
    </dgm:pt>
    <dgm:pt modelId="{6E4F173D-3BBF-42DC-A14B-725484105167}" type="pres">
      <dgm:prSet presAssocID="{76613AC6-6F5B-41F2-88E3-047E133F0855}" presName="vert1" presStyleCnt="0"/>
      <dgm:spPr/>
    </dgm:pt>
    <dgm:pt modelId="{6631AD98-4898-4B5A-BF7B-91B24A99EF25}" type="pres">
      <dgm:prSet presAssocID="{0D11DDE1-B959-401E-99FB-AF1D06D5D591}" presName="thickLine" presStyleLbl="alignNode1" presStyleIdx="2" presStyleCnt="3"/>
      <dgm:spPr/>
    </dgm:pt>
    <dgm:pt modelId="{A51E281B-079B-45B5-B43E-FA78AF94ACBA}" type="pres">
      <dgm:prSet presAssocID="{0D11DDE1-B959-401E-99FB-AF1D06D5D591}" presName="horz1" presStyleCnt="0"/>
      <dgm:spPr/>
    </dgm:pt>
    <dgm:pt modelId="{E28370AA-9886-47E0-A00E-F18DDDD5FAAC}" type="pres">
      <dgm:prSet presAssocID="{0D11DDE1-B959-401E-99FB-AF1D06D5D591}" presName="tx1" presStyleLbl="revTx" presStyleIdx="2" presStyleCnt="3"/>
      <dgm:spPr/>
    </dgm:pt>
    <dgm:pt modelId="{77071609-2181-44D5-B20D-06CCDBB92D45}" type="pres">
      <dgm:prSet presAssocID="{0D11DDE1-B959-401E-99FB-AF1D06D5D591}" presName="vert1" presStyleCnt="0"/>
      <dgm:spPr/>
    </dgm:pt>
  </dgm:ptLst>
  <dgm:cxnLst>
    <dgm:cxn modelId="{1333FB21-22D2-45AD-B1E5-510F48CAF88D}" type="presOf" srcId="{5A31930D-03EA-4AE0-B2E8-874480F1B982}" destId="{E6BCFA3C-1EA9-4BFE-94AB-EDD44FA2D5A3}" srcOrd="0" destOrd="0" presId="urn:microsoft.com/office/officeart/2008/layout/LinedList"/>
    <dgm:cxn modelId="{45A8D728-0FFB-4E62-BB19-1CB1D9AE2F2A}" srcId="{5A31930D-03EA-4AE0-B2E8-874480F1B982}" destId="{0D11DDE1-B959-401E-99FB-AF1D06D5D591}" srcOrd="2" destOrd="0" parTransId="{F33C35AE-72AE-407D-BD3F-4B0DA8DFD4A1}" sibTransId="{09C50881-6AA3-4E43-BFEC-0D1762D08508}"/>
    <dgm:cxn modelId="{60120763-D013-4F75-BBCB-E57C2BE85AED}" type="presOf" srcId="{798D9C6D-E6B3-4D65-9A0F-52B6DAA29789}" destId="{1EC4F924-4B49-4527-AABA-737E6437ED82}" srcOrd="0" destOrd="0" presId="urn:microsoft.com/office/officeart/2008/layout/LinedList"/>
    <dgm:cxn modelId="{4C642552-3AE6-41F4-8ECB-579D0F09F93E}" srcId="{5A31930D-03EA-4AE0-B2E8-874480F1B982}" destId="{798D9C6D-E6B3-4D65-9A0F-52B6DAA29789}" srcOrd="0" destOrd="0" parTransId="{B2F9EE4A-D7B9-4B9F-9E32-83DCD0818EBE}" sibTransId="{BBE84B42-3B3E-4F62-8103-B3F4EF9FD2BA}"/>
    <dgm:cxn modelId="{84FCEC77-97B2-459D-8307-0F47E273056A}" type="presOf" srcId="{0D11DDE1-B959-401E-99FB-AF1D06D5D591}" destId="{E28370AA-9886-47E0-A00E-F18DDDD5FAAC}" srcOrd="0" destOrd="0" presId="urn:microsoft.com/office/officeart/2008/layout/LinedList"/>
    <dgm:cxn modelId="{1E170F79-1454-4199-9502-B2ED0892C506}" srcId="{5A31930D-03EA-4AE0-B2E8-874480F1B982}" destId="{76613AC6-6F5B-41F2-88E3-047E133F0855}" srcOrd="1" destOrd="0" parTransId="{39E12193-A2EC-497C-BB2A-C2FB1C1B2366}" sibTransId="{C07BBFA6-5847-4B18-9752-ED110562DA56}"/>
    <dgm:cxn modelId="{661CC47F-62B3-45CA-AC2F-D873F199051A}" type="presOf" srcId="{76613AC6-6F5B-41F2-88E3-047E133F0855}" destId="{A75B6D44-967C-4943-AEDF-7EDD3A7C4AFB}" srcOrd="0" destOrd="0" presId="urn:microsoft.com/office/officeart/2008/layout/LinedList"/>
    <dgm:cxn modelId="{0DB04741-11D0-4E8B-9F7C-D63945B20F1B}" type="presParOf" srcId="{E6BCFA3C-1EA9-4BFE-94AB-EDD44FA2D5A3}" destId="{F5D702F5-B5E5-4171-99E7-6C6A601A1DB0}" srcOrd="0" destOrd="0" presId="urn:microsoft.com/office/officeart/2008/layout/LinedList"/>
    <dgm:cxn modelId="{57E6B647-9151-41F7-B132-9449D52AE248}" type="presParOf" srcId="{E6BCFA3C-1EA9-4BFE-94AB-EDD44FA2D5A3}" destId="{51B742BA-D72F-4B00-AC97-9C1874899207}" srcOrd="1" destOrd="0" presId="urn:microsoft.com/office/officeart/2008/layout/LinedList"/>
    <dgm:cxn modelId="{4DCEB339-0B54-4AFD-A83C-9704347C7D7F}" type="presParOf" srcId="{51B742BA-D72F-4B00-AC97-9C1874899207}" destId="{1EC4F924-4B49-4527-AABA-737E6437ED82}" srcOrd="0" destOrd="0" presId="urn:microsoft.com/office/officeart/2008/layout/LinedList"/>
    <dgm:cxn modelId="{B07F4253-0AFA-4237-8399-CCCE92349AE5}" type="presParOf" srcId="{51B742BA-D72F-4B00-AC97-9C1874899207}" destId="{E31294F7-047B-4AEB-8431-C3CC823BE1A5}" srcOrd="1" destOrd="0" presId="urn:microsoft.com/office/officeart/2008/layout/LinedList"/>
    <dgm:cxn modelId="{E4A57716-8A11-4565-8114-01BAB0103CA7}" type="presParOf" srcId="{E6BCFA3C-1EA9-4BFE-94AB-EDD44FA2D5A3}" destId="{D045B847-AF73-49C1-9186-09897D16B318}" srcOrd="2" destOrd="0" presId="urn:microsoft.com/office/officeart/2008/layout/LinedList"/>
    <dgm:cxn modelId="{4C0213C8-36C5-4F2E-AE10-65A39D23C37A}" type="presParOf" srcId="{E6BCFA3C-1EA9-4BFE-94AB-EDD44FA2D5A3}" destId="{DC776530-CAE6-4F1B-A889-DF88EB3BB6A5}" srcOrd="3" destOrd="0" presId="urn:microsoft.com/office/officeart/2008/layout/LinedList"/>
    <dgm:cxn modelId="{3966FB72-7F05-4AFA-9C45-7E4D234839C3}" type="presParOf" srcId="{DC776530-CAE6-4F1B-A889-DF88EB3BB6A5}" destId="{A75B6D44-967C-4943-AEDF-7EDD3A7C4AFB}" srcOrd="0" destOrd="0" presId="urn:microsoft.com/office/officeart/2008/layout/LinedList"/>
    <dgm:cxn modelId="{9DF5D739-A679-4500-B470-CD39F2214F30}" type="presParOf" srcId="{DC776530-CAE6-4F1B-A889-DF88EB3BB6A5}" destId="{6E4F173D-3BBF-42DC-A14B-725484105167}" srcOrd="1" destOrd="0" presId="urn:microsoft.com/office/officeart/2008/layout/LinedList"/>
    <dgm:cxn modelId="{0D2D68E4-7AAF-4C40-8DBF-81234309A6BB}" type="presParOf" srcId="{E6BCFA3C-1EA9-4BFE-94AB-EDD44FA2D5A3}" destId="{6631AD98-4898-4B5A-BF7B-91B24A99EF25}" srcOrd="4" destOrd="0" presId="urn:microsoft.com/office/officeart/2008/layout/LinedList"/>
    <dgm:cxn modelId="{05AEEB13-F3E6-4402-8594-A59B6FF41DF0}" type="presParOf" srcId="{E6BCFA3C-1EA9-4BFE-94AB-EDD44FA2D5A3}" destId="{A51E281B-079B-45B5-B43E-FA78AF94ACBA}" srcOrd="5" destOrd="0" presId="urn:microsoft.com/office/officeart/2008/layout/LinedList"/>
    <dgm:cxn modelId="{E025300E-A4C1-4E3B-B806-EA6BFCB1AACE}" type="presParOf" srcId="{A51E281B-079B-45B5-B43E-FA78AF94ACBA}" destId="{E28370AA-9886-47E0-A00E-F18DDDD5FAAC}" srcOrd="0" destOrd="0" presId="urn:microsoft.com/office/officeart/2008/layout/LinedList"/>
    <dgm:cxn modelId="{ACEE7899-73DD-4FAE-AB85-B646371A3519}" type="presParOf" srcId="{A51E281B-079B-45B5-B43E-FA78AF94ACBA}" destId="{77071609-2181-44D5-B20D-06CCDBB92D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00211-A5C7-4C01-8AF2-1C139BE16C5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E85F363-0CA2-43D5-8A49-7812FCF36ECE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온도가 너무 높을 경우</a:t>
          </a:r>
          <a:r>
            <a:rPr lang="en-US" dirty="0"/>
            <a:t> shutdown</a:t>
          </a:r>
          <a:r>
            <a:rPr lang="ko-KR" dirty="0"/>
            <a:t>의 위험성은 물론이고</a:t>
          </a:r>
          <a:r>
            <a:rPr lang="en-US" dirty="0"/>
            <a:t>, </a:t>
          </a:r>
          <a:r>
            <a:rPr lang="ko-KR" dirty="0"/>
            <a:t>고가의 장비가 고장을 일으킬 수 있으며 온도가 너무 낮을 경우 특정장비들은 제 기능을</a:t>
          </a:r>
          <a:r>
            <a:rPr lang="en-US" dirty="0"/>
            <a:t> 100% </a:t>
          </a:r>
          <a:r>
            <a:rPr lang="ko-KR" dirty="0"/>
            <a:t>발휘하지 못하기 때문에 항상 온도는 </a:t>
          </a:r>
          <a:r>
            <a:rPr lang="en-US" dirty="0"/>
            <a:t>18 - 26</a:t>
          </a:r>
          <a:r>
            <a:rPr lang="ko-KR" dirty="0"/>
            <a:t>도를 유지한다</a:t>
          </a:r>
          <a:r>
            <a:rPr lang="en-US" dirty="0"/>
            <a:t>.</a:t>
          </a:r>
        </a:p>
      </dgm:t>
    </dgm:pt>
    <dgm:pt modelId="{86FB6BED-6F6E-43D9-A5D9-9896D758753F}" type="parTrans" cxnId="{6656B742-C72A-42D3-AEF1-37D765B58840}">
      <dgm:prSet/>
      <dgm:spPr/>
      <dgm:t>
        <a:bodyPr/>
        <a:lstStyle/>
        <a:p>
          <a:endParaRPr lang="en-US"/>
        </a:p>
      </dgm:t>
    </dgm:pt>
    <dgm:pt modelId="{0C96D9D0-DF90-4305-AE96-449FF73400E5}" type="sibTrans" cxnId="{6656B742-C72A-42D3-AEF1-37D765B58840}">
      <dgm:prSet/>
      <dgm:spPr/>
      <dgm:t>
        <a:bodyPr/>
        <a:lstStyle/>
        <a:p>
          <a:endParaRPr lang="en-US"/>
        </a:p>
      </dgm:t>
    </dgm:pt>
    <dgm:pt modelId="{2658E3EE-ACC2-420F-B01D-5CF28BD1867E}">
      <dgm:prSet/>
      <dgm:spPr/>
      <dgm:t>
        <a:bodyPr/>
        <a:lstStyle/>
        <a:p>
          <a:r>
            <a:rPr lang="ko-KR" dirty="0"/>
            <a:t>습도가 </a:t>
          </a:r>
          <a:r>
            <a:rPr lang="en-US" dirty="0"/>
            <a:t>40% </a:t>
          </a:r>
          <a:r>
            <a:rPr lang="ko-KR" dirty="0"/>
            <a:t>이하면 서버를 손상시킬 수 있는 정전기가 발생한다</a:t>
          </a:r>
          <a:r>
            <a:rPr lang="en-US" dirty="0"/>
            <a:t>.</a:t>
          </a:r>
        </a:p>
      </dgm:t>
    </dgm:pt>
    <dgm:pt modelId="{ED0F8B2D-A1D0-4CA2-9B76-1952D40B5D5F}" type="parTrans" cxnId="{5DA320B0-D490-4AA2-83FA-D16C042A273D}">
      <dgm:prSet/>
      <dgm:spPr/>
      <dgm:t>
        <a:bodyPr/>
        <a:lstStyle/>
        <a:p>
          <a:endParaRPr lang="en-US"/>
        </a:p>
      </dgm:t>
    </dgm:pt>
    <dgm:pt modelId="{E42D86D6-36FF-4084-96EC-1CAC33D417AD}" type="sibTrans" cxnId="{5DA320B0-D490-4AA2-83FA-D16C042A273D}">
      <dgm:prSet/>
      <dgm:spPr/>
      <dgm:t>
        <a:bodyPr/>
        <a:lstStyle/>
        <a:p>
          <a:endParaRPr lang="en-US"/>
        </a:p>
      </dgm:t>
    </dgm:pt>
    <dgm:pt modelId="{C948CD90-E3C3-4FC0-8F5A-2E7C10DD4651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습도가 </a:t>
          </a:r>
          <a:r>
            <a:rPr lang="en-US" dirty="0"/>
            <a:t>60% </a:t>
          </a:r>
          <a:r>
            <a:rPr lang="ko-KR" dirty="0"/>
            <a:t>이상이면 부식이 천천히 장비에 축적되어 시스템 고장의 원인이 된다</a:t>
          </a:r>
          <a:r>
            <a:rPr lang="en-US" dirty="0"/>
            <a:t>.</a:t>
          </a:r>
        </a:p>
      </dgm:t>
    </dgm:pt>
    <dgm:pt modelId="{859E9B6D-A3D5-4DBC-9A33-5858A415EDDE}" type="parTrans" cxnId="{4A9D3598-A363-45D3-9681-86D30C46EC56}">
      <dgm:prSet/>
      <dgm:spPr/>
      <dgm:t>
        <a:bodyPr/>
        <a:lstStyle/>
        <a:p>
          <a:endParaRPr lang="en-US"/>
        </a:p>
      </dgm:t>
    </dgm:pt>
    <dgm:pt modelId="{BEF1CF43-59C3-4273-B624-76F1504AFF36}" type="sibTrans" cxnId="{4A9D3598-A363-45D3-9681-86D30C46EC56}">
      <dgm:prSet/>
      <dgm:spPr/>
      <dgm:t>
        <a:bodyPr/>
        <a:lstStyle/>
        <a:p>
          <a:endParaRPr lang="en-US"/>
        </a:p>
      </dgm:t>
    </dgm:pt>
    <dgm:pt modelId="{A9732B68-00D1-4FD9-BB76-D9A49B1C69E7}">
      <dgm:prSet/>
      <dgm:spPr/>
      <dgm:t>
        <a:bodyPr/>
        <a:lstStyle/>
        <a:p>
          <a:r>
            <a:rPr lang="en-US" altLang="ko-KR" dirty="0"/>
            <a:t>  </a:t>
          </a:r>
          <a:r>
            <a:rPr lang="ko-KR" dirty="0"/>
            <a:t>하지만 이를 수동으로 조절하기에는 매우 번거로우며 원격으로 온도를 조절할 수 없다면 긴급한 상황에서 즉각적인 대처를 못할 것이고</a:t>
          </a:r>
          <a:r>
            <a:rPr lang="en-US" dirty="0"/>
            <a:t>, </a:t>
          </a:r>
          <a:r>
            <a:rPr lang="ko-KR" dirty="0"/>
            <a:t>이는 큰 사고로 이어질 수 있다</a:t>
          </a:r>
          <a:r>
            <a:rPr lang="en-US" dirty="0"/>
            <a:t>.</a:t>
          </a:r>
        </a:p>
      </dgm:t>
    </dgm:pt>
    <dgm:pt modelId="{B873AE32-FDF2-4EA7-B1EF-05092CFD44DD}" type="parTrans" cxnId="{2131F159-DAD7-45B3-A385-EEA796C1D633}">
      <dgm:prSet/>
      <dgm:spPr/>
      <dgm:t>
        <a:bodyPr/>
        <a:lstStyle/>
        <a:p>
          <a:endParaRPr lang="en-US"/>
        </a:p>
      </dgm:t>
    </dgm:pt>
    <dgm:pt modelId="{FD30BA5D-4853-48F7-B4C4-A24AB96D6580}" type="sibTrans" cxnId="{2131F159-DAD7-45B3-A385-EEA796C1D633}">
      <dgm:prSet/>
      <dgm:spPr/>
      <dgm:t>
        <a:bodyPr/>
        <a:lstStyle/>
        <a:p>
          <a:endParaRPr lang="en-US"/>
        </a:p>
      </dgm:t>
    </dgm:pt>
    <dgm:pt modelId="{4F3CD2B1-18CE-4569-B564-BCCB06620EDB}" type="pres">
      <dgm:prSet presAssocID="{19800211-A5C7-4C01-8AF2-1C139BE16C5E}" presName="vert0" presStyleCnt="0">
        <dgm:presLayoutVars>
          <dgm:dir/>
          <dgm:animOne val="branch"/>
          <dgm:animLvl val="lvl"/>
        </dgm:presLayoutVars>
      </dgm:prSet>
      <dgm:spPr/>
    </dgm:pt>
    <dgm:pt modelId="{7F6CAA0E-66ED-4040-9A24-87BCB76D4B92}" type="pres">
      <dgm:prSet presAssocID="{EE85F363-0CA2-43D5-8A49-7812FCF36ECE}" presName="thickLine" presStyleLbl="alignNode1" presStyleIdx="0" presStyleCnt="4"/>
      <dgm:spPr/>
    </dgm:pt>
    <dgm:pt modelId="{C4FC8600-61B2-4BA2-A74C-93F6429DBB26}" type="pres">
      <dgm:prSet presAssocID="{EE85F363-0CA2-43D5-8A49-7812FCF36ECE}" presName="horz1" presStyleCnt="0"/>
      <dgm:spPr/>
    </dgm:pt>
    <dgm:pt modelId="{40D716A3-5154-4407-A748-5F6608AEC9FC}" type="pres">
      <dgm:prSet presAssocID="{EE85F363-0CA2-43D5-8A49-7812FCF36ECE}" presName="tx1" presStyleLbl="revTx" presStyleIdx="0" presStyleCnt="4"/>
      <dgm:spPr/>
    </dgm:pt>
    <dgm:pt modelId="{6FF9545A-C15F-4F81-BB3E-2965532775B1}" type="pres">
      <dgm:prSet presAssocID="{EE85F363-0CA2-43D5-8A49-7812FCF36ECE}" presName="vert1" presStyleCnt="0"/>
      <dgm:spPr/>
    </dgm:pt>
    <dgm:pt modelId="{33EF9997-B057-4E48-9882-01D1FE2CC589}" type="pres">
      <dgm:prSet presAssocID="{2658E3EE-ACC2-420F-B01D-5CF28BD1867E}" presName="thickLine" presStyleLbl="alignNode1" presStyleIdx="1" presStyleCnt="4"/>
      <dgm:spPr/>
    </dgm:pt>
    <dgm:pt modelId="{A7F2966C-9241-45EF-8F3B-4402EBCE670A}" type="pres">
      <dgm:prSet presAssocID="{2658E3EE-ACC2-420F-B01D-5CF28BD1867E}" presName="horz1" presStyleCnt="0"/>
      <dgm:spPr/>
    </dgm:pt>
    <dgm:pt modelId="{EC3F813E-ADF2-4FCC-9153-682EF97E9C57}" type="pres">
      <dgm:prSet presAssocID="{2658E3EE-ACC2-420F-B01D-5CF28BD1867E}" presName="tx1" presStyleLbl="revTx" presStyleIdx="1" presStyleCnt="4"/>
      <dgm:spPr/>
    </dgm:pt>
    <dgm:pt modelId="{5FBD1521-D3EB-43E6-9F06-39DD57F4C671}" type="pres">
      <dgm:prSet presAssocID="{2658E3EE-ACC2-420F-B01D-5CF28BD1867E}" presName="vert1" presStyleCnt="0"/>
      <dgm:spPr/>
    </dgm:pt>
    <dgm:pt modelId="{8FFAA917-B723-4F45-99E8-CBB31CC30632}" type="pres">
      <dgm:prSet presAssocID="{C948CD90-E3C3-4FC0-8F5A-2E7C10DD4651}" presName="thickLine" presStyleLbl="alignNode1" presStyleIdx="2" presStyleCnt="4"/>
      <dgm:spPr/>
    </dgm:pt>
    <dgm:pt modelId="{4485EE4E-DD33-4C14-AEE5-A93CFD4934D8}" type="pres">
      <dgm:prSet presAssocID="{C948CD90-E3C3-4FC0-8F5A-2E7C10DD4651}" presName="horz1" presStyleCnt="0"/>
      <dgm:spPr/>
    </dgm:pt>
    <dgm:pt modelId="{5A92EFB8-DCFF-42DB-904F-CE2041EC460F}" type="pres">
      <dgm:prSet presAssocID="{C948CD90-E3C3-4FC0-8F5A-2E7C10DD4651}" presName="tx1" presStyleLbl="revTx" presStyleIdx="2" presStyleCnt="4"/>
      <dgm:spPr/>
    </dgm:pt>
    <dgm:pt modelId="{48451473-4CFF-4E82-982E-38963BDB6C1F}" type="pres">
      <dgm:prSet presAssocID="{C948CD90-E3C3-4FC0-8F5A-2E7C10DD4651}" presName="vert1" presStyleCnt="0"/>
      <dgm:spPr/>
    </dgm:pt>
    <dgm:pt modelId="{E9180498-B82D-4080-AD5F-B4B05D8CF3D5}" type="pres">
      <dgm:prSet presAssocID="{A9732B68-00D1-4FD9-BB76-D9A49B1C69E7}" presName="thickLine" presStyleLbl="alignNode1" presStyleIdx="3" presStyleCnt="4"/>
      <dgm:spPr/>
    </dgm:pt>
    <dgm:pt modelId="{32FDE061-9E97-4F93-AB7B-0F7B43DB5CAC}" type="pres">
      <dgm:prSet presAssocID="{A9732B68-00D1-4FD9-BB76-D9A49B1C69E7}" presName="horz1" presStyleCnt="0"/>
      <dgm:spPr/>
    </dgm:pt>
    <dgm:pt modelId="{B1D6A526-1D66-463F-BA74-B515A3F8885C}" type="pres">
      <dgm:prSet presAssocID="{A9732B68-00D1-4FD9-BB76-D9A49B1C69E7}" presName="tx1" presStyleLbl="revTx" presStyleIdx="3" presStyleCnt="4"/>
      <dgm:spPr/>
    </dgm:pt>
    <dgm:pt modelId="{E10BB2E9-EB49-4E73-9ECB-171971100071}" type="pres">
      <dgm:prSet presAssocID="{A9732B68-00D1-4FD9-BB76-D9A49B1C69E7}" presName="vert1" presStyleCnt="0"/>
      <dgm:spPr/>
    </dgm:pt>
  </dgm:ptLst>
  <dgm:cxnLst>
    <dgm:cxn modelId="{6656B742-C72A-42D3-AEF1-37D765B58840}" srcId="{19800211-A5C7-4C01-8AF2-1C139BE16C5E}" destId="{EE85F363-0CA2-43D5-8A49-7812FCF36ECE}" srcOrd="0" destOrd="0" parTransId="{86FB6BED-6F6E-43D9-A5D9-9896D758753F}" sibTransId="{0C96D9D0-DF90-4305-AE96-449FF73400E5}"/>
    <dgm:cxn modelId="{2131F159-DAD7-45B3-A385-EEA796C1D633}" srcId="{19800211-A5C7-4C01-8AF2-1C139BE16C5E}" destId="{A9732B68-00D1-4FD9-BB76-D9A49B1C69E7}" srcOrd="3" destOrd="0" parTransId="{B873AE32-FDF2-4EA7-B1EF-05092CFD44DD}" sibTransId="{FD30BA5D-4853-48F7-B4C4-A24AB96D6580}"/>
    <dgm:cxn modelId="{0A39E38D-449C-4761-948F-1C23FCB206B9}" type="presOf" srcId="{EE85F363-0CA2-43D5-8A49-7812FCF36ECE}" destId="{40D716A3-5154-4407-A748-5F6608AEC9FC}" srcOrd="0" destOrd="0" presId="urn:microsoft.com/office/officeart/2008/layout/LinedList"/>
    <dgm:cxn modelId="{4A9D3598-A363-45D3-9681-86D30C46EC56}" srcId="{19800211-A5C7-4C01-8AF2-1C139BE16C5E}" destId="{C948CD90-E3C3-4FC0-8F5A-2E7C10DD4651}" srcOrd="2" destOrd="0" parTransId="{859E9B6D-A3D5-4DBC-9A33-5858A415EDDE}" sibTransId="{BEF1CF43-59C3-4273-B624-76F1504AFF36}"/>
    <dgm:cxn modelId="{FCC3C79F-0387-4E7D-9E2C-9B8E477E75CD}" type="presOf" srcId="{19800211-A5C7-4C01-8AF2-1C139BE16C5E}" destId="{4F3CD2B1-18CE-4569-B564-BCCB06620EDB}" srcOrd="0" destOrd="0" presId="urn:microsoft.com/office/officeart/2008/layout/LinedList"/>
    <dgm:cxn modelId="{5DA320B0-D490-4AA2-83FA-D16C042A273D}" srcId="{19800211-A5C7-4C01-8AF2-1C139BE16C5E}" destId="{2658E3EE-ACC2-420F-B01D-5CF28BD1867E}" srcOrd="1" destOrd="0" parTransId="{ED0F8B2D-A1D0-4CA2-9B76-1952D40B5D5F}" sibTransId="{E42D86D6-36FF-4084-96EC-1CAC33D417AD}"/>
    <dgm:cxn modelId="{3D55D8B0-E3A2-4625-B076-F3C78AD96B60}" type="presOf" srcId="{C948CD90-E3C3-4FC0-8F5A-2E7C10DD4651}" destId="{5A92EFB8-DCFF-42DB-904F-CE2041EC460F}" srcOrd="0" destOrd="0" presId="urn:microsoft.com/office/officeart/2008/layout/LinedList"/>
    <dgm:cxn modelId="{10B2B6E2-FF36-487F-BDDE-279A62DF3A18}" type="presOf" srcId="{A9732B68-00D1-4FD9-BB76-D9A49B1C69E7}" destId="{B1D6A526-1D66-463F-BA74-B515A3F8885C}" srcOrd="0" destOrd="0" presId="urn:microsoft.com/office/officeart/2008/layout/LinedList"/>
    <dgm:cxn modelId="{92F064FA-95A5-4A5B-AED3-A5DDFC3EDF32}" type="presOf" srcId="{2658E3EE-ACC2-420F-B01D-5CF28BD1867E}" destId="{EC3F813E-ADF2-4FCC-9153-682EF97E9C57}" srcOrd="0" destOrd="0" presId="urn:microsoft.com/office/officeart/2008/layout/LinedList"/>
    <dgm:cxn modelId="{D19A8E01-D28C-436D-AFA2-9913B02160CC}" type="presParOf" srcId="{4F3CD2B1-18CE-4569-B564-BCCB06620EDB}" destId="{7F6CAA0E-66ED-4040-9A24-87BCB76D4B92}" srcOrd="0" destOrd="0" presId="urn:microsoft.com/office/officeart/2008/layout/LinedList"/>
    <dgm:cxn modelId="{E8B709B2-77C0-4EB8-89CB-3D99F48EAF02}" type="presParOf" srcId="{4F3CD2B1-18CE-4569-B564-BCCB06620EDB}" destId="{C4FC8600-61B2-4BA2-A74C-93F6429DBB26}" srcOrd="1" destOrd="0" presId="urn:microsoft.com/office/officeart/2008/layout/LinedList"/>
    <dgm:cxn modelId="{52B7B4F2-F79A-4663-8FC2-A2103DB5DE53}" type="presParOf" srcId="{C4FC8600-61B2-4BA2-A74C-93F6429DBB26}" destId="{40D716A3-5154-4407-A748-5F6608AEC9FC}" srcOrd="0" destOrd="0" presId="urn:microsoft.com/office/officeart/2008/layout/LinedList"/>
    <dgm:cxn modelId="{7E30AABF-7253-4262-A85B-D4F57F50E310}" type="presParOf" srcId="{C4FC8600-61B2-4BA2-A74C-93F6429DBB26}" destId="{6FF9545A-C15F-4F81-BB3E-2965532775B1}" srcOrd="1" destOrd="0" presId="urn:microsoft.com/office/officeart/2008/layout/LinedList"/>
    <dgm:cxn modelId="{B0034A84-A92A-4E0B-B569-1ED55B4CC52F}" type="presParOf" srcId="{4F3CD2B1-18CE-4569-B564-BCCB06620EDB}" destId="{33EF9997-B057-4E48-9882-01D1FE2CC589}" srcOrd="2" destOrd="0" presId="urn:microsoft.com/office/officeart/2008/layout/LinedList"/>
    <dgm:cxn modelId="{A96249A2-7AE9-4FD2-8746-F2B0B72F3406}" type="presParOf" srcId="{4F3CD2B1-18CE-4569-B564-BCCB06620EDB}" destId="{A7F2966C-9241-45EF-8F3B-4402EBCE670A}" srcOrd="3" destOrd="0" presId="urn:microsoft.com/office/officeart/2008/layout/LinedList"/>
    <dgm:cxn modelId="{90FED1FE-F60C-435C-A3B8-119769994910}" type="presParOf" srcId="{A7F2966C-9241-45EF-8F3B-4402EBCE670A}" destId="{EC3F813E-ADF2-4FCC-9153-682EF97E9C57}" srcOrd="0" destOrd="0" presId="urn:microsoft.com/office/officeart/2008/layout/LinedList"/>
    <dgm:cxn modelId="{CA89D7C0-EFF1-4051-A7E7-F2C50FD0E6A3}" type="presParOf" srcId="{A7F2966C-9241-45EF-8F3B-4402EBCE670A}" destId="{5FBD1521-D3EB-43E6-9F06-39DD57F4C671}" srcOrd="1" destOrd="0" presId="urn:microsoft.com/office/officeart/2008/layout/LinedList"/>
    <dgm:cxn modelId="{B2ECD6B9-D431-4B03-B6A5-3F8829845469}" type="presParOf" srcId="{4F3CD2B1-18CE-4569-B564-BCCB06620EDB}" destId="{8FFAA917-B723-4F45-99E8-CBB31CC30632}" srcOrd="4" destOrd="0" presId="urn:microsoft.com/office/officeart/2008/layout/LinedList"/>
    <dgm:cxn modelId="{AF95477E-8A9A-4CA9-A1EE-2302AAA28E4F}" type="presParOf" srcId="{4F3CD2B1-18CE-4569-B564-BCCB06620EDB}" destId="{4485EE4E-DD33-4C14-AEE5-A93CFD4934D8}" srcOrd="5" destOrd="0" presId="urn:microsoft.com/office/officeart/2008/layout/LinedList"/>
    <dgm:cxn modelId="{CB9DB55C-C821-4251-ACDC-6788FD2B27B5}" type="presParOf" srcId="{4485EE4E-DD33-4C14-AEE5-A93CFD4934D8}" destId="{5A92EFB8-DCFF-42DB-904F-CE2041EC460F}" srcOrd="0" destOrd="0" presId="urn:microsoft.com/office/officeart/2008/layout/LinedList"/>
    <dgm:cxn modelId="{41D584F9-1B11-4D31-9B96-ADA67069BF8A}" type="presParOf" srcId="{4485EE4E-DD33-4C14-AEE5-A93CFD4934D8}" destId="{48451473-4CFF-4E82-982E-38963BDB6C1F}" srcOrd="1" destOrd="0" presId="urn:microsoft.com/office/officeart/2008/layout/LinedList"/>
    <dgm:cxn modelId="{2E0A3B60-2E3B-41AC-96DF-F2A24D1666A5}" type="presParOf" srcId="{4F3CD2B1-18CE-4569-B564-BCCB06620EDB}" destId="{E9180498-B82D-4080-AD5F-B4B05D8CF3D5}" srcOrd="6" destOrd="0" presId="urn:microsoft.com/office/officeart/2008/layout/LinedList"/>
    <dgm:cxn modelId="{1739895E-CDE1-4BDE-B6BC-0F0F4E369F69}" type="presParOf" srcId="{4F3CD2B1-18CE-4569-B564-BCCB06620EDB}" destId="{32FDE061-9E97-4F93-AB7B-0F7B43DB5CAC}" srcOrd="7" destOrd="0" presId="urn:microsoft.com/office/officeart/2008/layout/LinedList"/>
    <dgm:cxn modelId="{FDFFD7E9-2D6B-4F88-B565-EC6C6B667040}" type="presParOf" srcId="{32FDE061-9E97-4F93-AB7B-0F7B43DB5CAC}" destId="{B1D6A526-1D66-463F-BA74-B515A3F8885C}" srcOrd="0" destOrd="0" presId="urn:microsoft.com/office/officeart/2008/layout/LinedList"/>
    <dgm:cxn modelId="{2CD9E81D-E2DF-4D40-B977-774413B8F684}" type="presParOf" srcId="{32FDE061-9E97-4F93-AB7B-0F7B43DB5CAC}" destId="{E10BB2E9-EB49-4E73-9ECB-1719711000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Mobius(IN-CSE)</a:t>
          </a:r>
          <a:endParaRPr lang="ko-KR" altLang="en-US" sz="1000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SERVER_ROOM(IN-ADE)</a:t>
          </a:r>
          <a:endParaRPr lang="ko-KR" altLang="en-US" sz="1000" dirty="0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14EF20AD-00C3-4F61-8CC8-5AF92AD20535}">
      <dgm:prSet custT="1"/>
      <dgm:spPr/>
      <dgm:t>
        <a:bodyPr/>
        <a:lstStyle/>
        <a:p>
          <a:pPr latinLnBrk="1"/>
          <a:r>
            <a:rPr lang="en-US" altLang="ko-KR" sz="1000" dirty="0"/>
            <a:t>Temp</a:t>
          </a:r>
          <a:endParaRPr lang="ko-KR" altLang="en-US" sz="1000" dirty="0"/>
        </a:p>
      </dgm:t>
    </dgm:pt>
    <dgm:pt modelId="{C2DFC707-5F97-443D-ADEA-A0BECD911A33}" type="parTrans" cxnId="{14D2D0F0-8B75-44C9-BA5B-D1B38F0BE277}">
      <dgm:prSet/>
      <dgm:spPr/>
      <dgm:t>
        <a:bodyPr/>
        <a:lstStyle/>
        <a:p>
          <a:pPr latinLnBrk="1"/>
          <a:endParaRPr lang="ko-KR" altLang="en-US"/>
        </a:p>
      </dgm:t>
    </dgm:pt>
    <dgm:pt modelId="{93821EF4-30B9-4C37-8C57-84649EACC293}" type="sibTrans" cxnId="{14D2D0F0-8B75-44C9-BA5B-D1B38F0BE277}">
      <dgm:prSet/>
      <dgm:spPr/>
      <dgm:t>
        <a:bodyPr/>
        <a:lstStyle/>
        <a:p>
          <a:pPr latinLnBrk="1"/>
          <a:endParaRPr lang="ko-KR" altLang="en-US"/>
        </a:p>
      </dgm:t>
    </dgm:pt>
    <dgm:pt modelId="{0CDD1644-6428-4658-8601-98C9232DCE4C}">
      <dgm:prSet custT="1"/>
      <dgm:spPr/>
      <dgm:t>
        <a:bodyPr/>
        <a:lstStyle/>
        <a:p>
          <a:pPr latinLnBrk="1"/>
          <a:r>
            <a:rPr lang="en-US" altLang="ko-KR" sz="1000" dirty="0"/>
            <a:t>Hum</a:t>
          </a:r>
          <a:endParaRPr lang="ko-KR" altLang="en-US" sz="1000" dirty="0"/>
        </a:p>
      </dgm:t>
    </dgm:pt>
    <dgm:pt modelId="{79EC9881-0652-4A8D-8CC3-CBBE5A8955AA}" type="parTrans" cxnId="{81B705AE-A5D1-450C-806D-65057500D868}">
      <dgm:prSet/>
      <dgm:spPr/>
      <dgm:t>
        <a:bodyPr/>
        <a:lstStyle/>
        <a:p>
          <a:pPr latinLnBrk="1"/>
          <a:endParaRPr lang="ko-KR" altLang="en-US"/>
        </a:p>
      </dgm:t>
    </dgm:pt>
    <dgm:pt modelId="{5B0667CC-5AFB-4877-9427-90D2A5EB7B6E}" type="sibTrans" cxnId="{81B705AE-A5D1-450C-806D-65057500D868}">
      <dgm:prSet/>
      <dgm:spPr/>
      <dgm:t>
        <a:bodyPr/>
        <a:lstStyle/>
        <a:p>
          <a:pPr latinLnBrk="1"/>
          <a:endParaRPr lang="ko-KR" altLang="en-US"/>
        </a:p>
      </dgm:t>
    </dgm:pt>
    <dgm:pt modelId="{3B557D1B-C218-4DE2-A724-82D76642BB44}">
      <dgm:prSet custT="1"/>
      <dgm:spPr/>
      <dgm:t>
        <a:bodyPr/>
        <a:lstStyle/>
        <a:p>
          <a:pPr latinLnBrk="1"/>
          <a:r>
            <a:rPr lang="en-US" altLang="ko-KR" sz="1000" dirty="0"/>
            <a:t>Fan1</a:t>
          </a:r>
          <a:endParaRPr lang="ko-KR" altLang="en-US" sz="1000" dirty="0"/>
        </a:p>
      </dgm:t>
    </dgm:pt>
    <dgm:pt modelId="{61DEBDCC-6691-4687-8789-13C008621198}" type="parTrans" cxnId="{11391C4A-8FB8-4163-BB50-60B44125FDB0}">
      <dgm:prSet/>
      <dgm:spPr/>
      <dgm:t>
        <a:bodyPr/>
        <a:lstStyle/>
        <a:p>
          <a:pPr latinLnBrk="1"/>
          <a:endParaRPr lang="ko-KR" altLang="en-US"/>
        </a:p>
      </dgm:t>
    </dgm:pt>
    <dgm:pt modelId="{EADF0C4C-5BC3-4C2E-8B07-58AC8A28188B}" type="sibTrans" cxnId="{11391C4A-8FB8-4163-BB50-60B44125FDB0}">
      <dgm:prSet/>
      <dgm:spPr/>
      <dgm:t>
        <a:bodyPr/>
        <a:lstStyle/>
        <a:p>
          <a:pPr latinLnBrk="1"/>
          <a:endParaRPr lang="ko-KR" altLang="en-US"/>
        </a:p>
      </dgm:t>
    </dgm:pt>
    <dgm:pt modelId="{D3EA9B92-C1E1-4201-BFC5-DB0AFFC1A4DE}">
      <dgm:prSet custT="1"/>
      <dgm:spPr/>
      <dgm:t>
        <a:bodyPr/>
        <a:lstStyle/>
        <a:p>
          <a:pPr latinLnBrk="1"/>
          <a:r>
            <a:rPr lang="en-US" altLang="ko-KR" sz="1000" dirty="0"/>
            <a:t>Fan2</a:t>
          </a:r>
          <a:endParaRPr lang="ko-KR" altLang="en-US" sz="1000" dirty="0"/>
        </a:p>
      </dgm:t>
    </dgm:pt>
    <dgm:pt modelId="{8EC09F03-E938-4071-A34A-7315CA1C3301}" type="parTrans" cxnId="{970C0E49-81FE-48FF-B2F4-E4B3D4A90591}">
      <dgm:prSet/>
      <dgm:spPr/>
      <dgm:t>
        <a:bodyPr/>
        <a:lstStyle/>
        <a:p>
          <a:pPr latinLnBrk="1"/>
          <a:endParaRPr lang="ko-KR" altLang="en-US"/>
        </a:p>
      </dgm:t>
    </dgm:pt>
    <dgm:pt modelId="{76493146-9AC7-4FE7-8487-AC995D26D76D}" type="sibTrans" cxnId="{970C0E49-81FE-48FF-B2F4-E4B3D4A90591}">
      <dgm:prSet/>
      <dgm:spPr/>
      <dgm:t>
        <a:bodyPr/>
        <a:lstStyle/>
        <a:p>
          <a:pPr latinLnBrk="1"/>
          <a:endParaRPr lang="ko-KR" altLang="en-US"/>
        </a:p>
      </dgm:t>
    </dgm:pt>
    <dgm:pt modelId="{9B686623-FDAB-4F9D-935F-97C50ED072B1}">
      <dgm:prSet custT="1"/>
      <dgm:spPr/>
      <dgm:t>
        <a:bodyPr/>
        <a:lstStyle/>
        <a:p>
          <a:pPr latinLnBrk="1"/>
          <a:r>
            <a:rPr lang="en-US" altLang="ko-KR" sz="1000" dirty="0"/>
            <a:t>Sub</a:t>
          </a:r>
          <a:endParaRPr lang="ko-KR" altLang="en-US" sz="1000" dirty="0"/>
        </a:p>
      </dgm:t>
    </dgm:pt>
    <dgm:pt modelId="{C264D88E-E5E2-4DCF-94DD-03E4AADADA38}" type="parTrans" cxnId="{90443345-907D-4186-93C4-09E2AB130710}">
      <dgm:prSet/>
      <dgm:spPr/>
      <dgm:t>
        <a:bodyPr/>
        <a:lstStyle/>
        <a:p>
          <a:pPr latinLnBrk="1"/>
          <a:endParaRPr lang="ko-KR" altLang="en-US"/>
        </a:p>
      </dgm:t>
    </dgm:pt>
    <dgm:pt modelId="{89C3ED5B-3FE5-43C1-B780-612879C3AF0E}" type="sibTrans" cxnId="{90443345-907D-4186-93C4-09E2AB130710}">
      <dgm:prSet/>
      <dgm:spPr/>
      <dgm:t>
        <a:bodyPr/>
        <a:lstStyle/>
        <a:p>
          <a:pPr latinLnBrk="1"/>
          <a:endParaRPr lang="ko-KR" altLang="en-US"/>
        </a:p>
      </dgm:t>
    </dgm:pt>
    <dgm:pt modelId="{8A95C0D5-1ED6-4A63-B5F3-AB6B5F7A8CB2}">
      <dgm:prSet custT="1"/>
      <dgm:spPr/>
      <dgm:t>
        <a:bodyPr/>
        <a:lstStyle/>
        <a:p>
          <a:pPr latinLnBrk="1"/>
          <a:r>
            <a:rPr lang="en-US" altLang="ko-KR" sz="1000" dirty="0" err="1"/>
            <a:t>cin</a:t>
          </a:r>
          <a:r>
            <a:rPr lang="en-US" altLang="ko-KR" sz="1000" dirty="0"/>
            <a:t>(data)</a:t>
          </a:r>
          <a:endParaRPr lang="ko-KR" altLang="en-US" sz="1000" dirty="0"/>
        </a:p>
      </dgm:t>
    </dgm:pt>
    <dgm:pt modelId="{18302CB3-DE36-4765-9E0B-7D54AD7F1301}" type="parTrans" cxnId="{7791EB63-EC8F-4678-9C09-EA1F4AA53DBE}">
      <dgm:prSet/>
      <dgm:spPr/>
      <dgm:t>
        <a:bodyPr/>
        <a:lstStyle/>
        <a:p>
          <a:pPr latinLnBrk="1"/>
          <a:endParaRPr lang="ko-KR" altLang="en-US"/>
        </a:p>
      </dgm:t>
    </dgm:pt>
    <dgm:pt modelId="{88DA4159-F2B4-4AF0-A5BB-9D91488A3441}" type="sibTrans" cxnId="{7791EB63-EC8F-4678-9C09-EA1F4AA53DBE}">
      <dgm:prSet/>
      <dgm:spPr/>
      <dgm:t>
        <a:bodyPr/>
        <a:lstStyle/>
        <a:p>
          <a:pPr latinLnBrk="1"/>
          <a:endParaRPr lang="ko-KR" altLang="en-US"/>
        </a:p>
      </dgm:t>
    </dgm:pt>
    <dgm:pt modelId="{524513F0-DCDD-4240-AF07-69DCCBC25B1E}">
      <dgm:prSet custT="1"/>
      <dgm:spPr/>
      <dgm:t>
        <a:bodyPr/>
        <a:lstStyle/>
        <a:p>
          <a:pPr latinLnBrk="1"/>
          <a:r>
            <a:rPr lang="en-US" altLang="ko-KR" sz="1000" dirty="0" err="1"/>
            <a:t>subTemp</a:t>
          </a:r>
          <a:endParaRPr lang="ko-KR" altLang="en-US" sz="1000" dirty="0"/>
        </a:p>
      </dgm:t>
    </dgm:pt>
    <dgm:pt modelId="{109749FE-DFE3-4A80-91DA-724BB5B0FABF}" type="parTrans" cxnId="{A4828DFB-CB4D-4605-A40A-63F2B8C013BB}">
      <dgm:prSet/>
      <dgm:spPr/>
      <dgm:t>
        <a:bodyPr/>
        <a:lstStyle/>
        <a:p>
          <a:pPr latinLnBrk="1"/>
          <a:endParaRPr lang="ko-KR" altLang="en-US"/>
        </a:p>
      </dgm:t>
    </dgm:pt>
    <dgm:pt modelId="{BF150BC0-B6AB-49E2-81C2-1AC0DD773805}" type="sibTrans" cxnId="{A4828DFB-CB4D-4605-A40A-63F2B8C013BB}">
      <dgm:prSet/>
      <dgm:spPr/>
      <dgm:t>
        <a:bodyPr/>
        <a:lstStyle/>
        <a:p>
          <a:pPr latinLnBrk="1"/>
          <a:endParaRPr lang="ko-KR" altLang="en-US"/>
        </a:p>
      </dgm:t>
    </dgm:pt>
    <dgm:pt modelId="{542168D5-9D1C-48B4-94A1-C0849E27E02C}">
      <dgm:prSet custT="1"/>
      <dgm:spPr/>
      <dgm:t>
        <a:bodyPr/>
        <a:lstStyle/>
        <a:p>
          <a:pPr latinLnBrk="1"/>
          <a:r>
            <a:rPr lang="en-US" altLang="ko-KR" sz="1000" dirty="0" err="1"/>
            <a:t>cin</a:t>
          </a:r>
          <a:r>
            <a:rPr lang="en-US" altLang="ko-KR" sz="1000" dirty="0"/>
            <a:t>(data)</a:t>
          </a:r>
          <a:endParaRPr lang="ko-KR" altLang="en-US" sz="1000" dirty="0"/>
        </a:p>
      </dgm:t>
    </dgm:pt>
    <dgm:pt modelId="{AA140B36-94F6-4C5F-8791-C33A90CE8394}" type="parTrans" cxnId="{0898ABBC-D859-426F-975A-8F018E3F1709}">
      <dgm:prSet/>
      <dgm:spPr/>
      <dgm:t>
        <a:bodyPr/>
        <a:lstStyle/>
        <a:p>
          <a:pPr latinLnBrk="1"/>
          <a:endParaRPr lang="ko-KR" altLang="en-US"/>
        </a:p>
      </dgm:t>
    </dgm:pt>
    <dgm:pt modelId="{22BE6D19-B8CE-4B1B-A60F-9CC3F36AAEA9}" type="sibTrans" cxnId="{0898ABBC-D859-426F-975A-8F018E3F1709}">
      <dgm:prSet/>
      <dgm:spPr/>
      <dgm:t>
        <a:bodyPr/>
        <a:lstStyle/>
        <a:p>
          <a:pPr latinLnBrk="1"/>
          <a:endParaRPr lang="ko-KR" altLang="en-US"/>
        </a:p>
      </dgm:t>
    </dgm:pt>
    <dgm:pt modelId="{E45E7FC8-E2CB-4C62-AE25-57142B5C8D8C}">
      <dgm:prSet custT="1"/>
      <dgm:spPr/>
      <dgm:t>
        <a:bodyPr/>
        <a:lstStyle/>
        <a:p>
          <a:pPr latinLnBrk="1"/>
          <a:r>
            <a:rPr lang="en-US" altLang="ko-KR" sz="1000" dirty="0" err="1"/>
            <a:t>subHum</a:t>
          </a:r>
          <a:endParaRPr lang="ko-KR" altLang="en-US" sz="1000" dirty="0"/>
        </a:p>
      </dgm:t>
    </dgm:pt>
    <dgm:pt modelId="{EDBABCBF-BBDE-4DA6-8660-CAD1FE5984CD}" type="parTrans" cxnId="{4CB4419C-1F86-4CD1-8426-F2B5D4747373}">
      <dgm:prSet/>
      <dgm:spPr/>
      <dgm:t>
        <a:bodyPr/>
        <a:lstStyle/>
        <a:p>
          <a:pPr latinLnBrk="1"/>
          <a:endParaRPr lang="ko-KR" altLang="en-US"/>
        </a:p>
      </dgm:t>
    </dgm:pt>
    <dgm:pt modelId="{17AEE9EE-71C3-495B-BD33-9A8CBA433580}" type="sibTrans" cxnId="{4CB4419C-1F86-4CD1-8426-F2B5D4747373}">
      <dgm:prSet/>
      <dgm:spPr/>
      <dgm:t>
        <a:bodyPr/>
        <a:lstStyle/>
        <a:p>
          <a:pPr latinLnBrk="1"/>
          <a:endParaRPr lang="ko-KR" altLang="en-US"/>
        </a:p>
      </dgm:t>
    </dgm:pt>
    <dgm:pt modelId="{AF6EFEFB-2CAC-4BD5-8D4C-A4CAA4543F73}">
      <dgm:prSet custT="1"/>
      <dgm:spPr/>
      <dgm:t>
        <a:bodyPr/>
        <a:lstStyle/>
        <a:p>
          <a:pPr latinLnBrk="1"/>
          <a:r>
            <a:rPr lang="en-US" altLang="ko-KR" sz="1000" dirty="0" err="1"/>
            <a:t>cin</a:t>
          </a:r>
          <a:r>
            <a:rPr lang="en-US" altLang="ko-KR" sz="1000" dirty="0"/>
            <a:t>(command)</a:t>
          </a:r>
          <a:endParaRPr lang="ko-KR" altLang="en-US" sz="1000" dirty="0"/>
        </a:p>
      </dgm:t>
    </dgm:pt>
    <dgm:pt modelId="{5D8607AD-1905-4DB9-AAB2-927CF611D543}" type="parTrans" cxnId="{C52F68E1-009A-41C7-A9BC-0DD2D07608F4}">
      <dgm:prSet/>
      <dgm:spPr/>
      <dgm:t>
        <a:bodyPr/>
        <a:lstStyle/>
        <a:p>
          <a:pPr latinLnBrk="1"/>
          <a:endParaRPr lang="ko-KR" altLang="en-US"/>
        </a:p>
      </dgm:t>
    </dgm:pt>
    <dgm:pt modelId="{4FB60EE8-8AB2-44D8-829A-B05E8AF8B6FB}" type="sibTrans" cxnId="{C52F68E1-009A-41C7-A9BC-0DD2D07608F4}">
      <dgm:prSet/>
      <dgm:spPr/>
      <dgm:t>
        <a:bodyPr/>
        <a:lstStyle/>
        <a:p>
          <a:pPr latinLnBrk="1"/>
          <a:endParaRPr lang="ko-KR" altLang="en-US"/>
        </a:p>
      </dgm:t>
    </dgm:pt>
    <dgm:pt modelId="{B6977942-F064-4C58-9001-49FBEBCB8357}">
      <dgm:prSet custT="1"/>
      <dgm:spPr/>
      <dgm:t>
        <a:bodyPr/>
        <a:lstStyle/>
        <a:p>
          <a:pPr latinLnBrk="1"/>
          <a:r>
            <a:rPr lang="en-US" altLang="ko-KR" sz="1000" dirty="0"/>
            <a:t>subFan1</a:t>
          </a:r>
          <a:endParaRPr lang="ko-KR" altLang="en-US" sz="1000" dirty="0"/>
        </a:p>
      </dgm:t>
    </dgm:pt>
    <dgm:pt modelId="{202B2A85-3C95-443D-978D-84F0D9281E57}" type="parTrans" cxnId="{D0BD396E-529F-4B02-B148-E0F0E571F0D0}">
      <dgm:prSet/>
      <dgm:spPr/>
      <dgm:t>
        <a:bodyPr/>
        <a:lstStyle/>
        <a:p>
          <a:pPr latinLnBrk="1"/>
          <a:endParaRPr lang="ko-KR" altLang="en-US"/>
        </a:p>
      </dgm:t>
    </dgm:pt>
    <dgm:pt modelId="{72A674A2-E4E3-4E70-8B8F-BE9905DCCAFA}" type="sibTrans" cxnId="{D0BD396E-529F-4B02-B148-E0F0E571F0D0}">
      <dgm:prSet/>
      <dgm:spPr/>
      <dgm:t>
        <a:bodyPr/>
        <a:lstStyle/>
        <a:p>
          <a:pPr latinLnBrk="1"/>
          <a:endParaRPr lang="ko-KR" altLang="en-US"/>
        </a:p>
      </dgm:t>
    </dgm:pt>
    <dgm:pt modelId="{8D9355AE-60BF-49C9-9DDE-ABD6D234E424}">
      <dgm:prSet custT="1"/>
      <dgm:spPr/>
      <dgm:t>
        <a:bodyPr/>
        <a:lstStyle/>
        <a:p>
          <a:pPr latinLnBrk="1"/>
          <a:r>
            <a:rPr lang="en-US" altLang="ko-KR" sz="1000" dirty="0" err="1"/>
            <a:t>cin</a:t>
          </a:r>
          <a:r>
            <a:rPr lang="en-US" altLang="ko-KR" sz="1000" dirty="0"/>
            <a:t>(command)</a:t>
          </a:r>
          <a:endParaRPr lang="ko-KR" altLang="en-US" sz="1000" dirty="0"/>
        </a:p>
      </dgm:t>
    </dgm:pt>
    <dgm:pt modelId="{D968E275-DF55-4E4C-B452-9ED008130E34}" type="parTrans" cxnId="{44AB3971-80D5-4158-904C-7F1FD174ADD1}">
      <dgm:prSet/>
      <dgm:spPr/>
      <dgm:t>
        <a:bodyPr/>
        <a:lstStyle/>
        <a:p>
          <a:pPr latinLnBrk="1"/>
          <a:endParaRPr lang="ko-KR" altLang="en-US"/>
        </a:p>
      </dgm:t>
    </dgm:pt>
    <dgm:pt modelId="{AE3F9352-114C-4722-AC9D-1B2618028CFA}" type="sibTrans" cxnId="{44AB3971-80D5-4158-904C-7F1FD174ADD1}">
      <dgm:prSet/>
      <dgm:spPr/>
      <dgm:t>
        <a:bodyPr/>
        <a:lstStyle/>
        <a:p>
          <a:pPr latinLnBrk="1"/>
          <a:endParaRPr lang="ko-KR" altLang="en-US"/>
        </a:p>
      </dgm:t>
    </dgm:pt>
    <dgm:pt modelId="{7B6B7B15-AE6F-4AF6-9A81-ACF5ABF83022}">
      <dgm:prSet custT="1"/>
      <dgm:spPr/>
      <dgm:t>
        <a:bodyPr/>
        <a:lstStyle/>
        <a:p>
          <a:pPr latinLnBrk="1"/>
          <a:r>
            <a:rPr lang="en-US" altLang="ko-KR" sz="1000" dirty="0"/>
            <a:t>subFan2</a:t>
          </a:r>
          <a:endParaRPr lang="ko-KR" altLang="en-US" sz="1000" dirty="0"/>
        </a:p>
      </dgm:t>
    </dgm:pt>
    <dgm:pt modelId="{B7F4DCEE-36C0-4F61-B6E0-6D674E43DF23}" type="parTrans" cxnId="{8440A2F2-F796-401C-8C3C-5FDBEFD8566B}">
      <dgm:prSet/>
      <dgm:spPr/>
      <dgm:t>
        <a:bodyPr/>
        <a:lstStyle/>
        <a:p>
          <a:pPr latinLnBrk="1"/>
          <a:endParaRPr lang="ko-KR" altLang="en-US"/>
        </a:p>
      </dgm:t>
    </dgm:pt>
    <dgm:pt modelId="{7B16C10C-A868-421C-8A24-D3D3B5A3185C}" type="sibTrans" cxnId="{8440A2F2-F796-401C-8C3C-5FDBEFD8566B}">
      <dgm:prSet/>
      <dgm:spPr/>
      <dgm:t>
        <a:bodyPr/>
        <a:lstStyle/>
        <a:p>
          <a:pPr latinLnBrk="1"/>
          <a:endParaRPr lang="ko-KR" altLang="en-US"/>
        </a:p>
      </dgm:t>
    </dgm:pt>
    <dgm:pt modelId="{0EB02066-DFDF-469F-AE2E-B352ADCFB639}">
      <dgm:prSet custT="1"/>
      <dgm:spPr/>
      <dgm:t>
        <a:bodyPr/>
        <a:lstStyle/>
        <a:p>
          <a:pPr latinLnBrk="1"/>
          <a:r>
            <a:rPr lang="en-US" altLang="ko-KR" sz="1000" dirty="0"/>
            <a:t>DB_ROOM(IN-ADE)</a:t>
          </a:r>
          <a:endParaRPr lang="ko-KR" altLang="en-US" sz="1000" dirty="0"/>
        </a:p>
      </dgm:t>
    </dgm:pt>
    <dgm:pt modelId="{7C3F84FF-A76F-4DE5-AA6F-91DBA74AEC1E}" type="parTrans" cxnId="{A88DB23A-9E7E-4FA5-99CB-0D03B994AD7C}">
      <dgm:prSet/>
      <dgm:spPr/>
      <dgm:t>
        <a:bodyPr/>
        <a:lstStyle/>
        <a:p>
          <a:pPr latinLnBrk="1"/>
          <a:endParaRPr lang="ko-KR" altLang="en-US"/>
        </a:p>
      </dgm:t>
    </dgm:pt>
    <dgm:pt modelId="{FBACC7CF-8513-4138-BBAA-8D78BCF32AF1}" type="sibTrans" cxnId="{A88DB23A-9E7E-4FA5-99CB-0D03B994AD7C}">
      <dgm:prSet/>
      <dgm:spPr/>
      <dgm:t>
        <a:bodyPr/>
        <a:lstStyle/>
        <a:p>
          <a:pPr latinLnBrk="1"/>
          <a:endParaRPr lang="ko-KR" altLang="en-US"/>
        </a:p>
      </dgm:t>
    </dgm:pt>
    <dgm:pt modelId="{51AD7701-83B5-47F7-8D75-5816FE8310C3}">
      <dgm:prSet custT="1"/>
      <dgm:spPr/>
      <dgm:t>
        <a:bodyPr/>
        <a:lstStyle/>
        <a:p>
          <a:pPr latinLnBrk="1"/>
          <a:r>
            <a:rPr lang="en-US" altLang="ko-KR" sz="1000" dirty="0"/>
            <a:t>…</a:t>
          </a:r>
          <a:endParaRPr lang="ko-KR" altLang="en-US" sz="1000" dirty="0"/>
        </a:p>
      </dgm:t>
    </dgm:pt>
    <dgm:pt modelId="{58365319-B3F7-44BC-8988-8E3FE793CDCC}" type="parTrans" cxnId="{14088EC1-6A45-474A-AEED-F93782F90501}">
      <dgm:prSet/>
      <dgm:spPr/>
      <dgm:t>
        <a:bodyPr/>
        <a:lstStyle/>
        <a:p>
          <a:pPr latinLnBrk="1"/>
          <a:endParaRPr lang="ko-KR" altLang="en-US"/>
        </a:p>
      </dgm:t>
    </dgm:pt>
    <dgm:pt modelId="{35C17C5A-AE58-41EB-8A87-CDC7FE0E744A}" type="sibTrans" cxnId="{14088EC1-6A45-474A-AEED-F93782F90501}">
      <dgm:prSet/>
      <dgm:spPr/>
      <dgm:t>
        <a:bodyPr/>
        <a:lstStyle/>
        <a:p>
          <a:pPr latinLnBrk="1"/>
          <a:endParaRPr lang="ko-KR" altLang="en-US"/>
        </a:p>
      </dgm:t>
    </dgm:pt>
    <dgm:pt modelId="{9EF59361-12E6-48DC-B8C9-F76129D0CF93}">
      <dgm:prSet custT="1"/>
      <dgm:spPr/>
      <dgm:t>
        <a:bodyPr/>
        <a:lstStyle/>
        <a:p>
          <a:pPr latinLnBrk="1"/>
          <a:r>
            <a:rPr lang="en-US" altLang="ko-KR" sz="1000" dirty="0"/>
            <a:t>…</a:t>
          </a:r>
          <a:endParaRPr lang="ko-KR" altLang="en-US" sz="1000" dirty="0"/>
        </a:p>
      </dgm:t>
    </dgm:pt>
    <dgm:pt modelId="{27C7AF30-C285-4005-A681-900FBC30D336}" type="parTrans" cxnId="{8AD3B98F-F455-4D1C-880C-F8FA66D81A5B}">
      <dgm:prSet/>
      <dgm:spPr/>
      <dgm:t>
        <a:bodyPr/>
        <a:lstStyle/>
        <a:p>
          <a:pPr latinLnBrk="1"/>
          <a:endParaRPr lang="ko-KR" altLang="en-US"/>
        </a:p>
      </dgm:t>
    </dgm:pt>
    <dgm:pt modelId="{EE3770E4-A828-4EE0-9AC4-9672DA30A376}" type="sibTrans" cxnId="{8AD3B98F-F455-4D1C-880C-F8FA66D81A5B}">
      <dgm:prSet/>
      <dgm:spPr/>
      <dgm:t>
        <a:bodyPr/>
        <a:lstStyle/>
        <a:p>
          <a:pPr latinLnBrk="1"/>
          <a:endParaRPr lang="ko-KR" altLang="en-US"/>
        </a:p>
      </dgm:t>
    </dgm:pt>
    <dgm:pt modelId="{0422AED6-D09B-4C85-91AD-882F01361880}">
      <dgm:prSet custT="1"/>
      <dgm:spPr/>
      <dgm:t>
        <a:bodyPr/>
        <a:lstStyle/>
        <a:p>
          <a:pPr latinLnBrk="1"/>
          <a:r>
            <a:rPr lang="en-US" altLang="ko-KR" sz="1000" dirty="0"/>
            <a:t>AI_CENTER(IN-ADE)</a:t>
          </a:r>
          <a:endParaRPr lang="ko-KR" altLang="en-US" sz="1000" dirty="0"/>
        </a:p>
      </dgm:t>
    </dgm:pt>
    <dgm:pt modelId="{53892E2C-BC5D-440C-85EB-C421B04A2AF3}" type="parTrans" cxnId="{827FFA12-9417-476D-8D89-92DA02A20665}">
      <dgm:prSet/>
      <dgm:spPr/>
      <dgm:t>
        <a:bodyPr/>
        <a:lstStyle/>
        <a:p>
          <a:pPr latinLnBrk="1"/>
          <a:endParaRPr lang="ko-KR" altLang="en-US"/>
        </a:p>
      </dgm:t>
    </dgm:pt>
    <dgm:pt modelId="{83A44BCB-ED1C-4B65-AC30-B01842A917FF}" type="sibTrans" cxnId="{827FFA12-9417-476D-8D89-92DA02A20665}">
      <dgm:prSet/>
      <dgm:spPr/>
      <dgm:t>
        <a:bodyPr/>
        <a:lstStyle/>
        <a:p>
          <a:pPr latinLnBrk="1"/>
          <a:endParaRPr lang="ko-KR" altLang="en-US"/>
        </a:p>
      </dgm:t>
    </dgm:pt>
    <dgm:pt modelId="{771B2E70-453A-42CC-BE2F-BB3041CC6A57}">
      <dgm:prSet custT="1"/>
      <dgm:spPr/>
      <dgm:t>
        <a:bodyPr/>
        <a:lstStyle/>
        <a:p>
          <a:pPr latinLnBrk="1"/>
          <a:r>
            <a:rPr lang="en-US" altLang="ko-KR" sz="1000" dirty="0"/>
            <a:t>…</a:t>
          </a:r>
          <a:endParaRPr lang="ko-KR" altLang="en-US" sz="1000" dirty="0"/>
        </a:p>
      </dgm:t>
    </dgm:pt>
    <dgm:pt modelId="{4C1FCC2D-C9E5-407C-9627-F070AC74105F}" type="parTrans" cxnId="{3342A988-C57D-4AA5-AD5F-F144D7FAEB69}">
      <dgm:prSet/>
      <dgm:spPr/>
      <dgm:t>
        <a:bodyPr/>
        <a:lstStyle/>
        <a:p>
          <a:pPr latinLnBrk="1"/>
          <a:endParaRPr lang="ko-KR" altLang="en-US"/>
        </a:p>
      </dgm:t>
    </dgm:pt>
    <dgm:pt modelId="{CC9D55D4-4C16-4AEA-8C0F-37B821802DBF}" type="sibTrans" cxnId="{3342A988-C57D-4AA5-AD5F-F144D7FAEB69}">
      <dgm:prSet/>
      <dgm:spPr/>
      <dgm:t>
        <a:bodyPr/>
        <a:lstStyle/>
        <a:p>
          <a:pPr latinLnBrk="1"/>
          <a:endParaRPr lang="ko-KR" altLang="en-US"/>
        </a:p>
      </dgm:t>
    </dgm:pt>
    <dgm:pt modelId="{2FD6BDD1-F000-44F4-BE6C-B948D160E325}">
      <dgm:prSet custT="1"/>
      <dgm:spPr/>
      <dgm:t>
        <a:bodyPr/>
        <a:lstStyle/>
        <a:p>
          <a:pPr latinLnBrk="1"/>
          <a:r>
            <a:rPr lang="en-US" altLang="ko-KR" sz="1000" dirty="0"/>
            <a:t>…</a:t>
          </a:r>
          <a:endParaRPr lang="ko-KR" altLang="en-US" sz="1000" dirty="0"/>
        </a:p>
      </dgm:t>
    </dgm:pt>
    <dgm:pt modelId="{6DAF3569-A910-4184-B59F-C0A1937B863E}" type="parTrans" cxnId="{60F4FD64-7C99-4FCD-979C-CDCFCF45E669}">
      <dgm:prSet/>
      <dgm:spPr/>
      <dgm:t>
        <a:bodyPr/>
        <a:lstStyle/>
        <a:p>
          <a:pPr latinLnBrk="1"/>
          <a:endParaRPr lang="ko-KR" altLang="en-US"/>
        </a:p>
      </dgm:t>
    </dgm:pt>
    <dgm:pt modelId="{B70B6FEF-3246-4523-8588-9CACB49ECD41}" type="sibTrans" cxnId="{60F4FD64-7C99-4FCD-979C-CDCFCF45E669}">
      <dgm:prSet/>
      <dgm:spPr/>
      <dgm:t>
        <a:bodyPr/>
        <a:lstStyle/>
        <a:p>
          <a:pPr latinLnBrk="1"/>
          <a:endParaRPr lang="ko-KR" altLang="en-US"/>
        </a:p>
      </dgm:t>
    </dgm:pt>
    <dgm:pt modelId="{D78C8C3D-5292-4E55-B466-52C0E33D96D3}" type="pres">
      <dgm:prSet presAssocID="{89034512-7395-4EFB-91A1-4B8BD40C79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55AA43-491C-47E1-9501-AFE3492CA525}" type="pres">
      <dgm:prSet presAssocID="{5249BA17-F0C3-4B7C-85B0-63834C2EAA46}" presName="root1" presStyleCnt="0"/>
      <dgm:spPr/>
    </dgm:pt>
    <dgm:pt modelId="{B53D83BB-346C-4FB4-B116-E94D13BA76F6}" type="pres">
      <dgm:prSet presAssocID="{5249BA17-F0C3-4B7C-85B0-63834C2EAA46}" presName="LevelOneTextNode" presStyleLbl="node0" presStyleIdx="0" presStyleCnt="1">
        <dgm:presLayoutVars>
          <dgm:chPref val="3"/>
        </dgm:presLayoutVars>
      </dgm:prSet>
      <dgm:spPr/>
    </dgm:pt>
    <dgm:pt modelId="{5D1F22C4-018E-44ED-BBE9-862533B7064A}" type="pres">
      <dgm:prSet presAssocID="{5249BA17-F0C3-4B7C-85B0-63834C2EAA46}" presName="level2hierChild" presStyleCnt="0"/>
      <dgm:spPr/>
    </dgm:pt>
    <dgm:pt modelId="{BD2CAE3E-51EC-4F0A-88B3-7E0AEA7B9A6F}" type="pres">
      <dgm:prSet presAssocID="{027D23A0-2CCA-4AA2-9BE9-82811ECA751B}" presName="conn2-1" presStyleLbl="parChTrans1D2" presStyleIdx="0" presStyleCnt="3"/>
      <dgm:spPr/>
    </dgm:pt>
    <dgm:pt modelId="{8571982B-BEDE-4FD0-93B2-1AF70B96880C}" type="pres">
      <dgm:prSet presAssocID="{027D23A0-2CCA-4AA2-9BE9-82811ECA751B}" presName="connTx" presStyleLbl="parChTrans1D2" presStyleIdx="0" presStyleCnt="3"/>
      <dgm:spPr/>
    </dgm:pt>
    <dgm:pt modelId="{766F0DFF-458D-4698-8FB4-D7FD4AB91CFB}" type="pres">
      <dgm:prSet presAssocID="{77F93436-C1ED-40D7-99BE-6A6FCC447A74}" presName="root2" presStyleCnt="0"/>
      <dgm:spPr/>
    </dgm:pt>
    <dgm:pt modelId="{582E9D8E-2E0F-42D2-8D5A-BF66B865ACAF}" type="pres">
      <dgm:prSet presAssocID="{77F93436-C1ED-40D7-99BE-6A6FCC447A74}" presName="LevelTwoTextNode" presStyleLbl="node2" presStyleIdx="0" presStyleCnt="3">
        <dgm:presLayoutVars>
          <dgm:chPref val="3"/>
        </dgm:presLayoutVars>
      </dgm:prSet>
      <dgm:spPr/>
    </dgm:pt>
    <dgm:pt modelId="{D7E39E94-2F98-42DE-910F-F020126E47A9}" type="pres">
      <dgm:prSet presAssocID="{77F93436-C1ED-40D7-99BE-6A6FCC447A74}" presName="level3hierChild" presStyleCnt="0"/>
      <dgm:spPr/>
    </dgm:pt>
    <dgm:pt modelId="{77E8428A-138F-4DEA-858B-AD9CC633E335}" type="pres">
      <dgm:prSet presAssocID="{C2DFC707-5F97-443D-ADEA-A0BECD911A33}" presName="conn2-1" presStyleLbl="parChTrans1D3" presStyleIdx="0" presStyleCnt="7"/>
      <dgm:spPr/>
    </dgm:pt>
    <dgm:pt modelId="{185C3A30-394A-47CA-94A4-52ACDD3EBA9C}" type="pres">
      <dgm:prSet presAssocID="{C2DFC707-5F97-443D-ADEA-A0BECD911A33}" presName="connTx" presStyleLbl="parChTrans1D3" presStyleIdx="0" presStyleCnt="7"/>
      <dgm:spPr/>
    </dgm:pt>
    <dgm:pt modelId="{5E98769F-7536-416D-8FB3-3E0307B4D008}" type="pres">
      <dgm:prSet presAssocID="{14EF20AD-00C3-4F61-8CC8-5AF92AD20535}" presName="root2" presStyleCnt="0"/>
      <dgm:spPr/>
    </dgm:pt>
    <dgm:pt modelId="{29752F4D-17F7-40BC-A261-1EBD76A5D7A2}" type="pres">
      <dgm:prSet presAssocID="{14EF20AD-00C3-4F61-8CC8-5AF92AD20535}" presName="LevelTwoTextNode" presStyleLbl="node3" presStyleIdx="0" presStyleCnt="7">
        <dgm:presLayoutVars>
          <dgm:chPref val="3"/>
        </dgm:presLayoutVars>
      </dgm:prSet>
      <dgm:spPr/>
    </dgm:pt>
    <dgm:pt modelId="{A7278EFD-F872-46C0-B499-B91B6F7820A2}" type="pres">
      <dgm:prSet presAssocID="{14EF20AD-00C3-4F61-8CC8-5AF92AD20535}" presName="level3hierChild" presStyleCnt="0"/>
      <dgm:spPr/>
    </dgm:pt>
    <dgm:pt modelId="{055C32A3-12FD-4FB9-8C44-4B544D217C82}" type="pres">
      <dgm:prSet presAssocID="{18302CB3-DE36-4765-9E0B-7D54AD7F1301}" presName="conn2-1" presStyleLbl="parChTrans1D4" presStyleIdx="0" presStyleCnt="10"/>
      <dgm:spPr/>
    </dgm:pt>
    <dgm:pt modelId="{CA4E2A73-96D6-4490-85A2-A114CF467821}" type="pres">
      <dgm:prSet presAssocID="{18302CB3-DE36-4765-9E0B-7D54AD7F1301}" presName="connTx" presStyleLbl="parChTrans1D4" presStyleIdx="0" presStyleCnt="10"/>
      <dgm:spPr/>
    </dgm:pt>
    <dgm:pt modelId="{F3A0A01E-4120-46D1-B38B-3987C3915375}" type="pres">
      <dgm:prSet presAssocID="{8A95C0D5-1ED6-4A63-B5F3-AB6B5F7A8CB2}" presName="root2" presStyleCnt="0"/>
      <dgm:spPr/>
    </dgm:pt>
    <dgm:pt modelId="{DDD8EE4A-24B9-4ADF-B221-5B4F2E776573}" type="pres">
      <dgm:prSet presAssocID="{8A95C0D5-1ED6-4A63-B5F3-AB6B5F7A8CB2}" presName="LevelTwoTextNode" presStyleLbl="node4" presStyleIdx="0" presStyleCnt="10">
        <dgm:presLayoutVars>
          <dgm:chPref val="3"/>
        </dgm:presLayoutVars>
      </dgm:prSet>
      <dgm:spPr/>
    </dgm:pt>
    <dgm:pt modelId="{61350547-F45E-4730-B466-EA9D45AE9AB7}" type="pres">
      <dgm:prSet presAssocID="{8A95C0D5-1ED6-4A63-B5F3-AB6B5F7A8CB2}" presName="level3hierChild" presStyleCnt="0"/>
      <dgm:spPr/>
    </dgm:pt>
    <dgm:pt modelId="{D350D282-8519-419F-A4E7-3AFE7935B0FB}" type="pres">
      <dgm:prSet presAssocID="{109749FE-DFE3-4A80-91DA-724BB5B0FABF}" presName="conn2-1" presStyleLbl="parChTrans1D4" presStyleIdx="1" presStyleCnt="10"/>
      <dgm:spPr/>
    </dgm:pt>
    <dgm:pt modelId="{A8BD5020-B693-49E2-9689-323E131851DB}" type="pres">
      <dgm:prSet presAssocID="{109749FE-DFE3-4A80-91DA-724BB5B0FABF}" presName="connTx" presStyleLbl="parChTrans1D4" presStyleIdx="1" presStyleCnt="10"/>
      <dgm:spPr/>
    </dgm:pt>
    <dgm:pt modelId="{AF180DF1-B2D5-40B1-8EA4-E9A1CE29BF91}" type="pres">
      <dgm:prSet presAssocID="{524513F0-DCDD-4240-AF07-69DCCBC25B1E}" presName="root2" presStyleCnt="0"/>
      <dgm:spPr/>
    </dgm:pt>
    <dgm:pt modelId="{100B6F5F-0B08-4DB1-ABD4-878493DF8246}" type="pres">
      <dgm:prSet presAssocID="{524513F0-DCDD-4240-AF07-69DCCBC25B1E}" presName="LevelTwoTextNode" presStyleLbl="node4" presStyleIdx="1" presStyleCnt="10">
        <dgm:presLayoutVars>
          <dgm:chPref val="3"/>
        </dgm:presLayoutVars>
      </dgm:prSet>
      <dgm:spPr/>
    </dgm:pt>
    <dgm:pt modelId="{EB85D506-9CA4-4226-9F5F-DB150B5FD717}" type="pres">
      <dgm:prSet presAssocID="{524513F0-DCDD-4240-AF07-69DCCBC25B1E}" presName="level3hierChild" presStyleCnt="0"/>
      <dgm:spPr/>
    </dgm:pt>
    <dgm:pt modelId="{3A1C4394-EAA8-43E2-B3E0-94345213D88B}" type="pres">
      <dgm:prSet presAssocID="{79EC9881-0652-4A8D-8CC3-CBBE5A8955AA}" presName="conn2-1" presStyleLbl="parChTrans1D3" presStyleIdx="1" presStyleCnt="7"/>
      <dgm:spPr/>
    </dgm:pt>
    <dgm:pt modelId="{2A2A61BD-4218-41A1-A7E3-0AA98A8200B3}" type="pres">
      <dgm:prSet presAssocID="{79EC9881-0652-4A8D-8CC3-CBBE5A8955AA}" presName="connTx" presStyleLbl="parChTrans1D3" presStyleIdx="1" presStyleCnt="7"/>
      <dgm:spPr/>
    </dgm:pt>
    <dgm:pt modelId="{E472AEC7-95BE-4A54-9514-22FC9D53454B}" type="pres">
      <dgm:prSet presAssocID="{0CDD1644-6428-4658-8601-98C9232DCE4C}" presName="root2" presStyleCnt="0"/>
      <dgm:spPr/>
    </dgm:pt>
    <dgm:pt modelId="{DC422564-D560-479F-9AAD-235201057188}" type="pres">
      <dgm:prSet presAssocID="{0CDD1644-6428-4658-8601-98C9232DCE4C}" presName="LevelTwoTextNode" presStyleLbl="node3" presStyleIdx="1" presStyleCnt="7">
        <dgm:presLayoutVars>
          <dgm:chPref val="3"/>
        </dgm:presLayoutVars>
      </dgm:prSet>
      <dgm:spPr/>
    </dgm:pt>
    <dgm:pt modelId="{B8E85C44-3EB8-4815-819A-EAE035752F22}" type="pres">
      <dgm:prSet presAssocID="{0CDD1644-6428-4658-8601-98C9232DCE4C}" presName="level3hierChild" presStyleCnt="0"/>
      <dgm:spPr/>
    </dgm:pt>
    <dgm:pt modelId="{E9467AB5-D009-4BD8-A3B6-68124BDB56EB}" type="pres">
      <dgm:prSet presAssocID="{AA140B36-94F6-4C5F-8791-C33A90CE8394}" presName="conn2-1" presStyleLbl="parChTrans1D4" presStyleIdx="2" presStyleCnt="10"/>
      <dgm:spPr/>
    </dgm:pt>
    <dgm:pt modelId="{663CBD14-E013-4701-B9A9-8B3324C0D93C}" type="pres">
      <dgm:prSet presAssocID="{AA140B36-94F6-4C5F-8791-C33A90CE8394}" presName="connTx" presStyleLbl="parChTrans1D4" presStyleIdx="2" presStyleCnt="10"/>
      <dgm:spPr/>
    </dgm:pt>
    <dgm:pt modelId="{3BD3C857-BA7C-44EE-AF85-553FEF1C7F87}" type="pres">
      <dgm:prSet presAssocID="{542168D5-9D1C-48B4-94A1-C0849E27E02C}" presName="root2" presStyleCnt="0"/>
      <dgm:spPr/>
    </dgm:pt>
    <dgm:pt modelId="{59EC6B2F-A188-41DA-96C8-E31E8E0860ED}" type="pres">
      <dgm:prSet presAssocID="{542168D5-9D1C-48B4-94A1-C0849E27E02C}" presName="LevelTwoTextNode" presStyleLbl="node4" presStyleIdx="2" presStyleCnt="10">
        <dgm:presLayoutVars>
          <dgm:chPref val="3"/>
        </dgm:presLayoutVars>
      </dgm:prSet>
      <dgm:spPr/>
    </dgm:pt>
    <dgm:pt modelId="{BD7A9B67-066D-4AEF-A9C0-F62B299695D3}" type="pres">
      <dgm:prSet presAssocID="{542168D5-9D1C-48B4-94A1-C0849E27E02C}" presName="level3hierChild" presStyleCnt="0"/>
      <dgm:spPr/>
    </dgm:pt>
    <dgm:pt modelId="{48B5A0BB-5027-48B6-9458-6927B46571BD}" type="pres">
      <dgm:prSet presAssocID="{EDBABCBF-BBDE-4DA6-8660-CAD1FE5984CD}" presName="conn2-1" presStyleLbl="parChTrans1D4" presStyleIdx="3" presStyleCnt="10"/>
      <dgm:spPr/>
    </dgm:pt>
    <dgm:pt modelId="{94E7BE25-143F-4548-B180-0F6E22D11C43}" type="pres">
      <dgm:prSet presAssocID="{EDBABCBF-BBDE-4DA6-8660-CAD1FE5984CD}" presName="connTx" presStyleLbl="parChTrans1D4" presStyleIdx="3" presStyleCnt="10"/>
      <dgm:spPr/>
    </dgm:pt>
    <dgm:pt modelId="{AAC1245D-B7FB-4E32-88C0-E3FD66358024}" type="pres">
      <dgm:prSet presAssocID="{E45E7FC8-E2CB-4C62-AE25-57142B5C8D8C}" presName="root2" presStyleCnt="0"/>
      <dgm:spPr/>
    </dgm:pt>
    <dgm:pt modelId="{892E260E-AB54-46F3-A5D1-D89B5875647E}" type="pres">
      <dgm:prSet presAssocID="{E45E7FC8-E2CB-4C62-AE25-57142B5C8D8C}" presName="LevelTwoTextNode" presStyleLbl="node4" presStyleIdx="3" presStyleCnt="10">
        <dgm:presLayoutVars>
          <dgm:chPref val="3"/>
        </dgm:presLayoutVars>
      </dgm:prSet>
      <dgm:spPr/>
    </dgm:pt>
    <dgm:pt modelId="{89B24E6A-E951-4FA5-9637-9D9CAC9CF193}" type="pres">
      <dgm:prSet presAssocID="{E45E7FC8-E2CB-4C62-AE25-57142B5C8D8C}" presName="level3hierChild" presStyleCnt="0"/>
      <dgm:spPr/>
    </dgm:pt>
    <dgm:pt modelId="{C3B3EA7D-E756-4DE9-AA8A-8417F31FC918}" type="pres">
      <dgm:prSet presAssocID="{61DEBDCC-6691-4687-8789-13C008621198}" presName="conn2-1" presStyleLbl="parChTrans1D3" presStyleIdx="2" presStyleCnt="7"/>
      <dgm:spPr/>
    </dgm:pt>
    <dgm:pt modelId="{9C03EE5A-F0AB-43E3-8DF3-EDA0F9D6ED09}" type="pres">
      <dgm:prSet presAssocID="{61DEBDCC-6691-4687-8789-13C008621198}" presName="connTx" presStyleLbl="parChTrans1D3" presStyleIdx="2" presStyleCnt="7"/>
      <dgm:spPr/>
    </dgm:pt>
    <dgm:pt modelId="{0C7D6664-E2BA-4A4D-89FF-841D9AB4EA66}" type="pres">
      <dgm:prSet presAssocID="{3B557D1B-C218-4DE2-A724-82D76642BB44}" presName="root2" presStyleCnt="0"/>
      <dgm:spPr/>
    </dgm:pt>
    <dgm:pt modelId="{644FF8E8-1F9A-42DC-8D91-F20ABFD662F7}" type="pres">
      <dgm:prSet presAssocID="{3B557D1B-C218-4DE2-A724-82D76642BB44}" presName="LevelTwoTextNode" presStyleLbl="node3" presStyleIdx="2" presStyleCnt="7">
        <dgm:presLayoutVars>
          <dgm:chPref val="3"/>
        </dgm:presLayoutVars>
      </dgm:prSet>
      <dgm:spPr/>
    </dgm:pt>
    <dgm:pt modelId="{2FB2D47E-00F8-4A74-B45E-BECBDB05B64B}" type="pres">
      <dgm:prSet presAssocID="{3B557D1B-C218-4DE2-A724-82D76642BB44}" presName="level3hierChild" presStyleCnt="0"/>
      <dgm:spPr/>
    </dgm:pt>
    <dgm:pt modelId="{E212AA9C-2BA0-4825-AE3B-3DFD53FF894A}" type="pres">
      <dgm:prSet presAssocID="{5D8607AD-1905-4DB9-AAB2-927CF611D543}" presName="conn2-1" presStyleLbl="parChTrans1D4" presStyleIdx="4" presStyleCnt="10"/>
      <dgm:spPr/>
    </dgm:pt>
    <dgm:pt modelId="{BC738E07-2568-4592-815D-63D13CA943B9}" type="pres">
      <dgm:prSet presAssocID="{5D8607AD-1905-4DB9-AAB2-927CF611D543}" presName="connTx" presStyleLbl="parChTrans1D4" presStyleIdx="4" presStyleCnt="10"/>
      <dgm:spPr/>
    </dgm:pt>
    <dgm:pt modelId="{39B70F2E-9FBC-4662-A02D-897FDA4E82AA}" type="pres">
      <dgm:prSet presAssocID="{AF6EFEFB-2CAC-4BD5-8D4C-A4CAA4543F73}" presName="root2" presStyleCnt="0"/>
      <dgm:spPr/>
    </dgm:pt>
    <dgm:pt modelId="{7A581F15-4CD0-4082-90BB-484B7511614B}" type="pres">
      <dgm:prSet presAssocID="{AF6EFEFB-2CAC-4BD5-8D4C-A4CAA4543F73}" presName="LevelTwoTextNode" presStyleLbl="node4" presStyleIdx="4" presStyleCnt="10">
        <dgm:presLayoutVars>
          <dgm:chPref val="3"/>
        </dgm:presLayoutVars>
      </dgm:prSet>
      <dgm:spPr/>
    </dgm:pt>
    <dgm:pt modelId="{40452F5F-321C-497D-AAD7-11279DD64A95}" type="pres">
      <dgm:prSet presAssocID="{AF6EFEFB-2CAC-4BD5-8D4C-A4CAA4543F73}" presName="level3hierChild" presStyleCnt="0"/>
      <dgm:spPr/>
    </dgm:pt>
    <dgm:pt modelId="{81B36F33-04A6-4EBB-8638-2284387C64A4}" type="pres">
      <dgm:prSet presAssocID="{202B2A85-3C95-443D-978D-84F0D9281E57}" presName="conn2-1" presStyleLbl="parChTrans1D4" presStyleIdx="5" presStyleCnt="10"/>
      <dgm:spPr/>
    </dgm:pt>
    <dgm:pt modelId="{21C4A3C1-CFF2-45D5-81F3-08D82E5030AB}" type="pres">
      <dgm:prSet presAssocID="{202B2A85-3C95-443D-978D-84F0D9281E57}" presName="connTx" presStyleLbl="parChTrans1D4" presStyleIdx="5" presStyleCnt="10"/>
      <dgm:spPr/>
    </dgm:pt>
    <dgm:pt modelId="{888F8BCA-DC5F-4D89-A28E-BFB7B9D656DF}" type="pres">
      <dgm:prSet presAssocID="{B6977942-F064-4C58-9001-49FBEBCB8357}" presName="root2" presStyleCnt="0"/>
      <dgm:spPr/>
    </dgm:pt>
    <dgm:pt modelId="{FD95EBD0-A346-4FDA-BF04-2E3B0D9E5B72}" type="pres">
      <dgm:prSet presAssocID="{B6977942-F064-4C58-9001-49FBEBCB8357}" presName="LevelTwoTextNode" presStyleLbl="node4" presStyleIdx="5" presStyleCnt="10">
        <dgm:presLayoutVars>
          <dgm:chPref val="3"/>
        </dgm:presLayoutVars>
      </dgm:prSet>
      <dgm:spPr/>
    </dgm:pt>
    <dgm:pt modelId="{B65461EC-E952-4261-8BEE-88F6C42D3007}" type="pres">
      <dgm:prSet presAssocID="{B6977942-F064-4C58-9001-49FBEBCB8357}" presName="level3hierChild" presStyleCnt="0"/>
      <dgm:spPr/>
    </dgm:pt>
    <dgm:pt modelId="{53E85E08-BA7F-4C67-8A09-05E7BFF4B5DA}" type="pres">
      <dgm:prSet presAssocID="{8EC09F03-E938-4071-A34A-7315CA1C3301}" presName="conn2-1" presStyleLbl="parChTrans1D3" presStyleIdx="3" presStyleCnt="7"/>
      <dgm:spPr/>
    </dgm:pt>
    <dgm:pt modelId="{9BEC0CAB-5B03-4ECD-A412-3E1F9C8B93A8}" type="pres">
      <dgm:prSet presAssocID="{8EC09F03-E938-4071-A34A-7315CA1C3301}" presName="connTx" presStyleLbl="parChTrans1D3" presStyleIdx="3" presStyleCnt="7"/>
      <dgm:spPr/>
    </dgm:pt>
    <dgm:pt modelId="{BDC18BEC-0ECB-4D31-AAE1-AF5CF9AFD49B}" type="pres">
      <dgm:prSet presAssocID="{D3EA9B92-C1E1-4201-BFC5-DB0AFFC1A4DE}" presName="root2" presStyleCnt="0"/>
      <dgm:spPr/>
    </dgm:pt>
    <dgm:pt modelId="{B04DAF73-F4BC-4F64-A5D4-76C2A34A30CA}" type="pres">
      <dgm:prSet presAssocID="{D3EA9B92-C1E1-4201-BFC5-DB0AFFC1A4DE}" presName="LevelTwoTextNode" presStyleLbl="node3" presStyleIdx="3" presStyleCnt="7">
        <dgm:presLayoutVars>
          <dgm:chPref val="3"/>
        </dgm:presLayoutVars>
      </dgm:prSet>
      <dgm:spPr/>
    </dgm:pt>
    <dgm:pt modelId="{B51247BC-15EC-49E3-81F4-4FC7162286B8}" type="pres">
      <dgm:prSet presAssocID="{D3EA9B92-C1E1-4201-BFC5-DB0AFFC1A4DE}" presName="level3hierChild" presStyleCnt="0"/>
      <dgm:spPr/>
    </dgm:pt>
    <dgm:pt modelId="{3E584B17-6A43-4657-9341-2E326D2633DB}" type="pres">
      <dgm:prSet presAssocID="{D968E275-DF55-4E4C-B452-9ED008130E34}" presName="conn2-1" presStyleLbl="parChTrans1D4" presStyleIdx="6" presStyleCnt="10"/>
      <dgm:spPr/>
    </dgm:pt>
    <dgm:pt modelId="{91116DFA-2070-4CA2-B42A-40008DBAA53D}" type="pres">
      <dgm:prSet presAssocID="{D968E275-DF55-4E4C-B452-9ED008130E34}" presName="connTx" presStyleLbl="parChTrans1D4" presStyleIdx="6" presStyleCnt="10"/>
      <dgm:spPr/>
    </dgm:pt>
    <dgm:pt modelId="{1F3A8719-18DD-4F05-B3AA-E26ADDE8D5E8}" type="pres">
      <dgm:prSet presAssocID="{8D9355AE-60BF-49C9-9DDE-ABD6D234E424}" presName="root2" presStyleCnt="0"/>
      <dgm:spPr/>
    </dgm:pt>
    <dgm:pt modelId="{FAF6558B-FFED-4614-8CCD-6C089830BFA7}" type="pres">
      <dgm:prSet presAssocID="{8D9355AE-60BF-49C9-9DDE-ABD6D234E424}" presName="LevelTwoTextNode" presStyleLbl="node4" presStyleIdx="6" presStyleCnt="10">
        <dgm:presLayoutVars>
          <dgm:chPref val="3"/>
        </dgm:presLayoutVars>
      </dgm:prSet>
      <dgm:spPr/>
    </dgm:pt>
    <dgm:pt modelId="{0ABEB18C-F6EF-48AD-97AD-444692641F1C}" type="pres">
      <dgm:prSet presAssocID="{8D9355AE-60BF-49C9-9DDE-ABD6D234E424}" presName="level3hierChild" presStyleCnt="0"/>
      <dgm:spPr/>
    </dgm:pt>
    <dgm:pt modelId="{92A68FE7-DBAD-4BDB-BECE-57B7BA0D826E}" type="pres">
      <dgm:prSet presAssocID="{B7F4DCEE-36C0-4F61-B6E0-6D674E43DF23}" presName="conn2-1" presStyleLbl="parChTrans1D4" presStyleIdx="7" presStyleCnt="10"/>
      <dgm:spPr/>
    </dgm:pt>
    <dgm:pt modelId="{1F04F97E-93F3-4799-A103-191B39C456B3}" type="pres">
      <dgm:prSet presAssocID="{B7F4DCEE-36C0-4F61-B6E0-6D674E43DF23}" presName="connTx" presStyleLbl="parChTrans1D4" presStyleIdx="7" presStyleCnt="10"/>
      <dgm:spPr/>
    </dgm:pt>
    <dgm:pt modelId="{9E8B7ACD-0244-42A6-A636-A054BB33960E}" type="pres">
      <dgm:prSet presAssocID="{7B6B7B15-AE6F-4AF6-9A81-ACF5ABF83022}" presName="root2" presStyleCnt="0"/>
      <dgm:spPr/>
    </dgm:pt>
    <dgm:pt modelId="{5941B5EE-F269-4FAC-8F8C-2E52FA88569B}" type="pres">
      <dgm:prSet presAssocID="{7B6B7B15-AE6F-4AF6-9A81-ACF5ABF83022}" presName="LevelTwoTextNode" presStyleLbl="node4" presStyleIdx="7" presStyleCnt="10">
        <dgm:presLayoutVars>
          <dgm:chPref val="3"/>
        </dgm:presLayoutVars>
      </dgm:prSet>
      <dgm:spPr/>
    </dgm:pt>
    <dgm:pt modelId="{6BE15F2F-4484-45F0-A4DD-77B1B748FD55}" type="pres">
      <dgm:prSet presAssocID="{7B6B7B15-AE6F-4AF6-9A81-ACF5ABF83022}" presName="level3hierChild" presStyleCnt="0"/>
      <dgm:spPr/>
    </dgm:pt>
    <dgm:pt modelId="{260DE036-1A98-4BD8-BA86-B310810BE27C}" type="pres">
      <dgm:prSet presAssocID="{C264D88E-E5E2-4DCF-94DD-03E4AADADA38}" presName="conn2-1" presStyleLbl="parChTrans1D3" presStyleIdx="4" presStyleCnt="7"/>
      <dgm:spPr/>
    </dgm:pt>
    <dgm:pt modelId="{A66DF3B9-18BD-4D2B-99E0-D9F7AA920CB6}" type="pres">
      <dgm:prSet presAssocID="{C264D88E-E5E2-4DCF-94DD-03E4AADADA38}" presName="connTx" presStyleLbl="parChTrans1D3" presStyleIdx="4" presStyleCnt="7"/>
      <dgm:spPr/>
    </dgm:pt>
    <dgm:pt modelId="{DF0CA26F-B924-428D-9FD1-93BD27839915}" type="pres">
      <dgm:prSet presAssocID="{9B686623-FDAB-4F9D-935F-97C50ED072B1}" presName="root2" presStyleCnt="0"/>
      <dgm:spPr/>
    </dgm:pt>
    <dgm:pt modelId="{05BA0D3E-B591-4EF3-9AF6-3756B588A695}" type="pres">
      <dgm:prSet presAssocID="{9B686623-FDAB-4F9D-935F-97C50ED072B1}" presName="LevelTwoTextNode" presStyleLbl="node3" presStyleIdx="4" presStyleCnt="7">
        <dgm:presLayoutVars>
          <dgm:chPref val="3"/>
        </dgm:presLayoutVars>
      </dgm:prSet>
      <dgm:spPr/>
    </dgm:pt>
    <dgm:pt modelId="{3EE9E92C-4B63-4878-B14A-1B0602E2E649}" type="pres">
      <dgm:prSet presAssocID="{9B686623-FDAB-4F9D-935F-97C50ED072B1}" presName="level3hierChild" presStyleCnt="0"/>
      <dgm:spPr/>
    </dgm:pt>
    <dgm:pt modelId="{4133EB7C-4C9C-4438-8455-C0332F81B987}" type="pres">
      <dgm:prSet presAssocID="{7C3F84FF-A76F-4DE5-AA6F-91DBA74AEC1E}" presName="conn2-1" presStyleLbl="parChTrans1D2" presStyleIdx="1" presStyleCnt="3"/>
      <dgm:spPr/>
    </dgm:pt>
    <dgm:pt modelId="{AD511AE0-6DE4-4C10-9295-074F71A9C956}" type="pres">
      <dgm:prSet presAssocID="{7C3F84FF-A76F-4DE5-AA6F-91DBA74AEC1E}" presName="connTx" presStyleLbl="parChTrans1D2" presStyleIdx="1" presStyleCnt="3"/>
      <dgm:spPr/>
    </dgm:pt>
    <dgm:pt modelId="{9BF29871-43B1-45CE-BA1B-374F0635AC7E}" type="pres">
      <dgm:prSet presAssocID="{0EB02066-DFDF-469F-AE2E-B352ADCFB639}" presName="root2" presStyleCnt="0"/>
      <dgm:spPr/>
    </dgm:pt>
    <dgm:pt modelId="{F12379C6-711B-44D4-A528-FA3BE2438958}" type="pres">
      <dgm:prSet presAssocID="{0EB02066-DFDF-469F-AE2E-B352ADCFB639}" presName="LevelTwoTextNode" presStyleLbl="node2" presStyleIdx="1" presStyleCnt="3">
        <dgm:presLayoutVars>
          <dgm:chPref val="3"/>
        </dgm:presLayoutVars>
      </dgm:prSet>
      <dgm:spPr/>
    </dgm:pt>
    <dgm:pt modelId="{A57A0D64-8A1C-445F-B658-50E2D8715DF1}" type="pres">
      <dgm:prSet presAssocID="{0EB02066-DFDF-469F-AE2E-B352ADCFB639}" presName="level3hierChild" presStyleCnt="0"/>
      <dgm:spPr/>
    </dgm:pt>
    <dgm:pt modelId="{CEFCF7D5-DA55-4897-A25C-B00B0F52FBB2}" type="pres">
      <dgm:prSet presAssocID="{58365319-B3F7-44BC-8988-8E3FE793CDCC}" presName="conn2-1" presStyleLbl="parChTrans1D3" presStyleIdx="5" presStyleCnt="7"/>
      <dgm:spPr/>
    </dgm:pt>
    <dgm:pt modelId="{45785236-CDAC-47D0-B1A7-203E244200F9}" type="pres">
      <dgm:prSet presAssocID="{58365319-B3F7-44BC-8988-8E3FE793CDCC}" presName="connTx" presStyleLbl="parChTrans1D3" presStyleIdx="5" presStyleCnt="7"/>
      <dgm:spPr/>
    </dgm:pt>
    <dgm:pt modelId="{80D3BEAD-FB83-49A1-A11E-198EA979FE7C}" type="pres">
      <dgm:prSet presAssocID="{51AD7701-83B5-47F7-8D75-5816FE8310C3}" presName="root2" presStyleCnt="0"/>
      <dgm:spPr/>
    </dgm:pt>
    <dgm:pt modelId="{5AF42CAA-C95C-4F79-823F-EBE588576BC7}" type="pres">
      <dgm:prSet presAssocID="{51AD7701-83B5-47F7-8D75-5816FE8310C3}" presName="LevelTwoTextNode" presStyleLbl="node3" presStyleIdx="5" presStyleCnt="7">
        <dgm:presLayoutVars>
          <dgm:chPref val="3"/>
        </dgm:presLayoutVars>
      </dgm:prSet>
      <dgm:spPr/>
    </dgm:pt>
    <dgm:pt modelId="{EFE88D2D-D30B-4725-A779-1C5F8B1D294C}" type="pres">
      <dgm:prSet presAssocID="{51AD7701-83B5-47F7-8D75-5816FE8310C3}" presName="level3hierChild" presStyleCnt="0"/>
      <dgm:spPr/>
    </dgm:pt>
    <dgm:pt modelId="{4BA7EDB0-E70C-485F-9867-EE948AA58619}" type="pres">
      <dgm:prSet presAssocID="{27C7AF30-C285-4005-A681-900FBC30D336}" presName="conn2-1" presStyleLbl="parChTrans1D4" presStyleIdx="8" presStyleCnt="10"/>
      <dgm:spPr/>
    </dgm:pt>
    <dgm:pt modelId="{D84DDA38-5E05-4B15-8C13-3A61DADC0AFF}" type="pres">
      <dgm:prSet presAssocID="{27C7AF30-C285-4005-A681-900FBC30D336}" presName="connTx" presStyleLbl="parChTrans1D4" presStyleIdx="8" presStyleCnt="10"/>
      <dgm:spPr/>
    </dgm:pt>
    <dgm:pt modelId="{B9BD6985-FE17-46B3-ABAE-B0B9F1700CD5}" type="pres">
      <dgm:prSet presAssocID="{9EF59361-12E6-48DC-B8C9-F76129D0CF93}" presName="root2" presStyleCnt="0"/>
      <dgm:spPr/>
    </dgm:pt>
    <dgm:pt modelId="{7F29B213-AD2F-4911-95C6-720214F603C1}" type="pres">
      <dgm:prSet presAssocID="{9EF59361-12E6-48DC-B8C9-F76129D0CF93}" presName="LevelTwoTextNode" presStyleLbl="node4" presStyleIdx="8" presStyleCnt="10">
        <dgm:presLayoutVars>
          <dgm:chPref val="3"/>
        </dgm:presLayoutVars>
      </dgm:prSet>
      <dgm:spPr/>
    </dgm:pt>
    <dgm:pt modelId="{46C91DF7-C982-44BB-9866-E754BD068300}" type="pres">
      <dgm:prSet presAssocID="{9EF59361-12E6-48DC-B8C9-F76129D0CF93}" presName="level3hierChild" presStyleCnt="0"/>
      <dgm:spPr/>
    </dgm:pt>
    <dgm:pt modelId="{DF89F0DF-8F8A-4D01-9858-EDC38CE8FC74}" type="pres">
      <dgm:prSet presAssocID="{53892E2C-BC5D-440C-85EB-C421B04A2AF3}" presName="conn2-1" presStyleLbl="parChTrans1D2" presStyleIdx="2" presStyleCnt="3"/>
      <dgm:spPr/>
    </dgm:pt>
    <dgm:pt modelId="{48EEBD29-B15F-46C1-B59B-C6D1C4E7CE00}" type="pres">
      <dgm:prSet presAssocID="{53892E2C-BC5D-440C-85EB-C421B04A2AF3}" presName="connTx" presStyleLbl="parChTrans1D2" presStyleIdx="2" presStyleCnt="3"/>
      <dgm:spPr/>
    </dgm:pt>
    <dgm:pt modelId="{C67C11DC-3904-42F4-B1E4-4F3B35C875E8}" type="pres">
      <dgm:prSet presAssocID="{0422AED6-D09B-4C85-91AD-882F01361880}" presName="root2" presStyleCnt="0"/>
      <dgm:spPr/>
    </dgm:pt>
    <dgm:pt modelId="{A9234426-CD92-4D48-9270-B3B85B1665C7}" type="pres">
      <dgm:prSet presAssocID="{0422AED6-D09B-4C85-91AD-882F01361880}" presName="LevelTwoTextNode" presStyleLbl="node2" presStyleIdx="2" presStyleCnt="3">
        <dgm:presLayoutVars>
          <dgm:chPref val="3"/>
        </dgm:presLayoutVars>
      </dgm:prSet>
      <dgm:spPr/>
    </dgm:pt>
    <dgm:pt modelId="{0A11F30E-4CA2-4706-82E0-9DE41C25F2C3}" type="pres">
      <dgm:prSet presAssocID="{0422AED6-D09B-4C85-91AD-882F01361880}" presName="level3hierChild" presStyleCnt="0"/>
      <dgm:spPr/>
    </dgm:pt>
    <dgm:pt modelId="{C04419D4-E702-4E4B-AEDC-AF1B8CE4A64E}" type="pres">
      <dgm:prSet presAssocID="{4C1FCC2D-C9E5-407C-9627-F070AC74105F}" presName="conn2-1" presStyleLbl="parChTrans1D3" presStyleIdx="6" presStyleCnt="7"/>
      <dgm:spPr/>
    </dgm:pt>
    <dgm:pt modelId="{61A13F4C-DAD0-4DE6-93AB-672C7A389673}" type="pres">
      <dgm:prSet presAssocID="{4C1FCC2D-C9E5-407C-9627-F070AC74105F}" presName="connTx" presStyleLbl="parChTrans1D3" presStyleIdx="6" presStyleCnt="7"/>
      <dgm:spPr/>
    </dgm:pt>
    <dgm:pt modelId="{739397D5-A0F7-47AF-880B-5999580DCF09}" type="pres">
      <dgm:prSet presAssocID="{771B2E70-453A-42CC-BE2F-BB3041CC6A57}" presName="root2" presStyleCnt="0"/>
      <dgm:spPr/>
    </dgm:pt>
    <dgm:pt modelId="{B914C649-B347-4BCE-B8CB-B2652BC0204B}" type="pres">
      <dgm:prSet presAssocID="{771B2E70-453A-42CC-BE2F-BB3041CC6A57}" presName="LevelTwoTextNode" presStyleLbl="node3" presStyleIdx="6" presStyleCnt="7">
        <dgm:presLayoutVars>
          <dgm:chPref val="3"/>
        </dgm:presLayoutVars>
      </dgm:prSet>
      <dgm:spPr/>
    </dgm:pt>
    <dgm:pt modelId="{5A8681DE-44EC-4C73-B4A6-2DCE5B193D1D}" type="pres">
      <dgm:prSet presAssocID="{771B2E70-453A-42CC-BE2F-BB3041CC6A57}" presName="level3hierChild" presStyleCnt="0"/>
      <dgm:spPr/>
    </dgm:pt>
    <dgm:pt modelId="{62EB3402-B35B-4E6C-8937-79475A2CB574}" type="pres">
      <dgm:prSet presAssocID="{6DAF3569-A910-4184-B59F-C0A1937B863E}" presName="conn2-1" presStyleLbl="parChTrans1D4" presStyleIdx="9" presStyleCnt="10"/>
      <dgm:spPr/>
    </dgm:pt>
    <dgm:pt modelId="{3B1400EF-C0A8-4B96-9FB2-DC575DEA44B2}" type="pres">
      <dgm:prSet presAssocID="{6DAF3569-A910-4184-B59F-C0A1937B863E}" presName="connTx" presStyleLbl="parChTrans1D4" presStyleIdx="9" presStyleCnt="10"/>
      <dgm:spPr/>
    </dgm:pt>
    <dgm:pt modelId="{96BDE75A-8179-4176-B074-D7A5EC6F2405}" type="pres">
      <dgm:prSet presAssocID="{2FD6BDD1-F000-44F4-BE6C-B948D160E325}" presName="root2" presStyleCnt="0"/>
      <dgm:spPr/>
    </dgm:pt>
    <dgm:pt modelId="{C21F581C-FE58-4667-9D59-1514DFA9C14A}" type="pres">
      <dgm:prSet presAssocID="{2FD6BDD1-F000-44F4-BE6C-B948D160E325}" presName="LevelTwoTextNode" presStyleLbl="node4" presStyleIdx="9" presStyleCnt="10">
        <dgm:presLayoutVars>
          <dgm:chPref val="3"/>
        </dgm:presLayoutVars>
      </dgm:prSet>
      <dgm:spPr/>
    </dgm:pt>
    <dgm:pt modelId="{AE1D3B7A-E071-4ABF-9814-7D3858FA90CB}" type="pres">
      <dgm:prSet presAssocID="{2FD6BDD1-F000-44F4-BE6C-B948D160E325}" presName="level3hierChild" presStyleCnt="0"/>
      <dgm:spPr/>
    </dgm:pt>
  </dgm:ptLst>
  <dgm:cxnLst>
    <dgm:cxn modelId="{6F453801-5914-484B-B11C-DBF24C5C9CB3}" type="presOf" srcId="{7C3F84FF-A76F-4DE5-AA6F-91DBA74AEC1E}" destId="{AD511AE0-6DE4-4C10-9295-074F71A9C956}" srcOrd="1" destOrd="0" presId="urn:microsoft.com/office/officeart/2005/8/layout/hierarchy2"/>
    <dgm:cxn modelId="{9F48A001-375C-4F97-9F62-21E8972A0562}" type="presOf" srcId="{027D23A0-2CCA-4AA2-9BE9-82811ECA751B}" destId="{BD2CAE3E-51EC-4F0A-88B3-7E0AEA7B9A6F}" srcOrd="0" destOrd="0" presId="urn:microsoft.com/office/officeart/2005/8/layout/hierarchy2"/>
    <dgm:cxn modelId="{C9FE9B05-03AF-4726-8788-040AAB1A2F2E}" type="presOf" srcId="{58365319-B3F7-44BC-8988-8E3FE793CDCC}" destId="{CEFCF7D5-DA55-4897-A25C-B00B0F52FBB2}" srcOrd="0" destOrd="0" presId="urn:microsoft.com/office/officeart/2005/8/layout/hierarchy2"/>
    <dgm:cxn modelId="{4A57DD08-14CA-4920-BC9C-78844D1FDEFA}" type="presOf" srcId="{0CDD1644-6428-4658-8601-98C9232DCE4C}" destId="{DC422564-D560-479F-9AAD-235201057188}" srcOrd="0" destOrd="0" presId="urn:microsoft.com/office/officeart/2005/8/layout/hierarchy2"/>
    <dgm:cxn modelId="{963B9912-5EEA-4E96-B170-8380A27370AE}" type="presOf" srcId="{14EF20AD-00C3-4F61-8CC8-5AF92AD20535}" destId="{29752F4D-17F7-40BC-A261-1EBD76A5D7A2}" srcOrd="0" destOrd="0" presId="urn:microsoft.com/office/officeart/2005/8/layout/hierarchy2"/>
    <dgm:cxn modelId="{827FFA12-9417-476D-8D89-92DA02A20665}" srcId="{5249BA17-F0C3-4B7C-85B0-63834C2EAA46}" destId="{0422AED6-D09B-4C85-91AD-882F01361880}" srcOrd="2" destOrd="0" parTransId="{53892E2C-BC5D-440C-85EB-C421B04A2AF3}" sibTransId="{83A44BCB-ED1C-4B65-AC30-B01842A917FF}"/>
    <dgm:cxn modelId="{130A4814-0A79-4993-9CC5-D7550CA487F5}" type="presOf" srcId="{5249BA17-F0C3-4B7C-85B0-63834C2EAA46}" destId="{B53D83BB-346C-4FB4-B116-E94D13BA76F6}" srcOrd="0" destOrd="0" presId="urn:microsoft.com/office/officeart/2005/8/layout/hierarchy2"/>
    <dgm:cxn modelId="{D06DFC17-4A82-4A1F-982E-BB35DF0857D6}" type="presOf" srcId="{C264D88E-E5E2-4DCF-94DD-03E4AADADA38}" destId="{260DE036-1A98-4BD8-BA86-B310810BE27C}" srcOrd="0" destOrd="0" presId="urn:microsoft.com/office/officeart/2005/8/layout/hierarchy2"/>
    <dgm:cxn modelId="{DD07841A-DFBC-4DC2-87BA-9FA2B1884C09}" type="presOf" srcId="{61DEBDCC-6691-4687-8789-13C008621198}" destId="{9C03EE5A-F0AB-43E3-8DF3-EDA0F9D6ED09}" srcOrd="1" destOrd="0" presId="urn:microsoft.com/office/officeart/2005/8/layout/hierarchy2"/>
    <dgm:cxn modelId="{9E876622-49A6-4410-BF9C-C8C2B180940F}" type="presOf" srcId="{89034512-7395-4EFB-91A1-4B8BD40C79EA}" destId="{D78C8C3D-5292-4E55-B466-52C0E33D96D3}" srcOrd="0" destOrd="0" presId="urn:microsoft.com/office/officeart/2005/8/layout/hierarchy2"/>
    <dgm:cxn modelId="{CB02D429-2E57-445A-A067-4837DEE1F66D}" type="presOf" srcId="{E45E7FC8-E2CB-4C62-AE25-57142B5C8D8C}" destId="{892E260E-AB54-46F3-A5D1-D89B5875647E}" srcOrd="0" destOrd="0" presId="urn:microsoft.com/office/officeart/2005/8/layout/hierarchy2"/>
    <dgm:cxn modelId="{6D36232E-B141-45EE-AFE9-B50D3DD511FE}" type="presOf" srcId="{9EF59361-12E6-48DC-B8C9-F76129D0CF93}" destId="{7F29B213-AD2F-4911-95C6-720214F603C1}" srcOrd="0" destOrd="0" presId="urn:microsoft.com/office/officeart/2005/8/layout/hierarchy2"/>
    <dgm:cxn modelId="{E256F130-573F-4B52-873A-A891AB1C54CE}" type="presOf" srcId="{B7F4DCEE-36C0-4F61-B6E0-6D674E43DF23}" destId="{92A68FE7-DBAD-4BDB-BECE-57B7BA0D826E}" srcOrd="0" destOrd="0" presId="urn:microsoft.com/office/officeart/2005/8/layout/hierarchy2"/>
    <dgm:cxn modelId="{2BAC7432-0855-40C0-B589-31D5FAB80075}" type="presOf" srcId="{AF6EFEFB-2CAC-4BD5-8D4C-A4CAA4543F73}" destId="{7A581F15-4CD0-4082-90BB-484B7511614B}" srcOrd="0" destOrd="0" presId="urn:microsoft.com/office/officeart/2005/8/layout/hierarchy2"/>
    <dgm:cxn modelId="{BE250736-6E5B-4361-95E3-558DDE287C91}" type="presOf" srcId="{0EB02066-DFDF-469F-AE2E-B352ADCFB639}" destId="{F12379C6-711B-44D4-A528-FA3BE2438958}" srcOrd="0" destOrd="0" presId="urn:microsoft.com/office/officeart/2005/8/layout/hierarchy2"/>
    <dgm:cxn modelId="{F9F21B36-66E6-451B-9179-C284F1A76876}" type="presOf" srcId="{51AD7701-83B5-47F7-8D75-5816FE8310C3}" destId="{5AF42CAA-C95C-4F79-823F-EBE588576BC7}" srcOrd="0" destOrd="0" presId="urn:microsoft.com/office/officeart/2005/8/layout/hierarchy2"/>
    <dgm:cxn modelId="{44136337-9389-45B0-BE2B-0E8C0D6864BF}" type="presOf" srcId="{109749FE-DFE3-4A80-91DA-724BB5B0FABF}" destId="{A8BD5020-B693-49E2-9689-323E131851DB}" srcOrd="1" destOrd="0" presId="urn:microsoft.com/office/officeart/2005/8/layout/hierarchy2"/>
    <dgm:cxn modelId="{A88DB23A-9E7E-4FA5-99CB-0D03B994AD7C}" srcId="{5249BA17-F0C3-4B7C-85B0-63834C2EAA46}" destId="{0EB02066-DFDF-469F-AE2E-B352ADCFB639}" srcOrd="1" destOrd="0" parTransId="{7C3F84FF-A76F-4DE5-AA6F-91DBA74AEC1E}" sibTransId="{FBACC7CF-8513-4138-BBAA-8D78BCF32AF1}"/>
    <dgm:cxn modelId="{54E5F93F-72C0-47AA-8DCB-35379041700E}" type="presOf" srcId="{77F93436-C1ED-40D7-99BE-6A6FCC447A74}" destId="{582E9D8E-2E0F-42D2-8D5A-BF66B865ACAF}" srcOrd="0" destOrd="0" presId="urn:microsoft.com/office/officeart/2005/8/layout/hierarchy2"/>
    <dgm:cxn modelId="{E678A75C-3B51-4871-99F0-1441DD316CA8}" type="presOf" srcId="{2FD6BDD1-F000-44F4-BE6C-B948D160E325}" destId="{C21F581C-FE58-4667-9D59-1514DFA9C14A}" srcOrd="0" destOrd="0" presId="urn:microsoft.com/office/officeart/2005/8/layout/hierarchy2"/>
    <dgm:cxn modelId="{7791EB63-EC8F-4678-9C09-EA1F4AA53DBE}" srcId="{14EF20AD-00C3-4F61-8CC8-5AF92AD20535}" destId="{8A95C0D5-1ED6-4A63-B5F3-AB6B5F7A8CB2}" srcOrd="0" destOrd="0" parTransId="{18302CB3-DE36-4765-9E0B-7D54AD7F1301}" sibTransId="{88DA4159-F2B4-4AF0-A5BB-9D91488A3441}"/>
    <dgm:cxn modelId="{5A3E2A64-EED8-4B79-A46E-97804D95AFB3}" type="presOf" srcId="{61DEBDCC-6691-4687-8789-13C008621198}" destId="{C3B3EA7D-E756-4DE9-AA8A-8417F31FC918}" srcOrd="0" destOrd="0" presId="urn:microsoft.com/office/officeart/2005/8/layout/hierarchy2"/>
    <dgm:cxn modelId="{77048944-AF57-4909-AB3A-B6D7A6963F50}" type="presOf" srcId="{53892E2C-BC5D-440C-85EB-C421B04A2AF3}" destId="{DF89F0DF-8F8A-4D01-9858-EDC38CE8FC74}" srcOrd="0" destOrd="0" presId="urn:microsoft.com/office/officeart/2005/8/layout/hierarchy2"/>
    <dgm:cxn modelId="{60F4FD64-7C99-4FCD-979C-CDCFCF45E669}" srcId="{771B2E70-453A-42CC-BE2F-BB3041CC6A57}" destId="{2FD6BDD1-F000-44F4-BE6C-B948D160E325}" srcOrd="0" destOrd="0" parTransId="{6DAF3569-A910-4184-B59F-C0A1937B863E}" sibTransId="{B70B6FEF-3246-4523-8588-9CACB49ECD41}"/>
    <dgm:cxn modelId="{90443345-907D-4186-93C4-09E2AB130710}" srcId="{77F93436-C1ED-40D7-99BE-6A6FCC447A74}" destId="{9B686623-FDAB-4F9D-935F-97C50ED072B1}" srcOrd="4" destOrd="0" parTransId="{C264D88E-E5E2-4DCF-94DD-03E4AADADA38}" sibTransId="{89C3ED5B-3FE5-43C1-B780-612879C3AF0E}"/>
    <dgm:cxn modelId="{A8230E66-4180-47CA-9333-BEE48382B7B7}" type="presOf" srcId="{5D8607AD-1905-4DB9-AAB2-927CF611D543}" destId="{BC738E07-2568-4592-815D-63D13CA943B9}" srcOrd="1" destOrd="0" presId="urn:microsoft.com/office/officeart/2005/8/layout/hierarchy2"/>
    <dgm:cxn modelId="{A4A8B066-A1C4-458B-8AB4-D97F6FB778F9}" type="presOf" srcId="{AA140B36-94F6-4C5F-8791-C33A90CE8394}" destId="{663CBD14-E013-4701-B9A9-8B3324C0D93C}" srcOrd="1" destOrd="0" presId="urn:microsoft.com/office/officeart/2005/8/layout/hierarchy2"/>
    <dgm:cxn modelId="{AC51F646-1588-467C-8B07-5ACB8DD658C8}" type="presOf" srcId="{8EC09F03-E938-4071-A34A-7315CA1C3301}" destId="{53E85E08-BA7F-4C67-8A09-05E7BFF4B5DA}" srcOrd="0" destOrd="0" presId="urn:microsoft.com/office/officeart/2005/8/layout/hierarchy2"/>
    <dgm:cxn modelId="{9D748F47-23FD-451C-9B8A-DAD422D74DF7}" type="presOf" srcId="{0422AED6-D09B-4C85-91AD-882F01361880}" destId="{A9234426-CD92-4D48-9270-B3B85B1665C7}" srcOrd="0" destOrd="0" presId="urn:microsoft.com/office/officeart/2005/8/layout/hierarchy2"/>
    <dgm:cxn modelId="{C8D5C848-65E7-434E-87D4-35902CA12464}" type="presOf" srcId="{8D9355AE-60BF-49C9-9DDE-ABD6D234E424}" destId="{FAF6558B-FFED-4614-8CCD-6C089830BFA7}" srcOrd="0" destOrd="0" presId="urn:microsoft.com/office/officeart/2005/8/layout/hierarchy2"/>
    <dgm:cxn modelId="{970C0E49-81FE-48FF-B2F4-E4B3D4A90591}" srcId="{77F93436-C1ED-40D7-99BE-6A6FCC447A74}" destId="{D3EA9B92-C1E1-4201-BFC5-DB0AFFC1A4DE}" srcOrd="3" destOrd="0" parTransId="{8EC09F03-E938-4071-A34A-7315CA1C3301}" sibTransId="{76493146-9AC7-4FE7-8487-AC995D26D76D}"/>
    <dgm:cxn modelId="{68D83D69-6CC7-4D16-9AB2-B1426DECDC67}" type="presOf" srcId="{18302CB3-DE36-4765-9E0B-7D54AD7F1301}" destId="{CA4E2A73-96D6-4490-85A2-A114CF467821}" srcOrd="1" destOrd="0" presId="urn:microsoft.com/office/officeart/2005/8/layout/hierarchy2"/>
    <dgm:cxn modelId="{11391C4A-8FB8-4163-BB50-60B44125FDB0}" srcId="{77F93436-C1ED-40D7-99BE-6A6FCC447A74}" destId="{3B557D1B-C218-4DE2-A724-82D76642BB44}" srcOrd="2" destOrd="0" parTransId="{61DEBDCC-6691-4687-8789-13C008621198}" sibTransId="{EADF0C4C-5BC3-4C2E-8B07-58AC8A28188B}"/>
    <dgm:cxn modelId="{B8ED9A6A-3F2E-4243-955E-63FEB45B6922}" type="presOf" srcId="{4C1FCC2D-C9E5-407C-9627-F070AC74105F}" destId="{C04419D4-E702-4E4B-AEDC-AF1B8CE4A64E}" srcOrd="0" destOrd="0" presId="urn:microsoft.com/office/officeart/2005/8/layout/hierarchy2"/>
    <dgm:cxn modelId="{D0BD396E-529F-4B02-B148-E0F0E571F0D0}" srcId="{3B557D1B-C218-4DE2-A724-82D76642BB44}" destId="{B6977942-F064-4C58-9001-49FBEBCB8357}" srcOrd="1" destOrd="0" parTransId="{202B2A85-3C95-443D-978D-84F0D9281E57}" sibTransId="{72A674A2-E4E3-4E70-8B8F-BE9905DCCAFA}"/>
    <dgm:cxn modelId="{17A14A50-3148-4E2F-93BB-F15E66B9D193}" type="presOf" srcId="{202B2A85-3C95-443D-978D-84F0D9281E57}" destId="{81B36F33-04A6-4EBB-8638-2284387C64A4}" srcOrd="0" destOrd="0" presId="urn:microsoft.com/office/officeart/2005/8/layout/hierarchy2"/>
    <dgm:cxn modelId="{9D807870-CC83-4A5D-8BA8-2344E6AF1454}" type="presOf" srcId="{AA140B36-94F6-4C5F-8791-C33A90CE8394}" destId="{E9467AB5-D009-4BD8-A3B6-68124BDB56EB}" srcOrd="0" destOrd="0" presId="urn:microsoft.com/office/officeart/2005/8/layout/hierarchy2"/>
    <dgm:cxn modelId="{460C1E51-03C0-4EE8-9A1C-C126F551681A}" type="presOf" srcId="{27C7AF30-C285-4005-A681-900FBC30D336}" destId="{4BA7EDB0-E70C-485F-9867-EE948AA58619}" srcOrd="0" destOrd="0" presId="urn:microsoft.com/office/officeart/2005/8/layout/hierarchy2"/>
    <dgm:cxn modelId="{44AB3971-80D5-4158-904C-7F1FD174ADD1}" srcId="{D3EA9B92-C1E1-4201-BFC5-DB0AFFC1A4DE}" destId="{8D9355AE-60BF-49C9-9DDE-ABD6D234E424}" srcOrd="0" destOrd="0" parTransId="{D968E275-DF55-4E4C-B452-9ED008130E34}" sibTransId="{AE3F9352-114C-4722-AC9D-1B2618028CFA}"/>
    <dgm:cxn modelId="{59441E72-135A-4C29-87D3-D652864377A4}" type="presOf" srcId="{D968E275-DF55-4E4C-B452-9ED008130E34}" destId="{3E584B17-6A43-4657-9341-2E326D2633DB}" srcOrd="0" destOrd="0" presId="urn:microsoft.com/office/officeart/2005/8/layout/hierarchy2"/>
    <dgm:cxn modelId="{1BEB4453-24CC-4DC5-AB61-068A98C7469E}" type="presOf" srcId="{79EC9881-0652-4A8D-8CC3-CBBE5A8955AA}" destId="{2A2A61BD-4218-41A1-A7E3-0AA98A8200B3}" srcOrd="1" destOrd="0" presId="urn:microsoft.com/office/officeart/2005/8/layout/hierarchy2"/>
    <dgm:cxn modelId="{33C90374-68E1-4058-A0AB-9B9E74F39E62}" type="presOf" srcId="{C2DFC707-5F97-443D-ADEA-A0BECD911A33}" destId="{77E8428A-138F-4DEA-858B-AD9CC633E335}" srcOrd="0" destOrd="0" presId="urn:microsoft.com/office/officeart/2005/8/layout/hierarchy2"/>
    <dgm:cxn modelId="{B0C68378-6B40-48B4-8C61-91243499946B}" type="presOf" srcId="{5D8607AD-1905-4DB9-AAB2-927CF611D543}" destId="{E212AA9C-2BA0-4825-AE3B-3DFD53FF894A}" srcOrd="0" destOrd="0" presId="urn:microsoft.com/office/officeart/2005/8/layout/hierarchy2"/>
    <dgm:cxn modelId="{FB90E758-7AC4-4E38-87AA-BE2F6CAA2687}" type="presOf" srcId="{524513F0-DCDD-4240-AF07-69DCCBC25B1E}" destId="{100B6F5F-0B08-4DB1-ABD4-878493DF8246}" srcOrd="0" destOrd="0" presId="urn:microsoft.com/office/officeart/2005/8/layout/hierarchy2"/>
    <dgm:cxn modelId="{7348017B-6F1F-4294-B1A2-5F9DC9A480F4}" type="presOf" srcId="{D968E275-DF55-4E4C-B452-9ED008130E34}" destId="{91116DFA-2070-4CA2-B42A-40008DBAA53D}" srcOrd="1" destOrd="0" presId="urn:microsoft.com/office/officeart/2005/8/layout/hierarchy2"/>
    <dgm:cxn modelId="{43B8AD85-A151-4EEF-A719-D582462FC407}" type="presOf" srcId="{542168D5-9D1C-48B4-94A1-C0849E27E02C}" destId="{59EC6B2F-A188-41DA-96C8-E31E8E0860ED}" srcOrd="0" destOrd="0" presId="urn:microsoft.com/office/officeart/2005/8/layout/hierarchy2"/>
    <dgm:cxn modelId="{51988A87-1F02-4DA3-B4EF-B105A5860C9B}" srcId="{5249BA17-F0C3-4B7C-85B0-63834C2EAA46}" destId="{77F93436-C1ED-40D7-99BE-6A6FCC447A74}" srcOrd="0" destOrd="0" parTransId="{027D23A0-2CCA-4AA2-9BE9-82811ECA751B}" sibTransId="{C75A7247-FA29-4151-961B-C6B63065CD60}"/>
    <dgm:cxn modelId="{3342A988-C57D-4AA5-AD5F-F144D7FAEB69}" srcId="{0422AED6-D09B-4C85-91AD-882F01361880}" destId="{771B2E70-453A-42CC-BE2F-BB3041CC6A57}" srcOrd="0" destOrd="0" parTransId="{4C1FCC2D-C9E5-407C-9627-F070AC74105F}" sibTransId="{CC9D55D4-4C16-4AEA-8C0F-37B821802DBF}"/>
    <dgm:cxn modelId="{8AD3B98F-F455-4D1C-880C-F8FA66D81A5B}" srcId="{51AD7701-83B5-47F7-8D75-5816FE8310C3}" destId="{9EF59361-12E6-48DC-B8C9-F76129D0CF93}" srcOrd="0" destOrd="0" parTransId="{27C7AF30-C285-4005-A681-900FBC30D336}" sibTransId="{EE3770E4-A828-4EE0-9AC4-9672DA30A376}"/>
    <dgm:cxn modelId="{B0324B93-AA56-4D50-AD18-B0BABBFA6050}" type="presOf" srcId="{3B557D1B-C218-4DE2-A724-82D76642BB44}" destId="{644FF8E8-1F9A-42DC-8D91-F20ABFD662F7}" srcOrd="0" destOrd="0" presId="urn:microsoft.com/office/officeart/2005/8/layout/hierarchy2"/>
    <dgm:cxn modelId="{6A5E4C96-A340-4A9A-9E3E-AB2FAA2210D2}" type="presOf" srcId="{EDBABCBF-BBDE-4DA6-8660-CAD1FE5984CD}" destId="{48B5A0BB-5027-48B6-9458-6927B46571BD}" srcOrd="0" destOrd="0" presId="urn:microsoft.com/office/officeart/2005/8/layout/hierarchy2"/>
    <dgm:cxn modelId="{EB290C99-E697-46DB-B448-34A54CE7E91E}" type="presOf" srcId="{58365319-B3F7-44BC-8988-8E3FE793CDCC}" destId="{45785236-CDAC-47D0-B1A7-203E244200F9}" srcOrd="1" destOrd="0" presId="urn:microsoft.com/office/officeart/2005/8/layout/hierarchy2"/>
    <dgm:cxn modelId="{0824EE9A-C0EF-4B77-B46F-FB89CF54B5EB}" type="presOf" srcId="{202B2A85-3C95-443D-978D-84F0D9281E57}" destId="{21C4A3C1-CFF2-45D5-81F3-08D82E5030AB}" srcOrd="1" destOrd="0" presId="urn:microsoft.com/office/officeart/2005/8/layout/hierarchy2"/>
    <dgm:cxn modelId="{4CB4419C-1F86-4CD1-8426-F2B5D4747373}" srcId="{0CDD1644-6428-4658-8601-98C9232DCE4C}" destId="{E45E7FC8-E2CB-4C62-AE25-57142B5C8D8C}" srcOrd="1" destOrd="0" parTransId="{EDBABCBF-BBDE-4DA6-8660-CAD1FE5984CD}" sibTransId="{17AEE9EE-71C3-495B-BD33-9A8CBA433580}"/>
    <dgm:cxn modelId="{0917F19C-EFDB-4963-AEAC-B4599BDCCABA}" type="presOf" srcId="{18302CB3-DE36-4765-9E0B-7D54AD7F1301}" destId="{055C32A3-12FD-4FB9-8C44-4B544D217C82}" srcOrd="0" destOrd="0" presId="urn:microsoft.com/office/officeart/2005/8/layout/hierarchy2"/>
    <dgm:cxn modelId="{5886AD9D-76E6-42F0-9C9D-8D634CFA0CC9}" type="presOf" srcId="{53892E2C-BC5D-440C-85EB-C421B04A2AF3}" destId="{48EEBD29-B15F-46C1-B59B-C6D1C4E7CE00}" srcOrd="1" destOrd="0" presId="urn:microsoft.com/office/officeart/2005/8/layout/hierarchy2"/>
    <dgm:cxn modelId="{20E3E9A0-A63A-4187-9A72-F44C9E4209D8}" type="presOf" srcId="{8EC09F03-E938-4071-A34A-7315CA1C3301}" destId="{9BEC0CAB-5B03-4ECD-A412-3E1F9C8B93A8}" srcOrd="1" destOrd="0" presId="urn:microsoft.com/office/officeart/2005/8/layout/hierarchy2"/>
    <dgm:cxn modelId="{CF313DA2-D1AF-4242-A7E1-837F4204C08C}" type="presOf" srcId="{771B2E70-453A-42CC-BE2F-BB3041CC6A57}" destId="{B914C649-B347-4BCE-B8CB-B2652BC0204B}" srcOrd="0" destOrd="0" presId="urn:microsoft.com/office/officeart/2005/8/layout/hierarchy2"/>
    <dgm:cxn modelId="{139B7CA2-E9FB-4F56-BBD0-CD20575CD200}" type="presOf" srcId="{027D23A0-2CCA-4AA2-9BE9-82811ECA751B}" destId="{8571982B-BEDE-4FD0-93B2-1AF70B96880C}" srcOrd="1" destOrd="0" presId="urn:microsoft.com/office/officeart/2005/8/layout/hierarchy2"/>
    <dgm:cxn modelId="{81B705AE-A5D1-450C-806D-65057500D868}" srcId="{77F93436-C1ED-40D7-99BE-6A6FCC447A74}" destId="{0CDD1644-6428-4658-8601-98C9232DCE4C}" srcOrd="1" destOrd="0" parTransId="{79EC9881-0652-4A8D-8CC3-CBBE5A8955AA}" sibTransId="{5B0667CC-5AFB-4877-9427-90D2A5EB7B6E}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256776B4-232A-473F-AA6F-2863EA903AB9}" type="presOf" srcId="{D3EA9B92-C1E1-4201-BFC5-DB0AFFC1A4DE}" destId="{B04DAF73-F4BC-4F64-A5D4-76C2A34A30CA}" srcOrd="0" destOrd="0" presId="urn:microsoft.com/office/officeart/2005/8/layout/hierarchy2"/>
    <dgm:cxn modelId="{3B98D4B8-CF8E-4164-943D-CC212EF08026}" type="presOf" srcId="{C264D88E-E5E2-4DCF-94DD-03E4AADADA38}" destId="{A66DF3B9-18BD-4D2B-99E0-D9F7AA920CB6}" srcOrd="1" destOrd="0" presId="urn:microsoft.com/office/officeart/2005/8/layout/hierarchy2"/>
    <dgm:cxn modelId="{0898ABBC-D859-426F-975A-8F018E3F1709}" srcId="{0CDD1644-6428-4658-8601-98C9232DCE4C}" destId="{542168D5-9D1C-48B4-94A1-C0849E27E02C}" srcOrd="0" destOrd="0" parTransId="{AA140B36-94F6-4C5F-8791-C33A90CE8394}" sibTransId="{22BE6D19-B8CE-4B1B-A60F-9CC3F36AAEA9}"/>
    <dgm:cxn modelId="{E6903FBF-7220-4524-A657-E38321C10B22}" type="presOf" srcId="{4C1FCC2D-C9E5-407C-9627-F070AC74105F}" destId="{61A13F4C-DAD0-4DE6-93AB-672C7A389673}" srcOrd="1" destOrd="0" presId="urn:microsoft.com/office/officeart/2005/8/layout/hierarchy2"/>
    <dgm:cxn modelId="{14088EC1-6A45-474A-AEED-F93782F90501}" srcId="{0EB02066-DFDF-469F-AE2E-B352ADCFB639}" destId="{51AD7701-83B5-47F7-8D75-5816FE8310C3}" srcOrd="0" destOrd="0" parTransId="{58365319-B3F7-44BC-8988-8E3FE793CDCC}" sibTransId="{35C17C5A-AE58-41EB-8A87-CDC7FE0E744A}"/>
    <dgm:cxn modelId="{8B50C6C7-3B0D-485D-85BA-0BC09977116B}" type="presOf" srcId="{B7F4DCEE-36C0-4F61-B6E0-6D674E43DF23}" destId="{1F04F97E-93F3-4799-A103-191B39C456B3}" srcOrd="1" destOrd="0" presId="urn:microsoft.com/office/officeart/2005/8/layout/hierarchy2"/>
    <dgm:cxn modelId="{D8C2A1C8-4A68-4EB3-86AF-28F1700E55EA}" type="presOf" srcId="{27C7AF30-C285-4005-A681-900FBC30D336}" destId="{D84DDA38-5E05-4B15-8C13-3A61DADC0AFF}" srcOrd="1" destOrd="0" presId="urn:microsoft.com/office/officeart/2005/8/layout/hierarchy2"/>
    <dgm:cxn modelId="{E79CA9C9-2FB5-44CA-B0D2-393DB68DD95E}" type="presOf" srcId="{C2DFC707-5F97-443D-ADEA-A0BECD911A33}" destId="{185C3A30-394A-47CA-94A4-52ACDD3EBA9C}" srcOrd="1" destOrd="0" presId="urn:microsoft.com/office/officeart/2005/8/layout/hierarchy2"/>
    <dgm:cxn modelId="{66D5F8C9-08C1-4EE9-93A0-D03A87D792C0}" type="presOf" srcId="{EDBABCBF-BBDE-4DA6-8660-CAD1FE5984CD}" destId="{94E7BE25-143F-4548-B180-0F6E22D11C43}" srcOrd="1" destOrd="0" presId="urn:microsoft.com/office/officeart/2005/8/layout/hierarchy2"/>
    <dgm:cxn modelId="{EF5144CD-8DF8-4596-A297-6EC74AB63126}" type="presOf" srcId="{79EC9881-0652-4A8D-8CC3-CBBE5A8955AA}" destId="{3A1C4394-EAA8-43E2-B3E0-94345213D88B}" srcOrd="0" destOrd="0" presId="urn:microsoft.com/office/officeart/2005/8/layout/hierarchy2"/>
    <dgm:cxn modelId="{D2C950D6-3AC5-42A0-AA1A-72CD2416D75F}" type="presOf" srcId="{6DAF3569-A910-4184-B59F-C0A1937B863E}" destId="{62EB3402-B35B-4E6C-8937-79475A2CB574}" srcOrd="0" destOrd="0" presId="urn:microsoft.com/office/officeart/2005/8/layout/hierarchy2"/>
    <dgm:cxn modelId="{1508BEDA-E55C-4CCB-992F-468A5D49E722}" type="presOf" srcId="{9B686623-FDAB-4F9D-935F-97C50ED072B1}" destId="{05BA0D3E-B591-4EF3-9AF6-3756B588A695}" srcOrd="0" destOrd="0" presId="urn:microsoft.com/office/officeart/2005/8/layout/hierarchy2"/>
    <dgm:cxn modelId="{DF2A39DF-EFCA-4177-9154-B86BD58FDCD9}" type="presOf" srcId="{B6977942-F064-4C58-9001-49FBEBCB8357}" destId="{FD95EBD0-A346-4FDA-BF04-2E3B0D9E5B72}" srcOrd="0" destOrd="0" presId="urn:microsoft.com/office/officeart/2005/8/layout/hierarchy2"/>
    <dgm:cxn modelId="{C52F68E1-009A-41C7-A9BC-0DD2D07608F4}" srcId="{3B557D1B-C218-4DE2-A724-82D76642BB44}" destId="{AF6EFEFB-2CAC-4BD5-8D4C-A4CAA4543F73}" srcOrd="0" destOrd="0" parTransId="{5D8607AD-1905-4DB9-AAB2-927CF611D543}" sibTransId="{4FB60EE8-8AB2-44D8-829A-B05E8AF8B6FB}"/>
    <dgm:cxn modelId="{E83096E3-5DA6-4E8A-8AAD-9AFF8A326877}" type="presOf" srcId="{6DAF3569-A910-4184-B59F-C0A1937B863E}" destId="{3B1400EF-C0A8-4B96-9FB2-DC575DEA44B2}" srcOrd="1" destOrd="0" presId="urn:microsoft.com/office/officeart/2005/8/layout/hierarchy2"/>
    <dgm:cxn modelId="{A3AC19EA-A990-4D28-B815-DE67E28B7B5F}" type="presOf" srcId="{7B6B7B15-AE6F-4AF6-9A81-ACF5ABF83022}" destId="{5941B5EE-F269-4FAC-8F8C-2E52FA88569B}" srcOrd="0" destOrd="0" presId="urn:microsoft.com/office/officeart/2005/8/layout/hierarchy2"/>
    <dgm:cxn modelId="{09AEC6EF-B952-43A5-99D1-49243520384D}" type="presOf" srcId="{109749FE-DFE3-4A80-91DA-724BB5B0FABF}" destId="{D350D282-8519-419F-A4E7-3AFE7935B0FB}" srcOrd="0" destOrd="0" presId="urn:microsoft.com/office/officeart/2005/8/layout/hierarchy2"/>
    <dgm:cxn modelId="{14D2D0F0-8B75-44C9-BA5B-D1B38F0BE277}" srcId="{77F93436-C1ED-40D7-99BE-6A6FCC447A74}" destId="{14EF20AD-00C3-4F61-8CC8-5AF92AD20535}" srcOrd="0" destOrd="0" parTransId="{C2DFC707-5F97-443D-ADEA-A0BECD911A33}" sibTransId="{93821EF4-30B9-4C37-8C57-84649EACC293}"/>
    <dgm:cxn modelId="{8440A2F2-F796-401C-8C3C-5FDBEFD8566B}" srcId="{D3EA9B92-C1E1-4201-BFC5-DB0AFFC1A4DE}" destId="{7B6B7B15-AE6F-4AF6-9A81-ACF5ABF83022}" srcOrd="1" destOrd="0" parTransId="{B7F4DCEE-36C0-4F61-B6E0-6D674E43DF23}" sibTransId="{7B16C10C-A868-421C-8A24-D3D3B5A3185C}"/>
    <dgm:cxn modelId="{50DE9FF3-3E82-4DAC-A48D-B8B0BC8C3CE4}" type="presOf" srcId="{8A95C0D5-1ED6-4A63-B5F3-AB6B5F7A8CB2}" destId="{DDD8EE4A-24B9-4ADF-B221-5B4F2E776573}" srcOrd="0" destOrd="0" presId="urn:microsoft.com/office/officeart/2005/8/layout/hierarchy2"/>
    <dgm:cxn modelId="{A4828DFB-CB4D-4605-A40A-63F2B8C013BB}" srcId="{14EF20AD-00C3-4F61-8CC8-5AF92AD20535}" destId="{524513F0-DCDD-4240-AF07-69DCCBC25B1E}" srcOrd="1" destOrd="0" parTransId="{109749FE-DFE3-4A80-91DA-724BB5B0FABF}" sibTransId="{BF150BC0-B6AB-49E2-81C2-1AC0DD773805}"/>
    <dgm:cxn modelId="{AD46C5FE-BC23-45B9-8E71-00ED9470204F}" type="presOf" srcId="{7C3F84FF-A76F-4DE5-AA6F-91DBA74AEC1E}" destId="{4133EB7C-4C9C-4438-8455-C0332F81B987}" srcOrd="0" destOrd="0" presId="urn:microsoft.com/office/officeart/2005/8/layout/hierarchy2"/>
    <dgm:cxn modelId="{6193329F-633D-4F4A-A040-E84E9BBA53C5}" type="presParOf" srcId="{D78C8C3D-5292-4E55-B466-52C0E33D96D3}" destId="{2F55AA43-491C-47E1-9501-AFE3492CA525}" srcOrd="0" destOrd="0" presId="urn:microsoft.com/office/officeart/2005/8/layout/hierarchy2"/>
    <dgm:cxn modelId="{6967DB7B-43D4-4634-995C-01737865440B}" type="presParOf" srcId="{2F55AA43-491C-47E1-9501-AFE3492CA525}" destId="{B53D83BB-346C-4FB4-B116-E94D13BA76F6}" srcOrd="0" destOrd="0" presId="urn:microsoft.com/office/officeart/2005/8/layout/hierarchy2"/>
    <dgm:cxn modelId="{B3BA9B53-BB8F-4975-964C-ADBAE4886826}" type="presParOf" srcId="{2F55AA43-491C-47E1-9501-AFE3492CA525}" destId="{5D1F22C4-018E-44ED-BBE9-862533B7064A}" srcOrd="1" destOrd="0" presId="urn:microsoft.com/office/officeart/2005/8/layout/hierarchy2"/>
    <dgm:cxn modelId="{131537B8-BF27-4766-A70B-347EED3466F0}" type="presParOf" srcId="{5D1F22C4-018E-44ED-BBE9-862533B7064A}" destId="{BD2CAE3E-51EC-4F0A-88B3-7E0AEA7B9A6F}" srcOrd="0" destOrd="0" presId="urn:microsoft.com/office/officeart/2005/8/layout/hierarchy2"/>
    <dgm:cxn modelId="{11E9DB90-56C8-4923-BAF2-9AD7E7139DC0}" type="presParOf" srcId="{BD2CAE3E-51EC-4F0A-88B3-7E0AEA7B9A6F}" destId="{8571982B-BEDE-4FD0-93B2-1AF70B96880C}" srcOrd="0" destOrd="0" presId="urn:microsoft.com/office/officeart/2005/8/layout/hierarchy2"/>
    <dgm:cxn modelId="{2D680EA6-5D1A-4C44-9C7E-69356835979D}" type="presParOf" srcId="{5D1F22C4-018E-44ED-BBE9-862533B7064A}" destId="{766F0DFF-458D-4698-8FB4-D7FD4AB91CFB}" srcOrd="1" destOrd="0" presId="urn:microsoft.com/office/officeart/2005/8/layout/hierarchy2"/>
    <dgm:cxn modelId="{289BF60D-BDB2-42B7-9E7D-0790E63B1FBB}" type="presParOf" srcId="{766F0DFF-458D-4698-8FB4-D7FD4AB91CFB}" destId="{582E9D8E-2E0F-42D2-8D5A-BF66B865ACAF}" srcOrd="0" destOrd="0" presId="urn:microsoft.com/office/officeart/2005/8/layout/hierarchy2"/>
    <dgm:cxn modelId="{72C0286A-A2A0-4970-983B-E4F704DDB2B8}" type="presParOf" srcId="{766F0DFF-458D-4698-8FB4-D7FD4AB91CFB}" destId="{D7E39E94-2F98-42DE-910F-F020126E47A9}" srcOrd="1" destOrd="0" presId="urn:microsoft.com/office/officeart/2005/8/layout/hierarchy2"/>
    <dgm:cxn modelId="{294F2A5A-6C2D-41C1-A0D7-0B6995D57539}" type="presParOf" srcId="{D7E39E94-2F98-42DE-910F-F020126E47A9}" destId="{77E8428A-138F-4DEA-858B-AD9CC633E335}" srcOrd="0" destOrd="0" presId="urn:microsoft.com/office/officeart/2005/8/layout/hierarchy2"/>
    <dgm:cxn modelId="{ED507A67-A386-47F8-834A-5B4994F2D10C}" type="presParOf" srcId="{77E8428A-138F-4DEA-858B-AD9CC633E335}" destId="{185C3A30-394A-47CA-94A4-52ACDD3EBA9C}" srcOrd="0" destOrd="0" presId="urn:microsoft.com/office/officeart/2005/8/layout/hierarchy2"/>
    <dgm:cxn modelId="{86DBA690-71EF-457E-A2BF-0A6EBB5DAAB4}" type="presParOf" srcId="{D7E39E94-2F98-42DE-910F-F020126E47A9}" destId="{5E98769F-7536-416D-8FB3-3E0307B4D008}" srcOrd="1" destOrd="0" presId="urn:microsoft.com/office/officeart/2005/8/layout/hierarchy2"/>
    <dgm:cxn modelId="{BD3C96DE-F8C9-44FB-AA2D-9A4430CDB015}" type="presParOf" srcId="{5E98769F-7536-416D-8FB3-3E0307B4D008}" destId="{29752F4D-17F7-40BC-A261-1EBD76A5D7A2}" srcOrd="0" destOrd="0" presId="urn:microsoft.com/office/officeart/2005/8/layout/hierarchy2"/>
    <dgm:cxn modelId="{BF47B059-1EF9-4EAD-846A-91E5272929D4}" type="presParOf" srcId="{5E98769F-7536-416D-8FB3-3E0307B4D008}" destId="{A7278EFD-F872-46C0-B499-B91B6F7820A2}" srcOrd="1" destOrd="0" presId="urn:microsoft.com/office/officeart/2005/8/layout/hierarchy2"/>
    <dgm:cxn modelId="{7E4EE8BC-35A1-4635-802F-AC36B7F7E9C5}" type="presParOf" srcId="{A7278EFD-F872-46C0-B499-B91B6F7820A2}" destId="{055C32A3-12FD-4FB9-8C44-4B544D217C82}" srcOrd="0" destOrd="0" presId="urn:microsoft.com/office/officeart/2005/8/layout/hierarchy2"/>
    <dgm:cxn modelId="{6D2F3003-5601-4052-967D-998A11AA54AA}" type="presParOf" srcId="{055C32A3-12FD-4FB9-8C44-4B544D217C82}" destId="{CA4E2A73-96D6-4490-85A2-A114CF467821}" srcOrd="0" destOrd="0" presId="urn:microsoft.com/office/officeart/2005/8/layout/hierarchy2"/>
    <dgm:cxn modelId="{F151FC39-A060-4350-BD7F-288D8BA28DF4}" type="presParOf" srcId="{A7278EFD-F872-46C0-B499-B91B6F7820A2}" destId="{F3A0A01E-4120-46D1-B38B-3987C3915375}" srcOrd="1" destOrd="0" presId="urn:microsoft.com/office/officeart/2005/8/layout/hierarchy2"/>
    <dgm:cxn modelId="{E1157759-2F4D-4389-B496-2AFF37B953C7}" type="presParOf" srcId="{F3A0A01E-4120-46D1-B38B-3987C3915375}" destId="{DDD8EE4A-24B9-4ADF-B221-5B4F2E776573}" srcOrd="0" destOrd="0" presId="urn:microsoft.com/office/officeart/2005/8/layout/hierarchy2"/>
    <dgm:cxn modelId="{71D66738-A260-4678-8F36-8DB13999C164}" type="presParOf" srcId="{F3A0A01E-4120-46D1-B38B-3987C3915375}" destId="{61350547-F45E-4730-B466-EA9D45AE9AB7}" srcOrd="1" destOrd="0" presId="urn:microsoft.com/office/officeart/2005/8/layout/hierarchy2"/>
    <dgm:cxn modelId="{4EB41D3C-4577-4131-A5A8-1480A7DF2E6F}" type="presParOf" srcId="{A7278EFD-F872-46C0-B499-B91B6F7820A2}" destId="{D350D282-8519-419F-A4E7-3AFE7935B0FB}" srcOrd="2" destOrd="0" presId="urn:microsoft.com/office/officeart/2005/8/layout/hierarchy2"/>
    <dgm:cxn modelId="{85B9B20A-2842-43B5-8FCD-AD2B0DFCF2A7}" type="presParOf" srcId="{D350D282-8519-419F-A4E7-3AFE7935B0FB}" destId="{A8BD5020-B693-49E2-9689-323E131851DB}" srcOrd="0" destOrd="0" presId="urn:microsoft.com/office/officeart/2005/8/layout/hierarchy2"/>
    <dgm:cxn modelId="{B3C01513-E8FE-4E9F-B417-53594F32F2F4}" type="presParOf" srcId="{A7278EFD-F872-46C0-B499-B91B6F7820A2}" destId="{AF180DF1-B2D5-40B1-8EA4-E9A1CE29BF91}" srcOrd="3" destOrd="0" presId="urn:microsoft.com/office/officeart/2005/8/layout/hierarchy2"/>
    <dgm:cxn modelId="{8C514BFD-5EA4-44B0-A830-A475392C3846}" type="presParOf" srcId="{AF180DF1-B2D5-40B1-8EA4-E9A1CE29BF91}" destId="{100B6F5F-0B08-4DB1-ABD4-878493DF8246}" srcOrd="0" destOrd="0" presId="urn:microsoft.com/office/officeart/2005/8/layout/hierarchy2"/>
    <dgm:cxn modelId="{5653AD24-4D6B-4D7B-BECE-9502B009B96C}" type="presParOf" srcId="{AF180DF1-B2D5-40B1-8EA4-E9A1CE29BF91}" destId="{EB85D506-9CA4-4226-9F5F-DB150B5FD717}" srcOrd="1" destOrd="0" presId="urn:microsoft.com/office/officeart/2005/8/layout/hierarchy2"/>
    <dgm:cxn modelId="{28208D2E-E604-43DA-8471-D80B93EA86A6}" type="presParOf" srcId="{D7E39E94-2F98-42DE-910F-F020126E47A9}" destId="{3A1C4394-EAA8-43E2-B3E0-94345213D88B}" srcOrd="2" destOrd="0" presId="urn:microsoft.com/office/officeart/2005/8/layout/hierarchy2"/>
    <dgm:cxn modelId="{D6E75371-805A-47D9-B73D-F84118CA37EC}" type="presParOf" srcId="{3A1C4394-EAA8-43E2-B3E0-94345213D88B}" destId="{2A2A61BD-4218-41A1-A7E3-0AA98A8200B3}" srcOrd="0" destOrd="0" presId="urn:microsoft.com/office/officeart/2005/8/layout/hierarchy2"/>
    <dgm:cxn modelId="{5444669C-94F3-4411-BC4F-EBA1980A5F4E}" type="presParOf" srcId="{D7E39E94-2F98-42DE-910F-F020126E47A9}" destId="{E472AEC7-95BE-4A54-9514-22FC9D53454B}" srcOrd="3" destOrd="0" presId="urn:microsoft.com/office/officeart/2005/8/layout/hierarchy2"/>
    <dgm:cxn modelId="{7D6E8596-8570-4264-8FD4-0A61EEFE461C}" type="presParOf" srcId="{E472AEC7-95BE-4A54-9514-22FC9D53454B}" destId="{DC422564-D560-479F-9AAD-235201057188}" srcOrd="0" destOrd="0" presId="urn:microsoft.com/office/officeart/2005/8/layout/hierarchy2"/>
    <dgm:cxn modelId="{8B46DC1D-F246-427B-86E9-FE36520B7B7A}" type="presParOf" srcId="{E472AEC7-95BE-4A54-9514-22FC9D53454B}" destId="{B8E85C44-3EB8-4815-819A-EAE035752F22}" srcOrd="1" destOrd="0" presId="urn:microsoft.com/office/officeart/2005/8/layout/hierarchy2"/>
    <dgm:cxn modelId="{BF3D8B09-6560-4780-8412-7E4E73D97DD9}" type="presParOf" srcId="{B8E85C44-3EB8-4815-819A-EAE035752F22}" destId="{E9467AB5-D009-4BD8-A3B6-68124BDB56EB}" srcOrd="0" destOrd="0" presId="urn:microsoft.com/office/officeart/2005/8/layout/hierarchy2"/>
    <dgm:cxn modelId="{F49BFC81-9019-4D2F-991D-87935A36C4D8}" type="presParOf" srcId="{E9467AB5-D009-4BD8-A3B6-68124BDB56EB}" destId="{663CBD14-E013-4701-B9A9-8B3324C0D93C}" srcOrd="0" destOrd="0" presId="urn:microsoft.com/office/officeart/2005/8/layout/hierarchy2"/>
    <dgm:cxn modelId="{34F485E6-8071-4957-8A36-1AAAEDC7E069}" type="presParOf" srcId="{B8E85C44-3EB8-4815-819A-EAE035752F22}" destId="{3BD3C857-BA7C-44EE-AF85-553FEF1C7F87}" srcOrd="1" destOrd="0" presId="urn:microsoft.com/office/officeart/2005/8/layout/hierarchy2"/>
    <dgm:cxn modelId="{21BA933B-56F1-426F-8739-949DE16CDCA7}" type="presParOf" srcId="{3BD3C857-BA7C-44EE-AF85-553FEF1C7F87}" destId="{59EC6B2F-A188-41DA-96C8-E31E8E0860ED}" srcOrd="0" destOrd="0" presId="urn:microsoft.com/office/officeart/2005/8/layout/hierarchy2"/>
    <dgm:cxn modelId="{EF917505-84E9-48B3-9917-D5B8B58A6578}" type="presParOf" srcId="{3BD3C857-BA7C-44EE-AF85-553FEF1C7F87}" destId="{BD7A9B67-066D-4AEF-A9C0-F62B299695D3}" srcOrd="1" destOrd="0" presId="urn:microsoft.com/office/officeart/2005/8/layout/hierarchy2"/>
    <dgm:cxn modelId="{06E19A6D-07DF-422A-BA0E-FE1497B8614B}" type="presParOf" srcId="{B8E85C44-3EB8-4815-819A-EAE035752F22}" destId="{48B5A0BB-5027-48B6-9458-6927B46571BD}" srcOrd="2" destOrd="0" presId="urn:microsoft.com/office/officeart/2005/8/layout/hierarchy2"/>
    <dgm:cxn modelId="{A21CE65F-60F4-4B8B-B8D0-8CCBF97A11B4}" type="presParOf" srcId="{48B5A0BB-5027-48B6-9458-6927B46571BD}" destId="{94E7BE25-143F-4548-B180-0F6E22D11C43}" srcOrd="0" destOrd="0" presId="urn:microsoft.com/office/officeart/2005/8/layout/hierarchy2"/>
    <dgm:cxn modelId="{A89251D3-B6A7-429E-BECE-D71F09284F1A}" type="presParOf" srcId="{B8E85C44-3EB8-4815-819A-EAE035752F22}" destId="{AAC1245D-B7FB-4E32-88C0-E3FD66358024}" srcOrd="3" destOrd="0" presId="urn:microsoft.com/office/officeart/2005/8/layout/hierarchy2"/>
    <dgm:cxn modelId="{BC53B15F-4840-44E2-A104-F7DB1571EB0A}" type="presParOf" srcId="{AAC1245D-B7FB-4E32-88C0-E3FD66358024}" destId="{892E260E-AB54-46F3-A5D1-D89B5875647E}" srcOrd="0" destOrd="0" presId="urn:microsoft.com/office/officeart/2005/8/layout/hierarchy2"/>
    <dgm:cxn modelId="{84A7CC7A-CBB8-4A89-B44A-9B30DC6CF924}" type="presParOf" srcId="{AAC1245D-B7FB-4E32-88C0-E3FD66358024}" destId="{89B24E6A-E951-4FA5-9637-9D9CAC9CF193}" srcOrd="1" destOrd="0" presId="urn:microsoft.com/office/officeart/2005/8/layout/hierarchy2"/>
    <dgm:cxn modelId="{B7F10862-4F74-45A9-ABC0-4CF1A3258712}" type="presParOf" srcId="{D7E39E94-2F98-42DE-910F-F020126E47A9}" destId="{C3B3EA7D-E756-4DE9-AA8A-8417F31FC918}" srcOrd="4" destOrd="0" presId="urn:microsoft.com/office/officeart/2005/8/layout/hierarchy2"/>
    <dgm:cxn modelId="{ACE7D322-E170-4CD5-A77D-AB2CC5DF9928}" type="presParOf" srcId="{C3B3EA7D-E756-4DE9-AA8A-8417F31FC918}" destId="{9C03EE5A-F0AB-43E3-8DF3-EDA0F9D6ED09}" srcOrd="0" destOrd="0" presId="urn:microsoft.com/office/officeart/2005/8/layout/hierarchy2"/>
    <dgm:cxn modelId="{91BDB4B1-11FC-4266-B216-A5578E1F00AF}" type="presParOf" srcId="{D7E39E94-2F98-42DE-910F-F020126E47A9}" destId="{0C7D6664-E2BA-4A4D-89FF-841D9AB4EA66}" srcOrd="5" destOrd="0" presId="urn:microsoft.com/office/officeart/2005/8/layout/hierarchy2"/>
    <dgm:cxn modelId="{0939C456-680B-479C-B37F-712DF60F9CDB}" type="presParOf" srcId="{0C7D6664-E2BA-4A4D-89FF-841D9AB4EA66}" destId="{644FF8E8-1F9A-42DC-8D91-F20ABFD662F7}" srcOrd="0" destOrd="0" presId="urn:microsoft.com/office/officeart/2005/8/layout/hierarchy2"/>
    <dgm:cxn modelId="{3434EE32-D87F-4992-9E59-04944FAD1494}" type="presParOf" srcId="{0C7D6664-E2BA-4A4D-89FF-841D9AB4EA66}" destId="{2FB2D47E-00F8-4A74-B45E-BECBDB05B64B}" srcOrd="1" destOrd="0" presId="urn:microsoft.com/office/officeart/2005/8/layout/hierarchy2"/>
    <dgm:cxn modelId="{4C614698-0956-416F-8652-E21AEF525713}" type="presParOf" srcId="{2FB2D47E-00F8-4A74-B45E-BECBDB05B64B}" destId="{E212AA9C-2BA0-4825-AE3B-3DFD53FF894A}" srcOrd="0" destOrd="0" presId="urn:microsoft.com/office/officeart/2005/8/layout/hierarchy2"/>
    <dgm:cxn modelId="{52B67E71-2457-4B5A-AC97-4921071869C7}" type="presParOf" srcId="{E212AA9C-2BA0-4825-AE3B-3DFD53FF894A}" destId="{BC738E07-2568-4592-815D-63D13CA943B9}" srcOrd="0" destOrd="0" presId="urn:microsoft.com/office/officeart/2005/8/layout/hierarchy2"/>
    <dgm:cxn modelId="{B646214F-D83A-41C6-BFF8-635086E9ED22}" type="presParOf" srcId="{2FB2D47E-00F8-4A74-B45E-BECBDB05B64B}" destId="{39B70F2E-9FBC-4662-A02D-897FDA4E82AA}" srcOrd="1" destOrd="0" presId="urn:microsoft.com/office/officeart/2005/8/layout/hierarchy2"/>
    <dgm:cxn modelId="{3D96FF80-14C0-42F0-BC44-3E646FE92200}" type="presParOf" srcId="{39B70F2E-9FBC-4662-A02D-897FDA4E82AA}" destId="{7A581F15-4CD0-4082-90BB-484B7511614B}" srcOrd="0" destOrd="0" presId="urn:microsoft.com/office/officeart/2005/8/layout/hierarchy2"/>
    <dgm:cxn modelId="{7BE54F52-61A9-40BC-B064-E48A9AC89CA7}" type="presParOf" srcId="{39B70F2E-9FBC-4662-A02D-897FDA4E82AA}" destId="{40452F5F-321C-497D-AAD7-11279DD64A95}" srcOrd="1" destOrd="0" presId="urn:microsoft.com/office/officeart/2005/8/layout/hierarchy2"/>
    <dgm:cxn modelId="{43C336B7-CF01-4988-991E-CBF07D2E1281}" type="presParOf" srcId="{2FB2D47E-00F8-4A74-B45E-BECBDB05B64B}" destId="{81B36F33-04A6-4EBB-8638-2284387C64A4}" srcOrd="2" destOrd="0" presId="urn:microsoft.com/office/officeart/2005/8/layout/hierarchy2"/>
    <dgm:cxn modelId="{B56B3F7D-4731-4484-AB0F-C7CBD4271EB8}" type="presParOf" srcId="{81B36F33-04A6-4EBB-8638-2284387C64A4}" destId="{21C4A3C1-CFF2-45D5-81F3-08D82E5030AB}" srcOrd="0" destOrd="0" presId="urn:microsoft.com/office/officeart/2005/8/layout/hierarchy2"/>
    <dgm:cxn modelId="{C41464D6-8DBD-4B40-B8F6-3C64E65FA52F}" type="presParOf" srcId="{2FB2D47E-00F8-4A74-B45E-BECBDB05B64B}" destId="{888F8BCA-DC5F-4D89-A28E-BFB7B9D656DF}" srcOrd="3" destOrd="0" presId="urn:microsoft.com/office/officeart/2005/8/layout/hierarchy2"/>
    <dgm:cxn modelId="{F25DD407-78C1-4781-AE89-08A198FF3D0E}" type="presParOf" srcId="{888F8BCA-DC5F-4D89-A28E-BFB7B9D656DF}" destId="{FD95EBD0-A346-4FDA-BF04-2E3B0D9E5B72}" srcOrd="0" destOrd="0" presId="urn:microsoft.com/office/officeart/2005/8/layout/hierarchy2"/>
    <dgm:cxn modelId="{3D5C8DFF-BFBF-4CE6-8DC3-F1A27993BF69}" type="presParOf" srcId="{888F8BCA-DC5F-4D89-A28E-BFB7B9D656DF}" destId="{B65461EC-E952-4261-8BEE-88F6C42D3007}" srcOrd="1" destOrd="0" presId="urn:microsoft.com/office/officeart/2005/8/layout/hierarchy2"/>
    <dgm:cxn modelId="{BA73A65B-405B-4EA1-811D-DA49055F1E1D}" type="presParOf" srcId="{D7E39E94-2F98-42DE-910F-F020126E47A9}" destId="{53E85E08-BA7F-4C67-8A09-05E7BFF4B5DA}" srcOrd="6" destOrd="0" presId="urn:microsoft.com/office/officeart/2005/8/layout/hierarchy2"/>
    <dgm:cxn modelId="{35A3FE46-BC68-487A-88C4-EAB17D1F6403}" type="presParOf" srcId="{53E85E08-BA7F-4C67-8A09-05E7BFF4B5DA}" destId="{9BEC0CAB-5B03-4ECD-A412-3E1F9C8B93A8}" srcOrd="0" destOrd="0" presId="urn:microsoft.com/office/officeart/2005/8/layout/hierarchy2"/>
    <dgm:cxn modelId="{094EB408-2C6C-4F9A-B71F-CD0BE913CEF7}" type="presParOf" srcId="{D7E39E94-2F98-42DE-910F-F020126E47A9}" destId="{BDC18BEC-0ECB-4D31-AAE1-AF5CF9AFD49B}" srcOrd="7" destOrd="0" presId="urn:microsoft.com/office/officeart/2005/8/layout/hierarchy2"/>
    <dgm:cxn modelId="{AA067C15-6BCA-4EA3-A0ED-F83A0A83CD89}" type="presParOf" srcId="{BDC18BEC-0ECB-4D31-AAE1-AF5CF9AFD49B}" destId="{B04DAF73-F4BC-4F64-A5D4-76C2A34A30CA}" srcOrd="0" destOrd="0" presId="urn:microsoft.com/office/officeart/2005/8/layout/hierarchy2"/>
    <dgm:cxn modelId="{51DC65E4-9B49-46B9-B246-00294956B32B}" type="presParOf" srcId="{BDC18BEC-0ECB-4D31-AAE1-AF5CF9AFD49B}" destId="{B51247BC-15EC-49E3-81F4-4FC7162286B8}" srcOrd="1" destOrd="0" presId="urn:microsoft.com/office/officeart/2005/8/layout/hierarchy2"/>
    <dgm:cxn modelId="{A9C0C8C6-FB1D-4E8C-9DA2-7B3EFF446F75}" type="presParOf" srcId="{B51247BC-15EC-49E3-81F4-4FC7162286B8}" destId="{3E584B17-6A43-4657-9341-2E326D2633DB}" srcOrd="0" destOrd="0" presId="urn:microsoft.com/office/officeart/2005/8/layout/hierarchy2"/>
    <dgm:cxn modelId="{DD02D675-A735-42BE-8D08-5D169FAE0B24}" type="presParOf" srcId="{3E584B17-6A43-4657-9341-2E326D2633DB}" destId="{91116DFA-2070-4CA2-B42A-40008DBAA53D}" srcOrd="0" destOrd="0" presId="urn:microsoft.com/office/officeart/2005/8/layout/hierarchy2"/>
    <dgm:cxn modelId="{4A3DB29A-DB08-432E-9438-1BA2EC776C5E}" type="presParOf" srcId="{B51247BC-15EC-49E3-81F4-4FC7162286B8}" destId="{1F3A8719-18DD-4F05-B3AA-E26ADDE8D5E8}" srcOrd="1" destOrd="0" presId="urn:microsoft.com/office/officeart/2005/8/layout/hierarchy2"/>
    <dgm:cxn modelId="{9E4EFDD1-166A-45EA-BF21-C0A4DF91FB8E}" type="presParOf" srcId="{1F3A8719-18DD-4F05-B3AA-E26ADDE8D5E8}" destId="{FAF6558B-FFED-4614-8CCD-6C089830BFA7}" srcOrd="0" destOrd="0" presId="urn:microsoft.com/office/officeart/2005/8/layout/hierarchy2"/>
    <dgm:cxn modelId="{1D42FC90-8E03-4C2C-A77E-774546BE1C71}" type="presParOf" srcId="{1F3A8719-18DD-4F05-B3AA-E26ADDE8D5E8}" destId="{0ABEB18C-F6EF-48AD-97AD-444692641F1C}" srcOrd="1" destOrd="0" presId="urn:microsoft.com/office/officeart/2005/8/layout/hierarchy2"/>
    <dgm:cxn modelId="{40B8701B-ED76-4A94-927D-2DAA81EF7CD4}" type="presParOf" srcId="{B51247BC-15EC-49E3-81F4-4FC7162286B8}" destId="{92A68FE7-DBAD-4BDB-BECE-57B7BA0D826E}" srcOrd="2" destOrd="0" presId="urn:microsoft.com/office/officeart/2005/8/layout/hierarchy2"/>
    <dgm:cxn modelId="{47FE753E-40E1-4A00-94D0-9472BDA875C2}" type="presParOf" srcId="{92A68FE7-DBAD-4BDB-BECE-57B7BA0D826E}" destId="{1F04F97E-93F3-4799-A103-191B39C456B3}" srcOrd="0" destOrd="0" presId="urn:microsoft.com/office/officeart/2005/8/layout/hierarchy2"/>
    <dgm:cxn modelId="{088FD544-8CFE-4C07-8D78-FD865F0AF4F3}" type="presParOf" srcId="{B51247BC-15EC-49E3-81F4-4FC7162286B8}" destId="{9E8B7ACD-0244-42A6-A636-A054BB33960E}" srcOrd="3" destOrd="0" presId="urn:microsoft.com/office/officeart/2005/8/layout/hierarchy2"/>
    <dgm:cxn modelId="{F64DAB69-C9C9-4AD8-B1E3-A16390760F09}" type="presParOf" srcId="{9E8B7ACD-0244-42A6-A636-A054BB33960E}" destId="{5941B5EE-F269-4FAC-8F8C-2E52FA88569B}" srcOrd="0" destOrd="0" presId="urn:microsoft.com/office/officeart/2005/8/layout/hierarchy2"/>
    <dgm:cxn modelId="{B7C2AC15-8445-4CF8-B5C1-E2319974D1EF}" type="presParOf" srcId="{9E8B7ACD-0244-42A6-A636-A054BB33960E}" destId="{6BE15F2F-4484-45F0-A4DD-77B1B748FD55}" srcOrd="1" destOrd="0" presId="urn:microsoft.com/office/officeart/2005/8/layout/hierarchy2"/>
    <dgm:cxn modelId="{4EDCD2D3-DB11-4C6B-AB1C-83A4CD7A38F9}" type="presParOf" srcId="{D7E39E94-2F98-42DE-910F-F020126E47A9}" destId="{260DE036-1A98-4BD8-BA86-B310810BE27C}" srcOrd="8" destOrd="0" presId="urn:microsoft.com/office/officeart/2005/8/layout/hierarchy2"/>
    <dgm:cxn modelId="{41293A18-5FA3-4384-A939-1EC1DD3CE75E}" type="presParOf" srcId="{260DE036-1A98-4BD8-BA86-B310810BE27C}" destId="{A66DF3B9-18BD-4D2B-99E0-D9F7AA920CB6}" srcOrd="0" destOrd="0" presId="urn:microsoft.com/office/officeart/2005/8/layout/hierarchy2"/>
    <dgm:cxn modelId="{36C1B25B-8E6D-488A-8468-AE5C70F63186}" type="presParOf" srcId="{D7E39E94-2F98-42DE-910F-F020126E47A9}" destId="{DF0CA26F-B924-428D-9FD1-93BD27839915}" srcOrd="9" destOrd="0" presId="urn:microsoft.com/office/officeart/2005/8/layout/hierarchy2"/>
    <dgm:cxn modelId="{A6879E6B-F49E-4E1C-BB30-243E9285ED7F}" type="presParOf" srcId="{DF0CA26F-B924-428D-9FD1-93BD27839915}" destId="{05BA0D3E-B591-4EF3-9AF6-3756B588A695}" srcOrd="0" destOrd="0" presId="urn:microsoft.com/office/officeart/2005/8/layout/hierarchy2"/>
    <dgm:cxn modelId="{55ADEE03-024E-41BA-85BC-816382BC9F4A}" type="presParOf" srcId="{DF0CA26F-B924-428D-9FD1-93BD27839915}" destId="{3EE9E92C-4B63-4878-B14A-1B0602E2E649}" srcOrd="1" destOrd="0" presId="urn:microsoft.com/office/officeart/2005/8/layout/hierarchy2"/>
    <dgm:cxn modelId="{1F351A12-BDC9-4CC5-A9C7-3C0F6334264E}" type="presParOf" srcId="{5D1F22C4-018E-44ED-BBE9-862533B7064A}" destId="{4133EB7C-4C9C-4438-8455-C0332F81B987}" srcOrd="2" destOrd="0" presId="urn:microsoft.com/office/officeart/2005/8/layout/hierarchy2"/>
    <dgm:cxn modelId="{2D6630A8-A013-4DAA-A423-5F4B16D63AD5}" type="presParOf" srcId="{4133EB7C-4C9C-4438-8455-C0332F81B987}" destId="{AD511AE0-6DE4-4C10-9295-074F71A9C956}" srcOrd="0" destOrd="0" presId="urn:microsoft.com/office/officeart/2005/8/layout/hierarchy2"/>
    <dgm:cxn modelId="{FD4234FA-2811-4ADF-B4F3-8EC985EA4D66}" type="presParOf" srcId="{5D1F22C4-018E-44ED-BBE9-862533B7064A}" destId="{9BF29871-43B1-45CE-BA1B-374F0635AC7E}" srcOrd="3" destOrd="0" presId="urn:microsoft.com/office/officeart/2005/8/layout/hierarchy2"/>
    <dgm:cxn modelId="{0304674F-9633-4D51-879D-94598C683DDD}" type="presParOf" srcId="{9BF29871-43B1-45CE-BA1B-374F0635AC7E}" destId="{F12379C6-711B-44D4-A528-FA3BE2438958}" srcOrd="0" destOrd="0" presId="urn:microsoft.com/office/officeart/2005/8/layout/hierarchy2"/>
    <dgm:cxn modelId="{E8F9391B-CBBD-4D86-847C-4D576B268252}" type="presParOf" srcId="{9BF29871-43B1-45CE-BA1B-374F0635AC7E}" destId="{A57A0D64-8A1C-445F-B658-50E2D8715DF1}" srcOrd="1" destOrd="0" presId="urn:microsoft.com/office/officeart/2005/8/layout/hierarchy2"/>
    <dgm:cxn modelId="{9287929B-0974-44AC-827F-4B76AB764EC1}" type="presParOf" srcId="{A57A0D64-8A1C-445F-B658-50E2D8715DF1}" destId="{CEFCF7D5-DA55-4897-A25C-B00B0F52FBB2}" srcOrd="0" destOrd="0" presId="urn:microsoft.com/office/officeart/2005/8/layout/hierarchy2"/>
    <dgm:cxn modelId="{873204DD-C952-4078-B843-6B9E70ADB9A3}" type="presParOf" srcId="{CEFCF7D5-DA55-4897-A25C-B00B0F52FBB2}" destId="{45785236-CDAC-47D0-B1A7-203E244200F9}" srcOrd="0" destOrd="0" presId="urn:microsoft.com/office/officeart/2005/8/layout/hierarchy2"/>
    <dgm:cxn modelId="{2F2E33A9-967A-4351-95AA-BED915FE5C47}" type="presParOf" srcId="{A57A0D64-8A1C-445F-B658-50E2D8715DF1}" destId="{80D3BEAD-FB83-49A1-A11E-198EA979FE7C}" srcOrd="1" destOrd="0" presId="urn:microsoft.com/office/officeart/2005/8/layout/hierarchy2"/>
    <dgm:cxn modelId="{77AD3FF5-4012-4B23-988D-298C36A12915}" type="presParOf" srcId="{80D3BEAD-FB83-49A1-A11E-198EA979FE7C}" destId="{5AF42CAA-C95C-4F79-823F-EBE588576BC7}" srcOrd="0" destOrd="0" presId="urn:microsoft.com/office/officeart/2005/8/layout/hierarchy2"/>
    <dgm:cxn modelId="{07590CD9-4AB2-425F-8CE6-2A6125490030}" type="presParOf" srcId="{80D3BEAD-FB83-49A1-A11E-198EA979FE7C}" destId="{EFE88D2D-D30B-4725-A779-1C5F8B1D294C}" srcOrd="1" destOrd="0" presId="urn:microsoft.com/office/officeart/2005/8/layout/hierarchy2"/>
    <dgm:cxn modelId="{575E0453-CCCD-4FED-B1A3-A92CF148935B}" type="presParOf" srcId="{EFE88D2D-D30B-4725-A779-1C5F8B1D294C}" destId="{4BA7EDB0-E70C-485F-9867-EE948AA58619}" srcOrd="0" destOrd="0" presId="urn:microsoft.com/office/officeart/2005/8/layout/hierarchy2"/>
    <dgm:cxn modelId="{A273ACC9-E942-443A-A445-70CC72E832E9}" type="presParOf" srcId="{4BA7EDB0-E70C-485F-9867-EE948AA58619}" destId="{D84DDA38-5E05-4B15-8C13-3A61DADC0AFF}" srcOrd="0" destOrd="0" presId="urn:microsoft.com/office/officeart/2005/8/layout/hierarchy2"/>
    <dgm:cxn modelId="{CF80C8A8-E690-4901-8C12-553FF0FFE2B2}" type="presParOf" srcId="{EFE88D2D-D30B-4725-A779-1C5F8B1D294C}" destId="{B9BD6985-FE17-46B3-ABAE-B0B9F1700CD5}" srcOrd="1" destOrd="0" presId="urn:microsoft.com/office/officeart/2005/8/layout/hierarchy2"/>
    <dgm:cxn modelId="{87C1AFA4-64C1-4569-A25D-AD9005F9A556}" type="presParOf" srcId="{B9BD6985-FE17-46B3-ABAE-B0B9F1700CD5}" destId="{7F29B213-AD2F-4911-95C6-720214F603C1}" srcOrd="0" destOrd="0" presId="urn:microsoft.com/office/officeart/2005/8/layout/hierarchy2"/>
    <dgm:cxn modelId="{FF9B330C-E62F-4168-A9D5-DEDEA411DFF2}" type="presParOf" srcId="{B9BD6985-FE17-46B3-ABAE-B0B9F1700CD5}" destId="{46C91DF7-C982-44BB-9866-E754BD068300}" srcOrd="1" destOrd="0" presId="urn:microsoft.com/office/officeart/2005/8/layout/hierarchy2"/>
    <dgm:cxn modelId="{9620F10B-BC46-4495-B7C4-2C9D2D717CB8}" type="presParOf" srcId="{5D1F22C4-018E-44ED-BBE9-862533B7064A}" destId="{DF89F0DF-8F8A-4D01-9858-EDC38CE8FC74}" srcOrd="4" destOrd="0" presId="urn:microsoft.com/office/officeart/2005/8/layout/hierarchy2"/>
    <dgm:cxn modelId="{7D1362FB-6FF0-4F1F-91C4-B104FD182539}" type="presParOf" srcId="{DF89F0DF-8F8A-4D01-9858-EDC38CE8FC74}" destId="{48EEBD29-B15F-46C1-B59B-C6D1C4E7CE00}" srcOrd="0" destOrd="0" presId="urn:microsoft.com/office/officeart/2005/8/layout/hierarchy2"/>
    <dgm:cxn modelId="{7C653DC6-C693-4C46-9E23-32947AEF0913}" type="presParOf" srcId="{5D1F22C4-018E-44ED-BBE9-862533B7064A}" destId="{C67C11DC-3904-42F4-B1E4-4F3B35C875E8}" srcOrd="5" destOrd="0" presId="urn:microsoft.com/office/officeart/2005/8/layout/hierarchy2"/>
    <dgm:cxn modelId="{EDAA98E1-E1A5-4EEB-AEF2-9704CAB00B66}" type="presParOf" srcId="{C67C11DC-3904-42F4-B1E4-4F3B35C875E8}" destId="{A9234426-CD92-4D48-9270-B3B85B1665C7}" srcOrd="0" destOrd="0" presId="urn:microsoft.com/office/officeart/2005/8/layout/hierarchy2"/>
    <dgm:cxn modelId="{DD0A602C-6295-47C0-A1F7-4A5F6C4302B9}" type="presParOf" srcId="{C67C11DC-3904-42F4-B1E4-4F3B35C875E8}" destId="{0A11F30E-4CA2-4706-82E0-9DE41C25F2C3}" srcOrd="1" destOrd="0" presId="urn:microsoft.com/office/officeart/2005/8/layout/hierarchy2"/>
    <dgm:cxn modelId="{114C5DE8-583A-4655-8830-F729387E2CA3}" type="presParOf" srcId="{0A11F30E-4CA2-4706-82E0-9DE41C25F2C3}" destId="{C04419D4-E702-4E4B-AEDC-AF1B8CE4A64E}" srcOrd="0" destOrd="0" presId="urn:microsoft.com/office/officeart/2005/8/layout/hierarchy2"/>
    <dgm:cxn modelId="{09E24547-7765-4680-81FF-9C4D08FB641C}" type="presParOf" srcId="{C04419D4-E702-4E4B-AEDC-AF1B8CE4A64E}" destId="{61A13F4C-DAD0-4DE6-93AB-672C7A389673}" srcOrd="0" destOrd="0" presId="urn:microsoft.com/office/officeart/2005/8/layout/hierarchy2"/>
    <dgm:cxn modelId="{F95D6930-15BD-4A3C-885A-BD012EE594AE}" type="presParOf" srcId="{0A11F30E-4CA2-4706-82E0-9DE41C25F2C3}" destId="{739397D5-A0F7-47AF-880B-5999580DCF09}" srcOrd="1" destOrd="0" presId="urn:microsoft.com/office/officeart/2005/8/layout/hierarchy2"/>
    <dgm:cxn modelId="{7D756360-02DE-4EC5-A0B6-C7EA967AD35D}" type="presParOf" srcId="{739397D5-A0F7-47AF-880B-5999580DCF09}" destId="{B914C649-B347-4BCE-B8CB-B2652BC0204B}" srcOrd="0" destOrd="0" presId="urn:microsoft.com/office/officeart/2005/8/layout/hierarchy2"/>
    <dgm:cxn modelId="{8A4EE39D-6648-4267-945B-500E1948B2EC}" type="presParOf" srcId="{739397D5-A0F7-47AF-880B-5999580DCF09}" destId="{5A8681DE-44EC-4C73-B4A6-2DCE5B193D1D}" srcOrd="1" destOrd="0" presId="urn:microsoft.com/office/officeart/2005/8/layout/hierarchy2"/>
    <dgm:cxn modelId="{6E392FF8-9E76-41B6-A3C9-26ECD6473B2C}" type="presParOf" srcId="{5A8681DE-44EC-4C73-B4A6-2DCE5B193D1D}" destId="{62EB3402-B35B-4E6C-8937-79475A2CB574}" srcOrd="0" destOrd="0" presId="urn:microsoft.com/office/officeart/2005/8/layout/hierarchy2"/>
    <dgm:cxn modelId="{572C5362-E486-4923-AB4A-E4733655B05B}" type="presParOf" srcId="{62EB3402-B35B-4E6C-8937-79475A2CB574}" destId="{3B1400EF-C0A8-4B96-9FB2-DC575DEA44B2}" srcOrd="0" destOrd="0" presId="urn:microsoft.com/office/officeart/2005/8/layout/hierarchy2"/>
    <dgm:cxn modelId="{A00EAF15-9490-45B2-ACCD-410EA4C95F81}" type="presParOf" srcId="{5A8681DE-44EC-4C73-B4A6-2DCE5B193D1D}" destId="{96BDE75A-8179-4176-B074-D7A5EC6F2405}" srcOrd="1" destOrd="0" presId="urn:microsoft.com/office/officeart/2005/8/layout/hierarchy2"/>
    <dgm:cxn modelId="{BD6F9919-1CAE-4340-ACF7-DA0FA569FB21}" type="presParOf" srcId="{96BDE75A-8179-4176-B074-D7A5EC6F2405}" destId="{C21F581C-FE58-4667-9D59-1514DFA9C14A}" srcOrd="0" destOrd="0" presId="urn:microsoft.com/office/officeart/2005/8/layout/hierarchy2"/>
    <dgm:cxn modelId="{F7168CBC-B4B3-487D-998A-6F2EE8E9A0C9}" type="presParOf" srcId="{96BDE75A-8179-4176-B074-D7A5EC6F2405}" destId="{AE1D3B7A-E071-4ABF-9814-7D3858FA90CB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702F5-B5E5-4171-99E7-6C6A601A1DB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F924-4B49-4527-AABA-737E6437ED8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서버실의 온도나 습도가 표준에 적합하지 않을 경우 기존 서버를 방해하거나 손상시킬 수 있기 때문에 서버를 적절하게 운영하기 위해서는 서버실의 온도와 습도를 고려할 필요가 있다</a:t>
          </a:r>
          <a:r>
            <a:rPr lang="en-US" sz="1500" kern="1200" dirty="0"/>
            <a:t>.</a:t>
          </a:r>
        </a:p>
      </dsp:txBody>
      <dsp:txXfrm>
        <a:off x="0" y="2492"/>
        <a:ext cx="6492875" cy="1700138"/>
      </dsp:txXfrm>
    </dsp:sp>
    <dsp:sp modelId="{D045B847-AF73-49C1-9186-09897D16B31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B6D44-967C-4943-AEDF-7EDD3A7C4AFB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일반적으로 서버실은 서버실에 필요한 기준에 따라 에어컨 냉방으로 준비 되어있다</a:t>
          </a:r>
          <a:r>
            <a:rPr lang="en-US" sz="1500" kern="1200" dirty="0"/>
            <a:t>. </a:t>
          </a:r>
          <a:r>
            <a:rPr lang="ko-KR" sz="1500" kern="1200" dirty="0"/>
            <a:t>그러나 서버실의 상태는 반드시 모니터링되어야 하며 실내의 온도와 습도는 유지되어야 한다</a:t>
          </a:r>
          <a:r>
            <a:rPr lang="en-US" sz="1500" kern="1200" dirty="0"/>
            <a:t>. </a:t>
          </a:r>
          <a:r>
            <a:rPr lang="ko-KR" sz="1500" kern="1200" dirty="0"/>
            <a:t>서버실에 입장함으로써 온습도를 측정해야 한다면 온도가 차가워 번거로울 수밖에 없다</a:t>
          </a:r>
          <a:r>
            <a:rPr lang="en-US" sz="1500" kern="1200" dirty="0"/>
            <a:t>. </a:t>
          </a:r>
          <a:r>
            <a:rPr lang="ko-KR" sz="1500" kern="1200" dirty="0"/>
            <a:t>또한 서버실의 직접 모니터링은 지속적으로 모니터링을 하는 것이 어렵다</a:t>
          </a:r>
          <a:r>
            <a:rPr lang="en-US" sz="1500" kern="1200" dirty="0"/>
            <a:t>. </a:t>
          </a:r>
        </a:p>
      </dsp:txBody>
      <dsp:txXfrm>
        <a:off x="0" y="1702630"/>
        <a:ext cx="6492875" cy="1700138"/>
      </dsp:txXfrm>
    </dsp:sp>
    <dsp:sp modelId="{6631AD98-4898-4B5A-BF7B-91B24A99EF2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70AA-9886-47E0-A00E-F18DDDD5FAA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이 문제를 해결하기 위해</a:t>
          </a:r>
          <a:r>
            <a:rPr lang="en-US" sz="1500" kern="1200" dirty="0"/>
            <a:t>, </a:t>
          </a:r>
          <a:r>
            <a:rPr lang="ko-KR" sz="1500" kern="1200" dirty="0"/>
            <a:t>우리는 서버실의 온도와 습도를 원격으로 모니터링할 수 있는 시스템을 구상하였다</a:t>
          </a:r>
          <a:r>
            <a:rPr lang="en-US" sz="1500" kern="1200" dirty="0"/>
            <a:t>.</a:t>
          </a:r>
          <a:r>
            <a:rPr lang="ko-KR" sz="1500" kern="1200" dirty="0"/>
            <a:t> 시스템은 지정된 범위 내에서 원하는 실내 온도를 입력할 수 있으며</a:t>
          </a:r>
          <a:r>
            <a:rPr lang="en-US" sz="1500" kern="1200" dirty="0"/>
            <a:t>, </a:t>
          </a:r>
          <a:r>
            <a:rPr lang="ko-KR" sz="1500" kern="1200" dirty="0"/>
            <a:t>실시간으로 값을 표시한다</a:t>
          </a:r>
          <a:r>
            <a:rPr lang="en-US" sz="1500" kern="1200" dirty="0"/>
            <a:t>. </a:t>
          </a:r>
          <a:r>
            <a:rPr lang="ko-KR" sz="1500" kern="1200" dirty="0"/>
            <a:t>산업체</a:t>
          </a:r>
          <a:r>
            <a:rPr lang="en-US" sz="1500" kern="1200" dirty="0"/>
            <a:t>, </a:t>
          </a:r>
          <a:r>
            <a:rPr lang="ko-KR" sz="1500" kern="1200" dirty="0"/>
            <a:t>강당</a:t>
          </a:r>
          <a:r>
            <a:rPr lang="en-US" sz="1500" kern="1200" dirty="0"/>
            <a:t>, </a:t>
          </a:r>
          <a:r>
            <a:rPr lang="ko-KR" sz="1500" kern="1200" dirty="0"/>
            <a:t>그린하우스 건물</a:t>
          </a:r>
          <a:r>
            <a:rPr lang="en-US" sz="1500" kern="1200" dirty="0"/>
            <a:t>, </a:t>
          </a:r>
          <a:r>
            <a:rPr lang="ko-KR" sz="1500" kern="1200" dirty="0"/>
            <a:t>서버 실</a:t>
          </a:r>
          <a:r>
            <a:rPr lang="en-US" sz="1500" kern="1200" dirty="0"/>
            <a:t>, </a:t>
          </a:r>
          <a:r>
            <a:rPr lang="ko-KR" sz="1500" kern="1200" dirty="0"/>
            <a:t>원자력 시설 등에 적용할 수 있다</a:t>
          </a:r>
          <a:r>
            <a:rPr lang="en-US" sz="1500" kern="1200" dirty="0"/>
            <a:t>.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CAA0E-66ED-4040-9A24-87BCB76D4B9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716A3-5154-4407-A748-5F6608AEC9FC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온도가 너무 높을 경우</a:t>
          </a:r>
          <a:r>
            <a:rPr lang="en-US" sz="1500" kern="1200" dirty="0"/>
            <a:t> shutdown</a:t>
          </a:r>
          <a:r>
            <a:rPr lang="ko-KR" sz="1500" kern="1200" dirty="0"/>
            <a:t>의 위험성은 물론이고</a:t>
          </a:r>
          <a:r>
            <a:rPr lang="en-US" sz="1500" kern="1200" dirty="0"/>
            <a:t>, </a:t>
          </a:r>
          <a:r>
            <a:rPr lang="ko-KR" sz="1500" kern="1200" dirty="0"/>
            <a:t>고가의 장비가 고장을 일으킬 수 있으며 온도가 너무 낮을 경우 특정장비들은 제 기능을</a:t>
          </a:r>
          <a:r>
            <a:rPr lang="en-US" sz="1500" kern="1200" dirty="0"/>
            <a:t> 100% </a:t>
          </a:r>
          <a:r>
            <a:rPr lang="ko-KR" sz="1500" kern="1200" dirty="0"/>
            <a:t>발휘하지 못하기 때문에 항상 온도는 </a:t>
          </a:r>
          <a:r>
            <a:rPr lang="en-US" sz="1500" kern="1200" dirty="0"/>
            <a:t>18 - 26</a:t>
          </a:r>
          <a:r>
            <a:rPr lang="ko-KR" sz="1500" kern="1200" dirty="0"/>
            <a:t>도를 유지한다</a:t>
          </a:r>
          <a:r>
            <a:rPr lang="en-US" sz="1500" kern="1200" dirty="0"/>
            <a:t>.</a:t>
          </a:r>
        </a:p>
      </dsp:txBody>
      <dsp:txXfrm>
        <a:off x="0" y="0"/>
        <a:ext cx="6492875" cy="1276350"/>
      </dsp:txXfrm>
    </dsp:sp>
    <dsp:sp modelId="{33EF9997-B057-4E48-9882-01D1FE2CC589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F813E-ADF2-4FCC-9153-682EF97E9C57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습도가 </a:t>
          </a:r>
          <a:r>
            <a:rPr lang="en-US" sz="1500" kern="1200" dirty="0"/>
            <a:t>40% </a:t>
          </a:r>
          <a:r>
            <a:rPr lang="ko-KR" sz="1500" kern="1200" dirty="0"/>
            <a:t>이하면 서버를 손상시킬 수 있는 정전기가 발생한다</a:t>
          </a:r>
          <a:r>
            <a:rPr lang="en-US" sz="1500" kern="1200" dirty="0"/>
            <a:t>.</a:t>
          </a:r>
        </a:p>
      </dsp:txBody>
      <dsp:txXfrm>
        <a:off x="0" y="1276350"/>
        <a:ext cx="6492875" cy="1276350"/>
      </dsp:txXfrm>
    </dsp:sp>
    <dsp:sp modelId="{8FFAA917-B723-4F45-99E8-CBB31CC3063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2EFB8-DCFF-42DB-904F-CE2041EC460F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습도가 </a:t>
          </a:r>
          <a:r>
            <a:rPr lang="en-US" sz="1500" kern="1200" dirty="0"/>
            <a:t>60% </a:t>
          </a:r>
          <a:r>
            <a:rPr lang="ko-KR" sz="1500" kern="1200" dirty="0"/>
            <a:t>이상이면 부식이 천천히 장비에 축적되어 시스템 고장의 원인이 된다</a:t>
          </a:r>
          <a:r>
            <a:rPr lang="en-US" sz="1500" kern="1200" dirty="0"/>
            <a:t>.</a:t>
          </a:r>
        </a:p>
      </dsp:txBody>
      <dsp:txXfrm>
        <a:off x="0" y="2552700"/>
        <a:ext cx="6492875" cy="1276350"/>
      </dsp:txXfrm>
    </dsp:sp>
    <dsp:sp modelId="{E9180498-B82D-4080-AD5F-B4B05D8CF3D5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A526-1D66-463F-BA74-B515A3F8885C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 </a:t>
          </a:r>
          <a:r>
            <a:rPr lang="ko-KR" sz="1500" kern="1200" dirty="0"/>
            <a:t>하지만 이를 수동으로 조절하기에는 매우 번거로우며 원격으로 온도를 조절할 수 없다면 긴급한 상황에서 즉각적인 대처를 못할 것이고</a:t>
          </a:r>
          <a:r>
            <a:rPr lang="en-US" sz="1500" kern="1200" dirty="0"/>
            <a:t>, </a:t>
          </a:r>
          <a:r>
            <a:rPr lang="ko-KR" sz="1500" kern="1200" dirty="0"/>
            <a:t>이는 큰 사고로 이어질 수 있다</a:t>
          </a:r>
          <a:r>
            <a:rPr lang="en-US" sz="1500" kern="1200" dirty="0"/>
            <a:t>.</a:t>
          </a:r>
        </a:p>
      </dsp:txBody>
      <dsp:txXfrm>
        <a:off x="0" y="3829050"/>
        <a:ext cx="6492875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D83BB-346C-4FB4-B116-E94D13BA76F6}">
      <dsp:nvSpPr>
        <dsp:cNvPr id="0" name=""/>
        <dsp:cNvSpPr/>
      </dsp:nvSpPr>
      <dsp:spPr>
        <a:xfrm>
          <a:off x="2198113" y="3488652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Mobius(IN-CSE)</a:t>
          </a:r>
          <a:endParaRPr lang="ko-KR" altLang="en-US" sz="1000" kern="1200" dirty="0"/>
        </a:p>
      </dsp:txBody>
      <dsp:txXfrm>
        <a:off x="2211252" y="3501791"/>
        <a:ext cx="870930" cy="422326"/>
      </dsp:txXfrm>
    </dsp:sp>
    <dsp:sp modelId="{BD2CAE3E-51EC-4F0A-88B3-7E0AEA7B9A6F}">
      <dsp:nvSpPr>
        <dsp:cNvPr id="0" name=""/>
        <dsp:cNvSpPr/>
      </dsp:nvSpPr>
      <dsp:spPr>
        <a:xfrm rot="17051759">
          <a:off x="2543064" y="2996070"/>
          <a:ext cx="1463399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463399" y="75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38179" y="2967014"/>
        <a:ext cx="73169" cy="73169"/>
      </dsp:txXfrm>
    </dsp:sp>
    <dsp:sp modelId="{582E9D8E-2E0F-42D2-8D5A-BF66B865ACAF}">
      <dsp:nvSpPr>
        <dsp:cNvPr id="0" name=""/>
        <dsp:cNvSpPr/>
      </dsp:nvSpPr>
      <dsp:spPr>
        <a:xfrm>
          <a:off x="3454205" y="2069941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SERVER_ROOM(IN-ADE)</a:t>
          </a:r>
          <a:endParaRPr lang="ko-KR" altLang="en-US" sz="1000" kern="1200" dirty="0"/>
        </a:p>
      </dsp:txBody>
      <dsp:txXfrm>
        <a:off x="3467344" y="2083080"/>
        <a:ext cx="870930" cy="422326"/>
      </dsp:txXfrm>
    </dsp:sp>
    <dsp:sp modelId="{77E8428A-138F-4DEA-858B-AD9CC633E335}">
      <dsp:nvSpPr>
        <dsp:cNvPr id="0" name=""/>
        <dsp:cNvSpPr/>
      </dsp:nvSpPr>
      <dsp:spPr>
        <a:xfrm rot="16874489">
          <a:off x="3610379" y="1383898"/>
          <a:ext cx="1840952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840952" y="75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84832" y="1345403"/>
        <a:ext cx="92047" cy="92047"/>
      </dsp:txXfrm>
    </dsp:sp>
    <dsp:sp modelId="{29752F4D-17F7-40BC-A261-1EBD76A5D7A2}">
      <dsp:nvSpPr>
        <dsp:cNvPr id="0" name=""/>
        <dsp:cNvSpPr/>
      </dsp:nvSpPr>
      <dsp:spPr>
        <a:xfrm>
          <a:off x="4710297" y="264309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Temp</a:t>
          </a:r>
          <a:endParaRPr lang="ko-KR" altLang="en-US" sz="1000" kern="1200" dirty="0"/>
        </a:p>
      </dsp:txBody>
      <dsp:txXfrm>
        <a:off x="4723436" y="277448"/>
        <a:ext cx="870930" cy="422326"/>
      </dsp:txXfrm>
    </dsp:sp>
    <dsp:sp modelId="{055C32A3-12FD-4FB9-8C44-4B544D217C82}">
      <dsp:nvSpPr>
        <dsp:cNvPr id="0" name=""/>
        <dsp:cNvSpPr/>
      </dsp:nvSpPr>
      <dsp:spPr>
        <a:xfrm rot="19457599">
          <a:off x="5565964" y="352108"/>
          <a:ext cx="44196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441966" y="75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75898" y="348588"/>
        <a:ext cx="22098" cy="22098"/>
      </dsp:txXfrm>
    </dsp:sp>
    <dsp:sp modelId="{DDD8EE4A-24B9-4ADF-B221-5B4F2E776573}">
      <dsp:nvSpPr>
        <dsp:cNvPr id="0" name=""/>
        <dsp:cNvSpPr/>
      </dsp:nvSpPr>
      <dsp:spPr>
        <a:xfrm>
          <a:off x="5966389" y="6362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cin</a:t>
          </a:r>
          <a:r>
            <a:rPr lang="en-US" altLang="ko-KR" sz="1000" kern="1200" dirty="0"/>
            <a:t>(data)</a:t>
          </a:r>
          <a:endParaRPr lang="ko-KR" altLang="en-US" sz="1000" kern="1200" dirty="0"/>
        </a:p>
      </dsp:txBody>
      <dsp:txXfrm>
        <a:off x="5979528" y="19501"/>
        <a:ext cx="870930" cy="422326"/>
      </dsp:txXfrm>
    </dsp:sp>
    <dsp:sp modelId="{D350D282-8519-419F-A4E7-3AFE7935B0FB}">
      <dsp:nvSpPr>
        <dsp:cNvPr id="0" name=""/>
        <dsp:cNvSpPr/>
      </dsp:nvSpPr>
      <dsp:spPr>
        <a:xfrm rot="2142401">
          <a:off x="5565964" y="610056"/>
          <a:ext cx="44196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441966" y="75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75898" y="606536"/>
        <a:ext cx="22098" cy="22098"/>
      </dsp:txXfrm>
    </dsp:sp>
    <dsp:sp modelId="{100B6F5F-0B08-4DB1-ABD4-878493DF8246}">
      <dsp:nvSpPr>
        <dsp:cNvPr id="0" name=""/>
        <dsp:cNvSpPr/>
      </dsp:nvSpPr>
      <dsp:spPr>
        <a:xfrm>
          <a:off x="5966389" y="522257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subTemp</a:t>
          </a:r>
          <a:endParaRPr lang="ko-KR" altLang="en-US" sz="1000" kern="1200" dirty="0"/>
        </a:p>
      </dsp:txBody>
      <dsp:txXfrm>
        <a:off x="5979528" y="535396"/>
        <a:ext cx="870930" cy="422326"/>
      </dsp:txXfrm>
    </dsp:sp>
    <dsp:sp modelId="{3A1C4394-EAA8-43E2-B3E0-94345213D88B}">
      <dsp:nvSpPr>
        <dsp:cNvPr id="0" name=""/>
        <dsp:cNvSpPr/>
      </dsp:nvSpPr>
      <dsp:spPr>
        <a:xfrm rot="17692822">
          <a:off x="4104350" y="1899793"/>
          <a:ext cx="853011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853011" y="75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09530" y="1885997"/>
        <a:ext cx="42650" cy="42650"/>
      </dsp:txXfrm>
    </dsp:sp>
    <dsp:sp modelId="{DC422564-D560-479F-9AAD-235201057188}">
      <dsp:nvSpPr>
        <dsp:cNvPr id="0" name=""/>
        <dsp:cNvSpPr/>
      </dsp:nvSpPr>
      <dsp:spPr>
        <a:xfrm>
          <a:off x="4710297" y="1296099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Hum</a:t>
          </a:r>
          <a:endParaRPr lang="ko-KR" altLang="en-US" sz="1000" kern="1200" dirty="0"/>
        </a:p>
      </dsp:txBody>
      <dsp:txXfrm>
        <a:off x="4723436" y="1309238"/>
        <a:ext cx="870930" cy="422326"/>
      </dsp:txXfrm>
    </dsp:sp>
    <dsp:sp modelId="{E9467AB5-D009-4BD8-A3B6-68124BDB56EB}">
      <dsp:nvSpPr>
        <dsp:cNvPr id="0" name=""/>
        <dsp:cNvSpPr/>
      </dsp:nvSpPr>
      <dsp:spPr>
        <a:xfrm rot="19457599">
          <a:off x="5565964" y="1383898"/>
          <a:ext cx="44196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441966" y="75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75898" y="1380378"/>
        <a:ext cx="22098" cy="22098"/>
      </dsp:txXfrm>
    </dsp:sp>
    <dsp:sp modelId="{59EC6B2F-A188-41DA-96C8-E31E8E0860ED}">
      <dsp:nvSpPr>
        <dsp:cNvPr id="0" name=""/>
        <dsp:cNvSpPr/>
      </dsp:nvSpPr>
      <dsp:spPr>
        <a:xfrm>
          <a:off x="5966389" y="1038151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cin</a:t>
          </a:r>
          <a:r>
            <a:rPr lang="en-US" altLang="ko-KR" sz="1000" kern="1200" dirty="0"/>
            <a:t>(data)</a:t>
          </a:r>
          <a:endParaRPr lang="ko-KR" altLang="en-US" sz="1000" kern="1200" dirty="0"/>
        </a:p>
      </dsp:txBody>
      <dsp:txXfrm>
        <a:off x="5979528" y="1051290"/>
        <a:ext cx="870930" cy="422326"/>
      </dsp:txXfrm>
    </dsp:sp>
    <dsp:sp modelId="{48B5A0BB-5027-48B6-9458-6927B46571BD}">
      <dsp:nvSpPr>
        <dsp:cNvPr id="0" name=""/>
        <dsp:cNvSpPr/>
      </dsp:nvSpPr>
      <dsp:spPr>
        <a:xfrm rot="2142401">
          <a:off x="5565964" y="1641845"/>
          <a:ext cx="44196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441966" y="75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75898" y="1638326"/>
        <a:ext cx="22098" cy="22098"/>
      </dsp:txXfrm>
    </dsp:sp>
    <dsp:sp modelId="{892E260E-AB54-46F3-A5D1-D89B5875647E}">
      <dsp:nvSpPr>
        <dsp:cNvPr id="0" name=""/>
        <dsp:cNvSpPr/>
      </dsp:nvSpPr>
      <dsp:spPr>
        <a:xfrm>
          <a:off x="5966389" y="1554046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subHum</a:t>
          </a:r>
          <a:endParaRPr lang="ko-KR" altLang="en-US" sz="1000" kern="1200" dirty="0"/>
        </a:p>
      </dsp:txBody>
      <dsp:txXfrm>
        <a:off x="5979528" y="1567185"/>
        <a:ext cx="870930" cy="422326"/>
      </dsp:txXfrm>
    </dsp:sp>
    <dsp:sp modelId="{C3B3EA7D-E756-4DE9-AA8A-8417F31FC918}">
      <dsp:nvSpPr>
        <dsp:cNvPr id="0" name=""/>
        <dsp:cNvSpPr/>
      </dsp:nvSpPr>
      <dsp:spPr>
        <a:xfrm rot="2142401">
          <a:off x="4309872" y="2415688"/>
          <a:ext cx="44196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441966" y="75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19806" y="2412168"/>
        <a:ext cx="22098" cy="22098"/>
      </dsp:txXfrm>
    </dsp:sp>
    <dsp:sp modelId="{644FF8E8-1F9A-42DC-8D91-F20ABFD662F7}">
      <dsp:nvSpPr>
        <dsp:cNvPr id="0" name=""/>
        <dsp:cNvSpPr/>
      </dsp:nvSpPr>
      <dsp:spPr>
        <a:xfrm>
          <a:off x="4710297" y="2327889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Fan1</a:t>
          </a:r>
          <a:endParaRPr lang="ko-KR" altLang="en-US" sz="1000" kern="1200" dirty="0"/>
        </a:p>
      </dsp:txBody>
      <dsp:txXfrm>
        <a:off x="4723436" y="2341028"/>
        <a:ext cx="870930" cy="422326"/>
      </dsp:txXfrm>
    </dsp:sp>
    <dsp:sp modelId="{E212AA9C-2BA0-4825-AE3B-3DFD53FF894A}">
      <dsp:nvSpPr>
        <dsp:cNvPr id="0" name=""/>
        <dsp:cNvSpPr/>
      </dsp:nvSpPr>
      <dsp:spPr>
        <a:xfrm rot="19457599">
          <a:off x="5565964" y="2415688"/>
          <a:ext cx="44196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441966" y="75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75898" y="2412168"/>
        <a:ext cx="22098" cy="22098"/>
      </dsp:txXfrm>
    </dsp:sp>
    <dsp:sp modelId="{7A581F15-4CD0-4082-90BB-484B7511614B}">
      <dsp:nvSpPr>
        <dsp:cNvPr id="0" name=""/>
        <dsp:cNvSpPr/>
      </dsp:nvSpPr>
      <dsp:spPr>
        <a:xfrm>
          <a:off x="5966389" y="2069941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cin</a:t>
          </a:r>
          <a:r>
            <a:rPr lang="en-US" altLang="ko-KR" sz="1000" kern="1200" dirty="0"/>
            <a:t>(command)</a:t>
          </a:r>
          <a:endParaRPr lang="ko-KR" altLang="en-US" sz="1000" kern="1200" dirty="0"/>
        </a:p>
      </dsp:txBody>
      <dsp:txXfrm>
        <a:off x="5979528" y="2083080"/>
        <a:ext cx="870930" cy="422326"/>
      </dsp:txXfrm>
    </dsp:sp>
    <dsp:sp modelId="{81B36F33-04A6-4EBB-8638-2284387C64A4}">
      <dsp:nvSpPr>
        <dsp:cNvPr id="0" name=""/>
        <dsp:cNvSpPr/>
      </dsp:nvSpPr>
      <dsp:spPr>
        <a:xfrm rot="2142401">
          <a:off x="5565964" y="2673635"/>
          <a:ext cx="44196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441966" y="75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75898" y="2670115"/>
        <a:ext cx="22098" cy="22098"/>
      </dsp:txXfrm>
    </dsp:sp>
    <dsp:sp modelId="{FD95EBD0-A346-4FDA-BF04-2E3B0D9E5B72}">
      <dsp:nvSpPr>
        <dsp:cNvPr id="0" name=""/>
        <dsp:cNvSpPr/>
      </dsp:nvSpPr>
      <dsp:spPr>
        <a:xfrm>
          <a:off x="5966389" y="2585836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subFan1</a:t>
          </a:r>
          <a:endParaRPr lang="ko-KR" altLang="en-US" sz="1000" kern="1200" dirty="0"/>
        </a:p>
      </dsp:txBody>
      <dsp:txXfrm>
        <a:off x="5979528" y="2598975"/>
        <a:ext cx="870930" cy="422326"/>
      </dsp:txXfrm>
    </dsp:sp>
    <dsp:sp modelId="{53E85E08-BA7F-4C67-8A09-05E7BFF4B5DA}">
      <dsp:nvSpPr>
        <dsp:cNvPr id="0" name=""/>
        <dsp:cNvSpPr/>
      </dsp:nvSpPr>
      <dsp:spPr>
        <a:xfrm rot="4467012">
          <a:off x="3861487" y="2931583"/>
          <a:ext cx="1338737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338737" y="75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97387" y="2905643"/>
        <a:ext cx="66936" cy="66936"/>
      </dsp:txXfrm>
    </dsp:sp>
    <dsp:sp modelId="{B04DAF73-F4BC-4F64-A5D4-76C2A34A30CA}">
      <dsp:nvSpPr>
        <dsp:cNvPr id="0" name=""/>
        <dsp:cNvSpPr/>
      </dsp:nvSpPr>
      <dsp:spPr>
        <a:xfrm>
          <a:off x="4710297" y="3359678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Fan2</a:t>
          </a:r>
          <a:endParaRPr lang="ko-KR" altLang="en-US" sz="1000" kern="1200" dirty="0"/>
        </a:p>
      </dsp:txBody>
      <dsp:txXfrm>
        <a:off x="4723436" y="3372817"/>
        <a:ext cx="870930" cy="422326"/>
      </dsp:txXfrm>
    </dsp:sp>
    <dsp:sp modelId="{3E584B17-6A43-4657-9341-2E326D2633DB}">
      <dsp:nvSpPr>
        <dsp:cNvPr id="0" name=""/>
        <dsp:cNvSpPr/>
      </dsp:nvSpPr>
      <dsp:spPr>
        <a:xfrm rot="19457599">
          <a:off x="5565964" y="3447478"/>
          <a:ext cx="44196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441966" y="75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75898" y="3443958"/>
        <a:ext cx="22098" cy="22098"/>
      </dsp:txXfrm>
    </dsp:sp>
    <dsp:sp modelId="{FAF6558B-FFED-4614-8CCD-6C089830BFA7}">
      <dsp:nvSpPr>
        <dsp:cNvPr id="0" name=""/>
        <dsp:cNvSpPr/>
      </dsp:nvSpPr>
      <dsp:spPr>
        <a:xfrm>
          <a:off x="5966389" y="3101731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cin</a:t>
          </a:r>
          <a:r>
            <a:rPr lang="en-US" altLang="ko-KR" sz="1000" kern="1200" dirty="0"/>
            <a:t>(command)</a:t>
          </a:r>
          <a:endParaRPr lang="ko-KR" altLang="en-US" sz="1000" kern="1200" dirty="0"/>
        </a:p>
      </dsp:txBody>
      <dsp:txXfrm>
        <a:off x="5979528" y="3114870"/>
        <a:ext cx="870930" cy="422326"/>
      </dsp:txXfrm>
    </dsp:sp>
    <dsp:sp modelId="{92A68FE7-DBAD-4BDB-BECE-57B7BA0D826E}">
      <dsp:nvSpPr>
        <dsp:cNvPr id="0" name=""/>
        <dsp:cNvSpPr/>
      </dsp:nvSpPr>
      <dsp:spPr>
        <a:xfrm rot="2142401">
          <a:off x="5565964" y="3705425"/>
          <a:ext cx="441966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441966" y="75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75898" y="3701905"/>
        <a:ext cx="22098" cy="22098"/>
      </dsp:txXfrm>
    </dsp:sp>
    <dsp:sp modelId="{5941B5EE-F269-4FAC-8F8C-2E52FA88569B}">
      <dsp:nvSpPr>
        <dsp:cNvPr id="0" name=""/>
        <dsp:cNvSpPr/>
      </dsp:nvSpPr>
      <dsp:spPr>
        <a:xfrm>
          <a:off x="5966389" y="3617626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subFan2</a:t>
          </a:r>
          <a:endParaRPr lang="ko-KR" altLang="en-US" sz="1000" kern="1200" dirty="0"/>
        </a:p>
      </dsp:txBody>
      <dsp:txXfrm>
        <a:off x="5979528" y="3630765"/>
        <a:ext cx="870930" cy="422326"/>
      </dsp:txXfrm>
    </dsp:sp>
    <dsp:sp modelId="{260DE036-1A98-4BD8-BA86-B310810BE27C}">
      <dsp:nvSpPr>
        <dsp:cNvPr id="0" name=""/>
        <dsp:cNvSpPr/>
      </dsp:nvSpPr>
      <dsp:spPr>
        <a:xfrm rot="4725511">
          <a:off x="3610379" y="3189530"/>
          <a:ext cx="1840952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840952" y="75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84832" y="3151036"/>
        <a:ext cx="92047" cy="92047"/>
      </dsp:txXfrm>
    </dsp:sp>
    <dsp:sp modelId="{05BA0D3E-B591-4EF3-9AF6-3756B588A695}">
      <dsp:nvSpPr>
        <dsp:cNvPr id="0" name=""/>
        <dsp:cNvSpPr/>
      </dsp:nvSpPr>
      <dsp:spPr>
        <a:xfrm>
          <a:off x="4710297" y="3875573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Sub</a:t>
          </a:r>
          <a:endParaRPr lang="ko-KR" altLang="en-US" sz="1000" kern="1200" dirty="0"/>
        </a:p>
      </dsp:txBody>
      <dsp:txXfrm>
        <a:off x="4723436" y="3888712"/>
        <a:ext cx="870930" cy="422326"/>
      </dsp:txXfrm>
    </dsp:sp>
    <dsp:sp modelId="{4133EB7C-4C9C-4438-8455-C0332F81B987}">
      <dsp:nvSpPr>
        <dsp:cNvPr id="0" name=""/>
        <dsp:cNvSpPr/>
      </dsp:nvSpPr>
      <dsp:spPr>
        <a:xfrm rot="4099285">
          <a:off x="2788998" y="4156833"/>
          <a:ext cx="971531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971531" y="75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50475" y="4140074"/>
        <a:ext cx="48576" cy="48576"/>
      </dsp:txXfrm>
    </dsp:sp>
    <dsp:sp modelId="{F12379C6-711B-44D4-A528-FA3BE2438958}">
      <dsp:nvSpPr>
        <dsp:cNvPr id="0" name=""/>
        <dsp:cNvSpPr/>
      </dsp:nvSpPr>
      <dsp:spPr>
        <a:xfrm>
          <a:off x="3454205" y="4391468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DB_ROOM(IN-ADE)</a:t>
          </a:r>
          <a:endParaRPr lang="ko-KR" altLang="en-US" sz="1000" kern="1200" dirty="0"/>
        </a:p>
      </dsp:txBody>
      <dsp:txXfrm>
        <a:off x="3467344" y="4404607"/>
        <a:ext cx="870930" cy="422326"/>
      </dsp:txXfrm>
    </dsp:sp>
    <dsp:sp modelId="{CEFCF7D5-DA55-4897-A25C-B00B0F52FBB2}">
      <dsp:nvSpPr>
        <dsp:cNvPr id="0" name=""/>
        <dsp:cNvSpPr/>
      </dsp:nvSpPr>
      <dsp:spPr>
        <a:xfrm>
          <a:off x="4351414" y="4608241"/>
          <a:ext cx="358883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358883" y="75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21883" y="4606798"/>
        <a:ext cx="17944" cy="17944"/>
      </dsp:txXfrm>
    </dsp:sp>
    <dsp:sp modelId="{5AF42CAA-C95C-4F79-823F-EBE588576BC7}">
      <dsp:nvSpPr>
        <dsp:cNvPr id="0" name=""/>
        <dsp:cNvSpPr/>
      </dsp:nvSpPr>
      <dsp:spPr>
        <a:xfrm>
          <a:off x="4710297" y="4391468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…</a:t>
          </a:r>
          <a:endParaRPr lang="ko-KR" altLang="en-US" sz="1000" kern="1200" dirty="0"/>
        </a:p>
      </dsp:txBody>
      <dsp:txXfrm>
        <a:off x="4723436" y="4404607"/>
        <a:ext cx="870930" cy="422326"/>
      </dsp:txXfrm>
    </dsp:sp>
    <dsp:sp modelId="{4BA7EDB0-E70C-485F-9867-EE948AA58619}">
      <dsp:nvSpPr>
        <dsp:cNvPr id="0" name=""/>
        <dsp:cNvSpPr/>
      </dsp:nvSpPr>
      <dsp:spPr>
        <a:xfrm>
          <a:off x="5607506" y="4608241"/>
          <a:ext cx="358883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358883" y="75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77975" y="4606798"/>
        <a:ext cx="17944" cy="17944"/>
      </dsp:txXfrm>
    </dsp:sp>
    <dsp:sp modelId="{7F29B213-AD2F-4911-95C6-720214F603C1}">
      <dsp:nvSpPr>
        <dsp:cNvPr id="0" name=""/>
        <dsp:cNvSpPr/>
      </dsp:nvSpPr>
      <dsp:spPr>
        <a:xfrm>
          <a:off x="5966389" y="4391468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…</a:t>
          </a:r>
          <a:endParaRPr lang="ko-KR" altLang="en-US" sz="1000" kern="1200" dirty="0"/>
        </a:p>
      </dsp:txBody>
      <dsp:txXfrm>
        <a:off x="5979528" y="4404607"/>
        <a:ext cx="870930" cy="422326"/>
      </dsp:txXfrm>
    </dsp:sp>
    <dsp:sp modelId="{DF89F0DF-8F8A-4D01-9858-EDC38CE8FC74}">
      <dsp:nvSpPr>
        <dsp:cNvPr id="0" name=""/>
        <dsp:cNvSpPr/>
      </dsp:nvSpPr>
      <dsp:spPr>
        <a:xfrm rot="4548241">
          <a:off x="2543064" y="4414780"/>
          <a:ext cx="1463399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1463399" y="75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38179" y="4385725"/>
        <a:ext cx="73169" cy="73169"/>
      </dsp:txXfrm>
    </dsp:sp>
    <dsp:sp modelId="{A9234426-CD92-4D48-9270-B3B85B1665C7}">
      <dsp:nvSpPr>
        <dsp:cNvPr id="0" name=""/>
        <dsp:cNvSpPr/>
      </dsp:nvSpPr>
      <dsp:spPr>
        <a:xfrm>
          <a:off x="3454205" y="4907363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AI_CENTER(IN-ADE)</a:t>
          </a:r>
          <a:endParaRPr lang="ko-KR" altLang="en-US" sz="1000" kern="1200" dirty="0"/>
        </a:p>
      </dsp:txBody>
      <dsp:txXfrm>
        <a:off x="3467344" y="4920502"/>
        <a:ext cx="870930" cy="422326"/>
      </dsp:txXfrm>
    </dsp:sp>
    <dsp:sp modelId="{C04419D4-E702-4E4B-AEDC-AF1B8CE4A64E}">
      <dsp:nvSpPr>
        <dsp:cNvPr id="0" name=""/>
        <dsp:cNvSpPr/>
      </dsp:nvSpPr>
      <dsp:spPr>
        <a:xfrm>
          <a:off x="4351414" y="5124136"/>
          <a:ext cx="358883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358883" y="75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21883" y="5122693"/>
        <a:ext cx="17944" cy="17944"/>
      </dsp:txXfrm>
    </dsp:sp>
    <dsp:sp modelId="{B914C649-B347-4BCE-B8CB-B2652BC0204B}">
      <dsp:nvSpPr>
        <dsp:cNvPr id="0" name=""/>
        <dsp:cNvSpPr/>
      </dsp:nvSpPr>
      <dsp:spPr>
        <a:xfrm>
          <a:off x="4710297" y="4907363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…</a:t>
          </a:r>
          <a:endParaRPr lang="ko-KR" altLang="en-US" sz="1000" kern="1200" dirty="0"/>
        </a:p>
      </dsp:txBody>
      <dsp:txXfrm>
        <a:off x="4723436" y="4920502"/>
        <a:ext cx="870930" cy="422326"/>
      </dsp:txXfrm>
    </dsp:sp>
    <dsp:sp modelId="{62EB3402-B35B-4E6C-8937-79475A2CB574}">
      <dsp:nvSpPr>
        <dsp:cNvPr id="0" name=""/>
        <dsp:cNvSpPr/>
      </dsp:nvSpPr>
      <dsp:spPr>
        <a:xfrm>
          <a:off x="5607506" y="5124136"/>
          <a:ext cx="358883" cy="15058"/>
        </a:xfrm>
        <a:custGeom>
          <a:avLst/>
          <a:gdLst/>
          <a:ahLst/>
          <a:cxnLst/>
          <a:rect l="0" t="0" r="0" b="0"/>
          <a:pathLst>
            <a:path>
              <a:moveTo>
                <a:pt x="0" y="7529"/>
              </a:moveTo>
              <a:lnTo>
                <a:pt x="358883" y="75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77975" y="5122693"/>
        <a:ext cx="17944" cy="17944"/>
      </dsp:txXfrm>
    </dsp:sp>
    <dsp:sp modelId="{C21F581C-FE58-4667-9D59-1514DFA9C14A}">
      <dsp:nvSpPr>
        <dsp:cNvPr id="0" name=""/>
        <dsp:cNvSpPr/>
      </dsp:nvSpPr>
      <dsp:spPr>
        <a:xfrm>
          <a:off x="5966389" y="4907363"/>
          <a:ext cx="897208" cy="448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…</a:t>
          </a:r>
          <a:endParaRPr lang="ko-KR" altLang="en-US" sz="1000" kern="1200" dirty="0"/>
        </a:p>
      </dsp:txBody>
      <dsp:txXfrm>
        <a:off x="5979528" y="4920502"/>
        <a:ext cx="870930" cy="42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9166-75AF-46A3-867A-2DE16D8906A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96FB-F6FE-4422-93DD-B531EE3A9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4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SERVER_ROOM</a:t>
            </a:r>
            <a:r>
              <a:rPr lang="ko-KR" altLang="en-US" dirty="0"/>
              <a:t>을 들어가면 다음과 같이 </a:t>
            </a:r>
            <a:r>
              <a:rPr lang="en-US" altLang="ko-KR" dirty="0"/>
              <a:t>UI</a:t>
            </a:r>
            <a:r>
              <a:rPr lang="ko-KR" altLang="en-US" dirty="0"/>
              <a:t>가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96FB-F6FE-4422-93DD-B531EE3A91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8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Mobius</a:t>
            </a:r>
            <a:r>
              <a:rPr lang="ko-KR" altLang="en-US" dirty="0"/>
              <a:t>에 </a:t>
            </a:r>
            <a:r>
              <a:rPr lang="ko-KR" altLang="en-US" dirty="0" err="1"/>
              <a:t>온습도</a:t>
            </a:r>
            <a:r>
              <a:rPr lang="ko-KR" altLang="en-US" dirty="0"/>
              <a:t> 값이 올라가게 되면 </a:t>
            </a:r>
            <a:r>
              <a:rPr lang="en-US" altLang="ko-KR" dirty="0"/>
              <a:t>mqtt_app.js</a:t>
            </a:r>
            <a:r>
              <a:rPr lang="ko-KR" altLang="en-US" dirty="0"/>
              <a:t>에 있는 </a:t>
            </a:r>
            <a:r>
              <a:rPr lang="en-US" altLang="ko-KR" dirty="0" err="1"/>
              <a:t>mqtt_client.on</a:t>
            </a:r>
            <a:r>
              <a:rPr lang="en-US" altLang="ko-KR" dirty="0"/>
              <a:t>(“message”, </a:t>
            </a:r>
            <a:r>
              <a:rPr lang="en-US" altLang="ko-KR" dirty="0" err="1"/>
              <a:t>mqtt_message_handler</a:t>
            </a:r>
            <a:r>
              <a:rPr lang="en-US" altLang="ko-KR" dirty="0"/>
              <a:t>)</a:t>
            </a:r>
            <a:r>
              <a:rPr lang="ko-KR" altLang="en-US" dirty="0"/>
              <a:t>가 메시지를 수신하게 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mqtt_message_handler</a:t>
            </a:r>
            <a:r>
              <a:rPr lang="en-US" altLang="ko-KR" dirty="0"/>
              <a:t>[call back </a:t>
            </a:r>
            <a:r>
              <a:rPr lang="ko-KR" altLang="en-US" dirty="0"/>
              <a:t>함수</a:t>
            </a:r>
            <a:r>
              <a:rPr lang="en-US" altLang="ko-KR" dirty="0"/>
              <a:t>]</a:t>
            </a:r>
            <a:r>
              <a:rPr lang="ko-KR" altLang="en-US" dirty="0"/>
              <a:t>가 실행이 된다</a:t>
            </a:r>
            <a:r>
              <a:rPr lang="en-US" altLang="ko-KR" dirty="0"/>
              <a:t>. </a:t>
            </a:r>
            <a:r>
              <a:rPr lang="en-US" altLang="ko-KR" dirty="0" err="1"/>
              <a:t>Mqtt_message_handler</a:t>
            </a:r>
            <a:r>
              <a:rPr lang="ko-KR" altLang="en-US" dirty="0"/>
              <a:t>는 값을 수신하게 되면 </a:t>
            </a:r>
            <a:r>
              <a:rPr lang="en-US" altLang="ko-KR" dirty="0"/>
              <a:t>data type</a:t>
            </a:r>
            <a:r>
              <a:rPr lang="ko-KR" altLang="en-US" dirty="0"/>
              <a:t>에 따라 </a:t>
            </a:r>
            <a:r>
              <a:rPr lang="en-US" altLang="ko-KR" dirty="0" err="1"/>
              <a:t>cin</a:t>
            </a:r>
            <a:r>
              <a:rPr lang="ko-KR" altLang="en-US" dirty="0"/>
              <a:t>의 </a:t>
            </a:r>
            <a:r>
              <a:rPr lang="en-US" altLang="ko-KR" dirty="0"/>
              <a:t>con </a:t>
            </a:r>
            <a:r>
              <a:rPr lang="ko-KR" altLang="en-US" dirty="0"/>
              <a:t>값을 </a:t>
            </a:r>
            <a:r>
              <a:rPr lang="en-US" altLang="ko-KR" dirty="0" err="1"/>
              <a:t>mongoDB</a:t>
            </a:r>
            <a:r>
              <a:rPr lang="ko-KR" altLang="en-US" dirty="0"/>
              <a:t>에 저장한다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96FB-F6FE-4422-93DD-B531EE3A91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2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Fan1</a:t>
            </a:r>
            <a:r>
              <a:rPr lang="ko-KR" altLang="en-US" dirty="0"/>
              <a:t>과 </a:t>
            </a:r>
            <a:r>
              <a:rPr lang="en-US" altLang="ko-KR" dirty="0"/>
              <a:t>fan2</a:t>
            </a:r>
            <a:r>
              <a:rPr lang="ko-KR" altLang="en-US" dirty="0"/>
              <a:t>의 </a:t>
            </a:r>
            <a:r>
              <a:rPr lang="en-US" altLang="ko-KR" dirty="0"/>
              <a:t>req</a:t>
            </a:r>
            <a:r>
              <a:rPr lang="ko-KR" altLang="en-US" dirty="0"/>
              <a:t>와 </a:t>
            </a:r>
            <a:r>
              <a:rPr lang="en-US" altLang="ko-KR" dirty="0"/>
              <a:t>res </a:t>
            </a:r>
            <a:r>
              <a:rPr lang="ko-KR" altLang="en-US" dirty="0"/>
              <a:t>부분이다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96FB-F6FE-4422-93DD-B531EE3A91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6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mqtt_app.js</a:t>
            </a:r>
            <a:r>
              <a:rPr lang="ko-KR" altLang="en-US" dirty="0"/>
              <a:t>에 있는 </a:t>
            </a:r>
            <a:r>
              <a:rPr lang="en-US" altLang="ko-KR" dirty="0" err="1"/>
              <a:t>mqtt_message_handle</a:t>
            </a:r>
            <a:r>
              <a:rPr lang="ko-KR" altLang="en-US" dirty="0"/>
              <a:t>에 오른쪽에 있는 코드를 추가하였다</a:t>
            </a:r>
            <a:r>
              <a:rPr lang="en-US" altLang="ko-KR" dirty="0"/>
              <a:t>.</a:t>
            </a:r>
            <a:r>
              <a:rPr lang="ko-KR" altLang="en-US" dirty="0"/>
              <a:t> 수신하는 </a:t>
            </a:r>
            <a:r>
              <a:rPr lang="en-US" altLang="ko-KR" dirty="0"/>
              <a:t>obj</a:t>
            </a:r>
            <a:r>
              <a:rPr lang="ko-KR" altLang="en-US" dirty="0"/>
              <a:t>의 </a:t>
            </a:r>
            <a:r>
              <a:rPr lang="en-US" altLang="ko-KR" dirty="0"/>
              <a:t>data type</a:t>
            </a:r>
            <a:r>
              <a:rPr lang="ko-KR" altLang="en-US" dirty="0"/>
              <a:t>에 따라 </a:t>
            </a:r>
            <a:r>
              <a:rPr lang="en-US" altLang="ko-KR" dirty="0"/>
              <a:t>if</a:t>
            </a:r>
            <a:r>
              <a:rPr lang="ko-KR" altLang="en-US" dirty="0"/>
              <a:t>문이 실행된다</a:t>
            </a:r>
            <a:r>
              <a:rPr lang="en-US" altLang="ko-KR" dirty="0"/>
              <a:t>. </a:t>
            </a:r>
            <a:r>
              <a:rPr lang="en-US" altLang="ko-KR" dirty="0" err="1"/>
              <a:t>mongoDB</a:t>
            </a:r>
            <a:r>
              <a:rPr lang="ko-KR" altLang="en-US" dirty="0"/>
              <a:t>를 이용하여 정의된 </a:t>
            </a:r>
            <a:r>
              <a:rPr lang="en-US" altLang="ko-KR" dirty="0"/>
              <a:t>Schema</a:t>
            </a:r>
            <a:r>
              <a:rPr lang="ko-KR" altLang="en-US" dirty="0"/>
              <a:t>에 따라서 </a:t>
            </a:r>
            <a:r>
              <a:rPr lang="en-US" altLang="ko-KR" dirty="0" err="1"/>
              <a:t>cin</a:t>
            </a:r>
            <a:r>
              <a:rPr lang="en-US" altLang="ko-KR" dirty="0"/>
              <a:t> </a:t>
            </a:r>
            <a:r>
              <a:rPr lang="ko-KR" altLang="en-US" dirty="0"/>
              <a:t>값을 해당 </a:t>
            </a:r>
            <a:r>
              <a:rPr lang="en-US" altLang="ko-KR" dirty="0"/>
              <a:t>ADN-AE</a:t>
            </a:r>
            <a:r>
              <a:rPr lang="ko-KR" altLang="en-US" dirty="0"/>
              <a:t>의 </a:t>
            </a:r>
            <a:r>
              <a:rPr lang="en-US" altLang="ko-KR" dirty="0"/>
              <a:t>Container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96FB-F6FE-4422-93DD-B531EE3A91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8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fan</a:t>
            </a:r>
            <a:r>
              <a:rPr lang="ko-KR" altLang="en-US" dirty="0"/>
              <a:t>의 상태와 </a:t>
            </a:r>
            <a:r>
              <a:rPr lang="ko-KR" altLang="en-US" dirty="0" err="1"/>
              <a:t>온습도</a:t>
            </a:r>
            <a:r>
              <a:rPr lang="ko-KR" altLang="en-US" dirty="0"/>
              <a:t> 값에 따라 </a:t>
            </a:r>
            <a:r>
              <a:rPr lang="en-US" altLang="ko-KR" dirty="0"/>
              <a:t>fan</a:t>
            </a:r>
            <a:r>
              <a:rPr lang="ko-KR" altLang="en-US" dirty="0"/>
              <a:t>의 </a:t>
            </a:r>
            <a:r>
              <a:rPr lang="en-US" altLang="ko-KR" dirty="0"/>
              <a:t>On and Off</a:t>
            </a:r>
            <a:r>
              <a:rPr lang="ko-KR" altLang="en-US" dirty="0"/>
              <a:t>를 결정한다</a:t>
            </a:r>
            <a:r>
              <a:rPr lang="en-US" altLang="ko-KR" dirty="0"/>
              <a:t>. </a:t>
            </a:r>
            <a:r>
              <a:rPr lang="ko-KR" altLang="en-US" dirty="0"/>
              <a:t>간략히 말하면 온도가 </a:t>
            </a:r>
            <a:r>
              <a:rPr lang="en-US" altLang="ko-KR" dirty="0"/>
              <a:t>18 </a:t>
            </a:r>
            <a:r>
              <a:rPr lang="ko-KR" altLang="en-US" dirty="0"/>
              <a:t>이하이거나 </a:t>
            </a:r>
            <a:r>
              <a:rPr lang="en-US" altLang="ko-KR" dirty="0"/>
              <a:t>26</a:t>
            </a:r>
            <a:r>
              <a:rPr lang="ko-KR" altLang="en-US" dirty="0"/>
              <a:t>도 이상일 때</a:t>
            </a:r>
            <a:r>
              <a:rPr lang="en-US" altLang="ko-KR" dirty="0"/>
              <a:t>, </a:t>
            </a:r>
            <a:r>
              <a:rPr lang="ko-KR" altLang="en-US" dirty="0"/>
              <a:t>습도가 </a:t>
            </a:r>
            <a:r>
              <a:rPr lang="en-US" altLang="ko-KR" dirty="0"/>
              <a:t>40%</a:t>
            </a:r>
            <a:r>
              <a:rPr lang="ko-KR" altLang="en-US" dirty="0"/>
              <a:t> 이하나 </a:t>
            </a:r>
            <a:r>
              <a:rPr lang="en-US" altLang="ko-KR" dirty="0"/>
              <a:t>60% </a:t>
            </a:r>
            <a:r>
              <a:rPr lang="ko-KR" altLang="en-US" dirty="0"/>
              <a:t>이상일 때 </a:t>
            </a:r>
            <a:r>
              <a:rPr lang="en-US" altLang="ko-KR" dirty="0"/>
              <a:t>fan</a:t>
            </a:r>
            <a:r>
              <a:rPr lang="ko-KR" altLang="en-US" dirty="0"/>
              <a:t>을 가동시킨다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96FB-F6FE-4422-93DD-B531EE3A91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9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3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6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9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9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9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E0FB-B019-4106-860D-9F85216B4195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7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E0FB-B019-4106-860D-9F85216B4195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7D2F-477E-42F0-B46F-ABA5C922F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1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2237605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devicemart.co.kr/goods/view?no=1223453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devicemart.co.kr/goods/view?no=132840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170521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ww.devicemart.co.kr/goods/view?no=138389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357922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0169" y="452437"/>
            <a:ext cx="11331662" cy="59531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34A2-F28A-4CFD-B1A9-90BE118A90CE}"/>
              </a:ext>
            </a:extLst>
          </p:cNvPr>
          <p:cNvSpPr txBox="1"/>
          <p:nvPr/>
        </p:nvSpPr>
        <p:spPr>
          <a:xfrm>
            <a:off x="0" y="1049232"/>
            <a:ext cx="3325640" cy="86177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Team</a:t>
            </a:r>
            <a:endParaRPr lang="ko-KR" altLang="en-US" sz="5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8386-77F2-4DBD-9F7A-6D04249ED7D5}"/>
              </a:ext>
            </a:extLst>
          </p:cNvPr>
          <p:cNvSpPr txBox="1"/>
          <p:nvPr/>
        </p:nvSpPr>
        <p:spPr>
          <a:xfrm>
            <a:off x="551247" y="2153858"/>
            <a:ext cx="2868619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Use case</a:t>
            </a:r>
            <a:endParaRPr lang="ko-KR" altLang="en-US" sz="4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21066-85D8-40A2-ABAE-0D6FCFE420C7}"/>
              </a:ext>
            </a:extLst>
          </p:cNvPr>
          <p:cNvSpPr txBox="1"/>
          <p:nvPr/>
        </p:nvSpPr>
        <p:spPr>
          <a:xfrm>
            <a:off x="2772083" y="1049232"/>
            <a:ext cx="1517584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50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OSA</a:t>
            </a:r>
            <a:endParaRPr lang="ko-KR" altLang="en-US" sz="50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AB2CF-92D6-43AF-8DBE-8D9B62D383DA}"/>
              </a:ext>
            </a:extLst>
          </p:cNvPr>
          <p:cNvSpPr txBox="1"/>
          <p:nvPr/>
        </p:nvSpPr>
        <p:spPr>
          <a:xfrm>
            <a:off x="854672" y="2950708"/>
            <a:ext cx="5352405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Server temperature management system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812990A-34AA-43DF-B427-FA19E4AA52BD}"/>
              </a:ext>
            </a:extLst>
          </p:cNvPr>
          <p:cNvSpPr txBox="1"/>
          <p:nvPr/>
        </p:nvSpPr>
        <p:spPr>
          <a:xfrm>
            <a:off x="551317" y="903780"/>
            <a:ext cx="11336950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Registration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: The current procedure contains SERVER_ROOM, AI_CENTER, DB_ROOM application registration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and 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accessControlPolicy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 resource creation for a selective access to data storage resources.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Initial resource creation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: The current procedure contains container resources creation with specific access control policies,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content instance resources creation with initial temperature, humidity and fan states and subscription resources creation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for notifications.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Discovery and retrieval of fans states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: All containers with a specific filter criteria are discovered and retrieved using resource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identities through a web application which gains access to oneM2M service platform so content information can be retrieved.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Multiple fans switch on/off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 : Multiple fans are able to be switched on and off together via a web application.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haroni" panose="02010803020104030203" pitchFamily="2" charset="-79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For each of the above procedures, a call flow as well as example oneM2M requests and responses are provided.</a:t>
            </a: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These requests and responses are given in terms of a oneM2M MQTT protocol binding with JSON content serializations.</a:t>
            </a: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haroni" panose="02010803020104030203" pitchFamily="2" charset="-79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Following is the nomenclature which will be used in the examples through the remainder of the guide:</a:t>
            </a: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haroni" panose="02010803020104030203" pitchFamily="2" charset="-79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in-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cse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: CSE-ID of the IN-CSE</a:t>
            </a: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server: name of the 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CSEBase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 resource of the IN-CSE</a:t>
            </a:r>
          </a:p>
          <a:p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mn-cse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: CSE-ID of the MN-CSE</a:t>
            </a:r>
          </a:p>
          <a:p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home_gateway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: name of the 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CSEBase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 resource of the MN-CSE</a:t>
            </a: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Details of IN-CSE and MN-CSE:</a:t>
            </a:r>
          </a:p>
          <a:p>
            <a:endParaRPr lang="en-US" altLang="ko-KR" sz="1400" dirty="0">
              <a:solidFill>
                <a:schemeClr val="accent3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haroni" panose="02010803020104030203" pitchFamily="2" charset="-79"/>
            </a:endParaRP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IN-CSE FQDN: in.provider.com</a:t>
            </a: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IN-CSE MQTT port: 1883</a:t>
            </a: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MN-CSE FQDN: mn.provider.com</a:t>
            </a:r>
          </a:p>
          <a:p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MN-CSE MQTT port: 1883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D5FB46-E726-4DA2-B2B2-205D76EA0DFC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00AC18-4EDB-4CA4-9D55-DAF045AC9444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056F0-BE81-43E6-B084-C1877FD39285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4915E-2621-411E-A652-259DCB40BF4A}"/>
              </a:ext>
            </a:extLst>
          </p:cNvPr>
          <p:cNvSpPr txBox="1"/>
          <p:nvPr/>
        </p:nvSpPr>
        <p:spPr>
          <a:xfrm>
            <a:off x="9237534" y="351538"/>
            <a:ext cx="1858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Procedure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8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812990A-34AA-43DF-B427-FA19E4AA52BD}"/>
              </a:ext>
            </a:extLst>
          </p:cNvPr>
          <p:cNvSpPr txBox="1"/>
          <p:nvPr/>
        </p:nvSpPr>
        <p:spPr>
          <a:xfrm>
            <a:off x="551317" y="903780"/>
            <a:ext cx="1125397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Registration call flow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ADN-AE register with Mobius (IN-CSE).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Web application (IN-AE) registers with the oneM2M service platform (IN-CSE).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Resource creation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Three container resources are created in Mobius (IN-CSE) to store the temperature,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humidity and fans states under the registered SEVER_ROOM, AI_CENTER and DB_ROOM application ADN-AE.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Content Instance resources are created by ADN-AE under each created container to represent sensor information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and the controlled fan's states.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Subscription resource are created under the containers in the Mobius (IN-CSE) so that subscribers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i.e. web applications can be notified whenever there is a new content Instance resource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created by ADN-AE or IN-AE. Requests shown here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Fans control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When the user updates the states of fans on a user’s web application, the IN-AE creates a new content instance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representing each of the new fans’ state under the targeted container of the corresponding fans ADN-AE in the IN-CSE.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This request is sent from the IN-AE to the IN-CSE.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D5FB46-E726-4DA2-B2B2-205D76EA0DFC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00AC18-4EDB-4CA4-9D55-DAF045AC9444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056F0-BE81-43E6-B084-C1877FD39285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4915E-2621-411E-A652-259DCB40BF4A}"/>
              </a:ext>
            </a:extLst>
          </p:cNvPr>
          <p:cNvSpPr txBox="1"/>
          <p:nvPr/>
        </p:nvSpPr>
        <p:spPr>
          <a:xfrm>
            <a:off x="9237534" y="351538"/>
            <a:ext cx="1858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Procedure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4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D5FB46-E726-4DA2-B2B2-205D76EA0DFC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00AC18-4EDB-4CA4-9D55-DAF045AC9444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056F0-BE81-43E6-B084-C1877FD39285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4915E-2621-411E-A652-259DCB40BF4A}"/>
              </a:ext>
            </a:extLst>
          </p:cNvPr>
          <p:cNvSpPr txBox="1"/>
          <p:nvPr/>
        </p:nvSpPr>
        <p:spPr>
          <a:xfrm>
            <a:off x="9237534" y="351538"/>
            <a:ext cx="1858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Procedure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D0EBB4-48E9-4002-AC0E-E0E63B940A89}"/>
              </a:ext>
            </a:extLst>
          </p:cNvPr>
          <p:cNvSpPr/>
          <p:nvPr/>
        </p:nvSpPr>
        <p:spPr>
          <a:xfrm>
            <a:off x="551317" y="1316205"/>
            <a:ext cx="1315261" cy="62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ADN-AE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9292FAA-08F6-4DFD-A771-B13A0B9D2405}"/>
              </a:ext>
            </a:extLst>
          </p:cNvPr>
          <p:cNvCxnSpPr>
            <a:stCxn id="7" idx="2"/>
          </p:cNvCxnSpPr>
          <p:nvPr/>
        </p:nvCxnSpPr>
        <p:spPr>
          <a:xfrm flipH="1">
            <a:off x="1208947" y="1940755"/>
            <a:ext cx="1" cy="43657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A7E215-6CBE-41BC-BCAB-99C7A36410D5}"/>
              </a:ext>
            </a:extLst>
          </p:cNvPr>
          <p:cNvSpPr/>
          <p:nvPr/>
        </p:nvSpPr>
        <p:spPr>
          <a:xfrm>
            <a:off x="5438369" y="1316205"/>
            <a:ext cx="1315261" cy="62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IN-CSE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BEDFD7-EA1B-4EBD-8C5D-47343F18000B}"/>
              </a:ext>
            </a:extLst>
          </p:cNvPr>
          <p:cNvCxnSpPr>
            <a:stCxn id="12" idx="2"/>
          </p:cNvCxnSpPr>
          <p:nvPr/>
        </p:nvCxnSpPr>
        <p:spPr>
          <a:xfrm flipH="1">
            <a:off x="6095999" y="1940755"/>
            <a:ext cx="1" cy="43657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972AD2-B53B-4C6A-BAC6-0DC275DC9A8A}"/>
              </a:ext>
            </a:extLst>
          </p:cNvPr>
          <p:cNvSpPr/>
          <p:nvPr/>
        </p:nvSpPr>
        <p:spPr>
          <a:xfrm>
            <a:off x="10325421" y="1316205"/>
            <a:ext cx="1315261" cy="62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IN-AE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4DE61D-0EF4-44AE-B1D1-86BC12C2CB4D}"/>
              </a:ext>
            </a:extLst>
          </p:cNvPr>
          <p:cNvCxnSpPr>
            <a:stCxn id="14" idx="2"/>
          </p:cNvCxnSpPr>
          <p:nvPr/>
        </p:nvCxnSpPr>
        <p:spPr>
          <a:xfrm flipH="1">
            <a:off x="10983051" y="1940755"/>
            <a:ext cx="1" cy="43657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F0D64F-CEFB-46BD-87D4-6F297671FA69}"/>
              </a:ext>
            </a:extLst>
          </p:cNvPr>
          <p:cNvCxnSpPr/>
          <p:nvPr/>
        </p:nvCxnSpPr>
        <p:spPr>
          <a:xfrm>
            <a:off x="1208947" y="2620652"/>
            <a:ext cx="488705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E9054C-020B-4550-A62E-E792FCE451D5}"/>
              </a:ext>
            </a:extLst>
          </p:cNvPr>
          <p:cNvCxnSpPr>
            <a:cxnSpLocks/>
          </p:cNvCxnSpPr>
          <p:nvPr/>
        </p:nvCxnSpPr>
        <p:spPr>
          <a:xfrm flipH="1">
            <a:off x="6095998" y="3329445"/>
            <a:ext cx="48870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DA2391-DDD3-4C32-AC9A-E9BD3BBDB4F5}"/>
              </a:ext>
            </a:extLst>
          </p:cNvPr>
          <p:cNvSpPr txBox="1"/>
          <p:nvPr/>
        </p:nvSpPr>
        <p:spPr>
          <a:xfrm>
            <a:off x="1866578" y="2019093"/>
            <a:ext cx="3478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oneM2M </a:t>
            </a:r>
            <a:r>
              <a:rPr lang="ko-KR" altLang="en-US" sz="1400" dirty="0"/>
              <a:t>서비스 플랫폼에 </a:t>
            </a:r>
            <a:r>
              <a:rPr lang="en-US" altLang="ko-KR" sz="1400" dirty="0"/>
              <a:t>Monitoring</a:t>
            </a:r>
            <a:br>
              <a:rPr lang="en-US" altLang="ko-KR" sz="1400" dirty="0"/>
            </a:br>
            <a:r>
              <a:rPr lang="en-US" altLang="ko-KR" sz="1400" dirty="0"/>
              <a:t>system application </a:t>
            </a:r>
            <a:r>
              <a:rPr lang="ko-KR" altLang="en-US" sz="1400" dirty="0"/>
              <a:t>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4983C-2C00-4A61-B15D-52CBA53C5139}"/>
              </a:ext>
            </a:extLst>
          </p:cNvPr>
          <p:cNvSpPr txBox="1"/>
          <p:nvPr/>
        </p:nvSpPr>
        <p:spPr>
          <a:xfrm>
            <a:off x="7286617" y="2620652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oneM2M </a:t>
            </a:r>
            <a:r>
              <a:rPr lang="ko-KR" altLang="en-US" sz="1400" dirty="0"/>
              <a:t>서비스 플랫폼에</a:t>
            </a:r>
            <a:endParaRPr lang="en-US" altLang="ko-KR" sz="1400" dirty="0"/>
          </a:p>
          <a:p>
            <a:r>
              <a:rPr lang="en-US" altLang="ko-KR" sz="1400" dirty="0"/>
              <a:t>Web application</a:t>
            </a:r>
            <a:r>
              <a:rPr lang="ko-KR" altLang="en-US" sz="1400" dirty="0"/>
              <a:t>등록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6934959-1E83-4FF6-AB35-F4A26C96F135}"/>
              </a:ext>
            </a:extLst>
          </p:cNvPr>
          <p:cNvCxnSpPr>
            <a:cxnSpLocks/>
          </p:cNvCxnSpPr>
          <p:nvPr/>
        </p:nvCxnSpPr>
        <p:spPr>
          <a:xfrm flipH="1">
            <a:off x="1208947" y="4038238"/>
            <a:ext cx="48870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C7A254-9301-441D-9DDF-A3AA683E7F47}"/>
              </a:ext>
            </a:extLst>
          </p:cNvPr>
          <p:cNvSpPr txBox="1"/>
          <p:nvPr/>
        </p:nvSpPr>
        <p:spPr>
          <a:xfrm>
            <a:off x="1866578" y="3378977"/>
            <a:ext cx="345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en-US" altLang="ko-KR" sz="1400" b="0" i="0" u="none" strike="noStrike" baseline="0" dirty="0"/>
              <a:t>IN-CSE</a:t>
            </a:r>
            <a:r>
              <a:rPr lang="ko-KR" altLang="en-US" sz="1400" b="0" i="0" u="none" strike="noStrike" baseline="0" dirty="0"/>
              <a:t>는 </a:t>
            </a:r>
            <a:r>
              <a:rPr lang="en-US" altLang="ko-KR" sz="1400" dirty="0"/>
              <a:t>ADN-AE</a:t>
            </a:r>
            <a:r>
              <a:rPr lang="ko-KR" altLang="en-US" sz="1400" dirty="0"/>
              <a:t>에 </a:t>
            </a:r>
            <a:r>
              <a:rPr lang="en-US" altLang="ko-KR" sz="1400" dirty="0"/>
              <a:t>web application</a:t>
            </a:r>
            <a:r>
              <a:rPr lang="ko-KR" altLang="en-US" sz="1400" b="0" i="0" u="none" strike="noStrike" baseline="0" dirty="0"/>
              <a:t> </a:t>
            </a:r>
            <a:br>
              <a:rPr lang="en-US" altLang="ko-KR" sz="1400" b="0" i="0" u="none" strike="noStrike" baseline="0" dirty="0"/>
            </a:br>
            <a:r>
              <a:rPr lang="ko-KR" altLang="en-US" sz="1400" b="0" i="0" u="none" strike="noStrike" baseline="0" dirty="0"/>
              <a:t>리소스 </a:t>
            </a:r>
            <a:r>
              <a:rPr lang="en-US" altLang="ko-KR" sz="1400" b="0" i="0" u="none" strike="noStrike" baseline="0" dirty="0"/>
              <a:t>(IN-AE)</a:t>
            </a:r>
            <a:r>
              <a:rPr lang="ko-KR" altLang="en-US" sz="1400" b="0" i="0" u="none" strike="noStrike" baseline="0" dirty="0"/>
              <a:t>를 알린다</a:t>
            </a:r>
            <a:r>
              <a:rPr lang="en-US" altLang="ko-KR" sz="1400" b="0" i="0" u="none" strike="noStrike" baseline="0" dirty="0"/>
              <a:t>.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F3EC17-BD14-4CF2-B65C-FA6C572EABF0}"/>
              </a:ext>
            </a:extLst>
          </p:cNvPr>
          <p:cNvCxnSpPr/>
          <p:nvPr/>
        </p:nvCxnSpPr>
        <p:spPr>
          <a:xfrm>
            <a:off x="1208946" y="5121089"/>
            <a:ext cx="488705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2F2EAC-6D90-463A-8CC2-35F22F12919B}"/>
              </a:ext>
            </a:extLst>
          </p:cNvPr>
          <p:cNvSpPr txBox="1"/>
          <p:nvPr/>
        </p:nvSpPr>
        <p:spPr>
          <a:xfrm>
            <a:off x="1865651" y="4223811"/>
            <a:ext cx="36871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latin typeface="YDIYGO310"/>
              </a:rPr>
              <a:t>4.</a:t>
            </a:r>
            <a:r>
              <a:rPr lang="ko-KR" altLang="en-US" sz="1400" dirty="0">
                <a:latin typeface="YDIYGO310"/>
              </a:rPr>
              <a:t> </a:t>
            </a:r>
            <a:r>
              <a:rPr lang="en-US" altLang="ko-KR" sz="1400" dirty="0">
                <a:latin typeface="YDIYGO310"/>
              </a:rPr>
              <a:t>ADN-AE</a:t>
            </a:r>
            <a:r>
              <a:rPr lang="ko-KR" altLang="en-US" sz="1400" dirty="0">
                <a:latin typeface="YDIYGO310"/>
              </a:rPr>
              <a:t>는</a:t>
            </a:r>
            <a:r>
              <a:rPr lang="ko-KR" altLang="en-US" sz="1400" b="0" i="0" u="none" strike="noStrike" baseline="0" dirty="0">
                <a:latin typeface="YDIYGO310"/>
              </a:rPr>
              <a:t> 모든 </a:t>
            </a:r>
            <a:r>
              <a:rPr lang="en-US" altLang="ko-KR" sz="1400" b="0" i="0" u="none" strike="noStrike" baseline="0" dirty="0">
                <a:latin typeface="YDIYGO310"/>
              </a:rPr>
              <a:t>AND-AE application</a:t>
            </a:r>
            <a:r>
              <a:rPr lang="ko-KR" altLang="en-US" sz="1400" b="0" i="0" u="none" strike="noStrike" baseline="0" dirty="0">
                <a:latin typeface="YDIYGO310"/>
              </a:rPr>
              <a:t>에 대한</a:t>
            </a:r>
            <a:br>
              <a:rPr lang="en-US" altLang="ko-KR" sz="1400" b="0" i="0" u="none" strike="noStrike" baseline="0" dirty="0">
                <a:latin typeface="YDIYGO310"/>
              </a:rPr>
            </a:br>
            <a:r>
              <a:rPr lang="ko-KR" altLang="en-US" sz="1400" b="0" i="0" u="none" strike="noStrike" baseline="0" dirty="0">
                <a:latin typeface="YDIYGO310"/>
              </a:rPr>
              <a:t>접근 권한을 부여하는</a:t>
            </a:r>
            <a:r>
              <a:rPr lang="en-US" altLang="ko-KR" sz="1400" dirty="0">
                <a:latin typeface="YDIYGO310"/>
              </a:rPr>
              <a:t> </a:t>
            </a:r>
            <a:r>
              <a:rPr lang="en-US" altLang="ko-KR" sz="1400" b="0" i="0" u="none" strike="noStrike" baseline="0" dirty="0">
                <a:latin typeface="YDIYGO310"/>
              </a:rPr>
              <a:t>Web application</a:t>
            </a:r>
            <a:r>
              <a:rPr lang="ko-KR" altLang="en-US" sz="1400" b="0" i="0" u="none" strike="noStrike" baseline="0" dirty="0">
                <a:latin typeface="YDIYGO310"/>
              </a:rPr>
              <a:t>을 위해</a:t>
            </a:r>
            <a:br>
              <a:rPr lang="en-US" altLang="ko-KR" sz="1400" b="0" i="0" u="none" strike="noStrike" baseline="0" dirty="0">
                <a:latin typeface="YDIYGO310"/>
              </a:rPr>
            </a:br>
            <a:r>
              <a:rPr lang="ko-KR" altLang="en-US" sz="1400" b="0" i="0" u="none" strike="noStrike" baseline="0" dirty="0">
                <a:latin typeface="YDIYGO310"/>
              </a:rPr>
              <a:t>접근 제어 정책 리소스를 생성한다</a:t>
            </a:r>
            <a:r>
              <a:rPr lang="en-US" altLang="ko-KR" sz="1400" b="0" i="0" u="none" strike="noStrike" baseline="0" dirty="0">
                <a:latin typeface="YDIYGO310"/>
              </a:rPr>
              <a:t>.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82DDCE-B3C1-42CC-998B-4E801F14346F}"/>
              </a:ext>
            </a:extLst>
          </p:cNvPr>
          <p:cNvSpPr txBox="1"/>
          <p:nvPr/>
        </p:nvSpPr>
        <p:spPr>
          <a:xfrm>
            <a:off x="661589" y="458697"/>
            <a:ext cx="31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Registration message flow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60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D5FB46-E726-4DA2-B2B2-205D76EA0DFC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00AC18-4EDB-4CA4-9D55-DAF045AC9444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056F0-BE81-43E6-B084-C1877FD39285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4915E-2621-411E-A652-259DCB40BF4A}"/>
              </a:ext>
            </a:extLst>
          </p:cNvPr>
          <p:cNvSpPr txBox="1"/>
          <p:nvPr/>
        </p:nvSpPr>
        <p:spPr>
          <a:xfrm>
            <a:off x="9237534" y="351538"/>
            <a:ext cx="1858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Procedure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D0EBB4-48E9-4002-AC0E-E0E63B940A89}"/>
              </a:ext>
            </a:extLst>
          </p:cNvPr>
          <p:cNvSpPr/>
          <p:nvPr/>
        </p:nvSpPr>
        <p:spPr>
          <a:xfrm>
            <a:off x="551317" y="1316205"/>
            <a:ext cx="1315261" cy="62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ADN-AE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9292FAA-08F6-4DFD-A771-B13A0B9D2405}"/>
              </a:ext>
            </a:extLst>
          </p:cNvPr>
          <p:cNvCxnSpPr>
            <a:stCxn id="7" idx="2"/>
          </p:cNvCxnSpPr>
          <p:nvPr/>
        </p:nvCxnSpPr>
        <p:spPr>
          <a:xfrm flipH="1">
            <a:off x="1208947" y="1940755"/>
            <a:ext cx="1" cy="43657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A7E215-6CBE-41BC-BCAB-99C7A36410D5}"/>
              </a:ext>
            </a:extLst>
          </p:cNvPr>
          <p:cNvSpPr/>
          <p:nvPr/>
        </p:nvSpPr>
        <p:spPr>
          <a:xfrm>
            <a:off x="5438369" y="1316205"/>
            <a:ext cx="1315261" cy="62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IN-CSE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BEDFD7-EA1B-4EBD-8C5D-47343F18000B}"/>
              </a:ext>
            </a:extLst>
          </p:cNvPr>
          <p:cNvCxnSpPr>
            <a:stCxn id="12" idx="2"/>
          </p:cNvCxnSpPr>
          <p:nvPr/>
        </p:nvCxnSpPr>
        <p:spPr>
          <a:xfrm flipH="1">
            <a:off x="6095999" y="1940755"/>
            <a:ext cx="1" cy="43657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972AD2-B53B-4C6A-BAC6-0DC275DC9A8A}"/>
              </a:ext>
            </a:extLst>
          </p:cNvPr>
          <p:cNvSpPr/>
          <p:nvPr/>
        </p:nvSpPr>
        <p:spPr>
          <a:xfrm>
            <a:off x="10325421" y="1316205"/>
            <a:ext cx="1315261" cy="62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IN-AE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4DE61D-0EF4-44AE-B1D1-86BC12C2CB4D}"/>
              </a:ext>
            </a:extLst>
          </p:cNvPr>
          <p:cNvCxnSpPr>
            <a:stCxn id="14" idx="2"/>
          </p:cNvCxnSpPr>
          <p:nvPr/>
        </p:nvCxnSpPr>
        <p:spPr>
          <a:xfrm flipH="1">
            <a:off x="10983051" y="1940755"/>
            <a:ext cx="1" cy="43657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F0D64F-CEFB-46BD-87D4-6F297671FA69}"/>
              </a:ext>
            </a:extLst>
          </p:cNvPr>
          <p:cNvCxnSpPr/>
          <p:nvPr/>
        </p:nvCxnSpPr>
        <p:spPr>
          <a:xfrm>
            <a:off x="1212566" y="3150075"/>
            <a:ext cx="488705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DA2391-DDD3-4C32-AC9A-E9BD3BBDB4F5}"/>
              </a:ext>
            </a:extLst>
          </p:cNvPr>
          <p:cNvSpPr txBox="1"/>
          <p:nvPr/>
        </p:nvSpPr>
        <p:spPr>
          <a:xfrm>
            <a:off x="1451311" y="2296265"/>
            <a:ext cx="41335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Temperature,</a:t>
            </a:r>
            <a:r>
              <a:rPr lang="ko-KR" altLang="en-US" sz="1400" dirty="0"/>
              <a:t> </a:t>
            </a:r>
            <a:r>
              <a:rPr lang="en-US" altLang="ko-KR" sz="1400" dirty="0"/>
              <a:t>humidity,</a:t>
            </a:r>
            <a:r>
              <a:rPr lang="ko-KR" altLang="en-US" sz="1400" dirty="0"/>
              <a:t> </a:t>
            </a:r>
            <a:r>
              <a:rPr lang="en-US" altLang="ko-KR" sz="1400" dirty="0"/>
              <a:t>fan,</a:t>
            </a:r>
            <a:r>
              <a:rPr lang="ko-KR" altLang="en-US" sz="1400" dirty="0"/>
              <a:t> </a:t>
            </a:r>
            <a:r>
              <a:rPr lang="en-US" altLang="ko-KR" sz="1400" dirty="0"/>
              <a:t>finger print, Facial</a:t>
            </a:r>
            <a:br>
              <a:rPr lang="en-US" altLang="ko-KR" sz="1400" dirty="0"/>
            </a:br>
            <a:r>
              <a:rPr lang="en-US" altLang="ko-KR" sz="1400" dirty="0"/>
              <a:t>detection</a:t>
            </a:r>
            <a:r>
              <a:rPr lang="ko-KR" altLang="en-US" sz="1400" dirty="0"/>
              <a:t>를 저장하기 위한 </a:t>
            </a:r>
            <a:r>
              <a:rPr lang="en-US" altLang="ko-KR" sz="1400" dirty="0"/>
              <a:t>Container resource</a:t>
            </a:r>
            <a:r>
              <a:rPr lang="ko-KR" altLang="en-US" sz="1400" dirty="0"/>
              <a:t>를</a:t>
            </a:r>
            <a:br>
              <a:rPr lang="en-US" altLang="ko-KR" sz="1400" dirty="0"/>
            </a:br>
            <a:r>
              <a:rPr lang="ko-KR" altLang="en-US" sz="1400" dirty="0"/>
              <a:t>생성한다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F3EC17-BD14-4CF2-B65C-FA6C572EABF0}"/>
              </a:ext>
            </a:extLst>
          </p:cNvPr>
          <p:cNvCxnSpPr/>
          <p:nvPr/>
        </p:nvCxnSpPr>
        <p:spPr>
          <a:xfrm>
            <a:off x="1212566" y="5817362"/>
            <a:ext cx="488705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2F2EAC-6D90-463A-8CC2-35F22F12919B}"/>
              </a:ext>
            </a:extLst>
          </p:cNvPr>
          <p:cNvSpPr txBox="1"/>
          <p:nvPr/>
        </p:nvSpPr>
        <p:spPr>
          <a:xfrm>
            <a:off x="1451311" y="4819916"/>
            <a:ext cx="43631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YDIYGO310"/>
              </a:rPr>
              <a:t>3. </a:t>
            </a:r>
            <a:r>
              <a:rPr lang="ko-KR" altLang="en-US" sz="1400" dirty="0">
                <a:latin typeface="YDIYGO310"/>
              </a:rPr>
              <a:t>새로운 </a:t>
            </a:r>
            <a:r>
              <a:rPr lang="en-US" altLang="ko-KR" sz="1400" dirty="0" err="1">
                <a:latin typeface="YDIYGO310"/>
              </a:rPr>
              <a:t>contentInstance</a:t>
            </a:r>
            <a:r>
              <a:rPr lang="ko-KR" altLang="en-US" sz="1400" dirty="0">
                <a:latin typeface="YDIYGO310"/>
              </a:rPr>
              <a:t>가 </a:t>
            </a:r>
            <a:r>
              <a:rPr lang="en-US" altLang="ko-KR" sz="1400" dirty="0">
                <a:latin typeface="YDIYGO310"/>
              </a:rPr>
              <a:t>ADN-AE</a:t>
            </a:r>
            <a:r>
              <a:rPr lang="ko-KR" altLang="en-US" sz="1400" dirty="0">
                <a:latin typeface="YDIYGO310"/>
              </a:rPr>
              <a:t>나 </a:t>
            </a:r>
            <a:r>
              <a:rPr lang="en-US" altLang="ko-KR" sz="1400" dirty="0">
                <a:latin typeface="YDIYGO310"/>
              </a:rPr>
              <a:t>IN-AE</a:t>
            </a:r>
            <a:r>
              <a:rPr lang="ko-KR" altLang="en-US" sz="1400" dirty="0">
                <a:latin typeface="YDIYGO310"/>
              </a:rPr>
              <a:t>에 의해</a:t>
            </a:r>
            <a:br>
              <a:rPr lang="en-US" altLang="ko-KR" sz="1400" dirty="0">
                <a:latin typeface="YDIYGO310"/>
              </a:rPr>
            </a:br>
            <a:r>
              <a:rPr lang="ko-KR" altLang="en-US" sz="1400" dirty="0">
                <a:latin typeface="YDIYGO310"/>
              </a:rPr>
              <a:t>업데이트 될 때마다 </a:t>
            </a:r>
            <a:r>
              <a:rPr lang="en-US" altLang="ko-KR" sz="1400" dirty="0">
                <a:latin typeface="YDIYGO310"/>
              </a:rPr>
              <a:t>ADN-AE application</a:t>
            </a:r>
            <a:r>
              <a:rPr lang="ko-KR" altLang="en-US" sz="1400" dirty="0">
                <a:latin typeface="YDIYGO310"/>
              </a:rPr>
              <a:t>과 </a:t>
            </a:r>
            <a:r>
              <a:rPr lang="en-US" altLang="ko-KR" sz="1400" dirty="0">
                <a:latin typeface="YDIYGO310"/>
              </a:rPr>
              <a:t>Web </a:t>
            </a:r>
            <a:r>
              <a:rPr lang="en-US" altLang="ko-KR" sz="1400" dirty="0" err="1">
                <a:latin typeface="YDIYGO310"/>
              </a:rPr>
              <a:t>appli</a:t>
            </a:r>
            <a:endParaRPr lang="en-US" altLang="ko-KR" sz="1400" dirty="0">
              <a:latin typeface="YDIYGO310"/>
            </a:endParaRPr>
          </a:p>
          <a:p>
            <a:r>
              <a:rPr lang="en-US" altLang="ko-KR" sz="1400" dirty="0">
                <a:latin typeface="YDIYGO310"/>
              </a:rPr>
              <a:t>-cation</a:t>
            </a:r>
            <a:r>
              <a:rPr lang="ko-KR" altLang="en-US" sz="1400" dirty="0">
                <a:latin typeface="YDIYGO310"/>
              </a:rPr>
              <a:t>이 알림 받을 수 있도록 </a:t>
            </a:r>
            <a:r>
              <a:rPr lang="en-US" altLang="ko-KR" sz="1400" dirty="0">
                <a:latin typeface="YDIYGO310"/>
              </a:rPr>
              <a:t>IN-CSE Container </a:t>
            </a:r>
            <a:r>
              <a:rPr lang="ko-KR" altLang="en-US" sz="1400" dirty="0">
                <a:latin typeface="YDIYGO310"/>
              </a:rPr>
              <a:t>아래에 </a:t>
            </a:r>
            <a:endParaRPr lang="en-US" altLang="ko-KR" sz="1400" dirty="0">
              <a:latin typeface="YDIYGO310"/>
            </a:endParaRPr>
          </a:p>
          <a:p>
            <a:r>
              <a:rPr lang="ko-KR" altLang="en-US" sz="1400" dirty="0">
                <a:latin typeface="YDIYGO310"/>
              </a:rPr>
              <a:t>등록 리소스를 생성한다</a:t>
            </a:r>
            <a:r>
              <a:rPr lang="en-US" altLang="ko-KR" sz="1400" dirty="0">
                <a:latin typeface="YDIYGO310"/>
              </a:rPr>
              <a:t>.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82DDCE-B3C1-42CC-998B-4E801F14346F}"/>
              </a:ext>
            </a:extLst>
          </p:cNvPr>
          <p:cNvSpPr txBox="1"/>
          <p:nvPr/>
        </p:nvSpPr>
        <p:spPr>
          <a:xfrm>
            <a:off x="661589" y="458697"/>
            <a:ext cx="279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Initial resource creation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099BC4-C065-40CB-A352-82EF32AF50AF}"/>
              </a:ext>
            </a:extLst>
          </p:cNvPr>
          <p:cNvCxnSpPr/>
          <p:nvPr/>
        </p:nvCxnSpPr>
        <p:spPr>
          <a:xfrm>
            <a:off x="1212566" y="4326423"/>
            <a:ext cx="488705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0E00D-DEDC-47BA-9D38-37D42D6A2336}"/>
              </a:ext>
            </a:extLst>
          </p:cNvPr>
          <p:cNvSpPr txBox="1"/>
          <p:nvPr/>
        </p:nvSpPr>
        <p:spPr>
          <a:xfrm>
            <a:off x="1451311" y="3525317"/>
            <a:ext cx="4477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Temperature,</a:t>
            </a:r>
            <a:r>
              <a:rPr lang="ko-KR" altLang="en-US" sz="1400" dirty="0"/>
              <a:t> </a:t>
            </a:r>
            <a:r>
              <a:rPr lang="en-US" altLang="ko-KR" sz="1400" dirty="0"/>
              <a:t>humidity,</a:t>
            </a:r>
            <a:r>
              <a:rPr lang="ko-KR" altLang="en-US" sz="1400" dirty="0"/>
              <a:t> </a:t>
            </a:r>
            <a:r>
              <a:rPr lang="en-US" altLang="ko-KR" sz="1400" dirty="0"/>
              <a:t>fan,</a:t>
            </a:r>
            <a:r>
              <a:rPr lang="ko-KR" altLang="en-US" sz="1400" dirty="0"/>
              <a:t> </a:t>
            </a:r>
            <a:r>
              <a:rPr lang="en-US" altLang="ko-KR" sz="1400" dirty="0"/>
              <a:t>finger print Facial</a:t>
            </a:r>
            <a:br>
              <a:rPr lang="en-US" altLang="ko-KR" sz="1400" dirty="0"/>
            </a:br>
            <a:r>
              <a:rPr lang="en-US" altLang="ko-KR" sz="1400" dirty="0"/>
              <a:t>-detection</a:t>
            </a:r>
            <a:r>
              <a:rPr lang="ko-KR" altLang="en-US" sz="1400" dirty="0"/>
              <a:t>의 상태와 값을 나타내는</a:t>
            </a:r>
            <a:r>
              <a:rPr lang="en-US" altLang="ko-KR" sz="1400" dirty="0" err="1"/>
              <a:t>contentInstance</a:t>
            </a:r>
            <a:r>
              <a:rPr lang="ko-KR" altLang="en-US" sz="1400" dirty="0"/>
              <a:t>를</a:t>
            </a:r>
            <a:br>
              <a:rPr lang="en-US" altLang="ko-KR" sz="1400" dirty="0"/>
            </a:br>
            <a:r>
              <a:rPr lang="en-US" altLang="ko-KR" sz="1400" dirty="0"/>
              <a:t>Container </a:t>
            </a:r>
            <a:r>
              <a:rPr lang="ko-KR" altLang="en-US" sz="1400" dirty="0"/>
              <a:t>밑에 생성한다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943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D5FB46-E726-4DA2-B2B2-205D76EA0DFC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00AC18-4EDB-4CA4-9D55-DAF045AC9444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056F0-BE81-43E6-B084-C1877FD39285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4915E-2621-411E-A652-259DCB40BF4A}"/>
              </a:ext>
            </a:extLst>
          </p:cNvPr>
          <p:cNvSpPr txBox="1"/>
          <p:nvPr/>
        </p:nvSpPr>
        <p:spPr>
          <a:xfrm>
            <a:off x="9237534" y="351538"/>
            <a:ext cx="1858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Procedure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D0EBB4-48E9-4002-AC0E-E0E63B940A89}"/>
              </a:ext>
            </a:extLst>
          </p:cNvPr>
          <p:cNvSpPr/>
          <p:nvPr/>
        </p:nvSpPr>
        <p:spPr>
          <a:xfrm>
            <a:off x="551317" y="1316205"/>
            <a:ext cx="1315261" cy="62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ADN-AE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9292FAA-08F6-4DFD-A771-B13A0B9D2405}"/>
              </a:ext>
            </a:extLst>
          </p:cNvPr>
          <p:cNvCxnSpPr>
            <a:stCxn id="7" idx="2"/>
          </p:cNvCxnSpPr>
          <p:nvPr/>
        </p:nvCxnSpPr>
        <p:spPr>
          <a:xfrm flipH="1">
            <a:off x="1208947" y="1940755"/>
            <a:ext cx="1" cy="43657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A7E215-6CBE-41BC-BCAB-99C7A36410D5}"/>
              </a:ext>
            </a:extLst>
          </p:cNvPr>
          <p:cNvSpPr/>
          <p:nvPr/>
        </p:nvSpPr>
        <p:spPr>
          <a:xfrm>
            <a:off x="5438369" y="1316205"/>
            <a:ext cx="1315261" cy="62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IN-CSE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BEDFD7-EA1B-4EBD-8C5D-47343F18000B}"/>
              </a:ext>
            </a:extLst>
          </p:cNvPr>
          <p:cNvCxnSpPr>
            <a:stCxn id="12" idx="2"/>
          </p:cNvCxnSpPr>
          <p:nvPr/>
        </p:nvCxnSpPr>
        <p:spPr>
          <a:xfrm flipH="1">
            <a:off x="6095999" y="1940755"/>
            <a:ext cx="1" cy="43657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972AD2-B53B-4C6A-BAC6-0DC275DC9A8A}"/>
              </a:ext>
            </a:extLst>
          </p:cNvPr>
          <p:cNvSpPr/>
          <p:nvPr/>
        </p:nvSpPr>
        <p:spPr>
          <a:xfrm>
            <a:off x="10325421" y="1316205"/>
            <a:ext cx="1315261" cy="62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IN-AE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4DE61D-0EF4-44AE-B1D1-86BC12C2CB4D}"/>
              </a:ext>
            </a:extLst>
          </p:cNvPr>
          <p:cNvCxnSpPr>
            <a:stCxn id="14" idx="2"/>
          </p:cNvCxnSpPr>
          <p:nvPr/>
        </p:nvCxnSpPr>
        <p:spPr>
          <a:xfrm flipH="1">
            <a:off x="10983051" y="1940755"/>
            <a:ext cx="1" cy="43657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F0D64F-CEFB-46BD-87D4-6F297671FA69}"/>
              </a:ext>
            </a:extLst>
          </p:cNvPr>
          <p:cNvCxnSpPr/>
          <p:nvPr/>
        </p:nvCxnSpPr>
        <p:spPr>
          <a:xfrm>
            <a:off x="6095998" y="3451309"/>
            <a:ext cx="488705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E9054C-020B-4550-A62E-E792FCE451D5}"/>
              </a:ext>
            </a:extLst>
          </p:cNvPr>
          <p:cNvCxnSpPr>
            <a:cxnSpLocks/>
          </p:cNvCxnSpPr>
          <p:nvPr/>
        </p:nvCxnSpPr>
        <p:spPr>
          <a:xfrm flipH="1">
            <a:off x="6095998" y="2649548"/>
            <a:ext cx="48870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DA2391-DDD3-4C32-AC9A-E9BD3BBDB4F5}"/>
              </a:ext>
            </a:extLst>
          </p:cNvPr>
          <p:cNvSpPr txBox="1"/>
          <p:nvPr/>
        </p:nvSpPr>
        <p:spPr>
          <a:xfrm>
            <a:off x="6718057" y="2944160"/>
            <a:ext cx="392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요청된 </a:t>
            </a:r>
            <a:r>
              <a:rPr lang="en-US" altLang="ko-KR" sz="1400" dirty="0"/>
              <a:t>container resource URIs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응답한다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4983C-2C00-4A61-B15D-52CBA53C5139}"/>
              </a:ext>
            </a:extLst>
          </p:cNvPr>
          <p:cNvSpPr txBox="1"/>
          <p:nvPr/>
        </p:nvSpPr>
        <p:spPr>
          <a:xfrm>
            <a:off x="6666991" y="2077168"/>
            <a:ext cx="398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Filter criteria</a:t>
            </a:r>
            <a:r>
              <a:rPr lang="ko-KR" altLang="en-US" sz="1400" dirty="0"/>
              <a:t>에서 주어지는 특정 필터 기준과</a:t>
            </a:r>
            <a:endParaRPr lang="en-US" altLang="ko-KR" sz="1400" dirty="0"/>
          </a:p>
          <a:p>
            <a:r>
              <a:rPr lang="ko-KR" altLang="en-US" sz="1400" dirty="0"/>
              <a:t>관련된 </a:t>
            </a:r>
            <a:r>
              <a:rPr lang="en-US" altLang="ko-KR" sz="1400" dirty="0"/>
              <a:t>GET </a:t>
            </a:r>
            <a:r>
              <a:rPr lang="ko-KR" altLang="en-US" sz="1400" dirty="0"/>
              <a:t>요청을 보낸다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82DDCE-B3C1-42CC-998B-4E801F14346F}"/>
              </a:ext>
            </a:extLst>
          </p:cNvPr>
          <p:cNvSpPr txBox="1"/>
          <p:nvPr/>
        </p:nvSpPr>
        <p:spPr>
          <a:xfrm>
            <a:off x="661589" y="458697"/>
            <a:ext cx="486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Discovery and retrieval of </a:t>
            </a:r>
            <a:r>
              <a:rPr lang="en-US" altLang="ko-KR" b="1" dirty="0" err="1"/>
              <a:t>contentInstance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5CEA66-1D01-4856-88C1-FF3609CCA2F7}"/>
              </a:ext>
            </a:extLst>
          </p:cNvPr>
          <p:cNvCxnSpPr/>
          <p:nvPr/>
        </p:nvCxnSpPr>
        <p:spPr>
          <a:xfrm>
            <a:off x="6060425" y="5007172"/>
            <a:ext cx="488705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0B4BC4-132E-4BE9-9019-12575DEA6C48}"/>
              </a:ext>
            </a:extLst>
          </p:cNvPr>
          <p:cNvCxnSpPr>
            <a:cxnSpLocks/>
          </p:cNvCxnSpPr>
          <p:nvPr/>
        </p:nvCxnSpPr>
        <p:spPr>
          <a:xfrm flipH="1">
            <a:off x="6060425" y="4205411"/>
            <a:ext cx="48870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B31B1-85FF-4A1D-914C-5A71CE95316B}"/>
              </a:ext>
            </a:extLst>
          </p:cNvPr>
          <p:cNvSpPr txBox="1"/>
          <p:nvPr/>
        </p:nvSpPr>
        <p:spPr>
          <a:xfrm>
            <a:off x="7061178" y="4505051"/>
            <a:ext cx="292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en-US" altLang="ko-KR" sz="1400" dirty="0" err="1"/>
              <a:t>contentInstance</a:t>
            </a:r>
            <a:r>
              <a:rPr lang="en-US" altLang="ko-KR" sz="1400" dirty="0"/>
              <a:t> </a:t>
            </a:r>
            <a:r>
              <a:rPr lang="ko-KR" altLang="en-US" sz="1400" dirty="0"/>
              <a:t>값을 응답한다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6D7C7-0514-45B1-A4C3-34129E43C19E}"/>
              </a:ext>
            </a:extLst>
          </p:cNvPr>
          <p:cNvSpPr txBox="1"/>
          <p:nvPr/>
        </p:nvSpPr>
        <p:spPr>
          <a:xfrm>
            <a:off x="6527657" y="3639929"/>
            <a:ext cx="4126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각각의 </a:t>
            </a:r>
            <a:r>
              <a:rPr lang="en-US" altLang="ko-KR" sz="1400" dirty="0"/>
              <a:t>container</a:t>
            </a:r>
            <a:r>
              <a:rPr lang="ko-KR" altLang="en-US" sz="1400" dirty="0"/>
              <a:t> 밑에 있는 </a:t>
            </a:r>
            <a:r>
              <a:rPr lang="en-US" altLang="ko-KR" sz="1400" dirty="0" err="1"/>
              <a:t>contentInstance</a:t>
            </a:r>
            <a:r>
              <a:rPr lang="ko-KR" altLang="en-US" sz="1400" dirty="0"/>
              <a:t>의</a:t>
            </a:r>
            <a:br>
              <a:rPr lang="en-US" altLang="ko-KR" sz="1400" dirty="0"/>
            </a:br>
            <a:r>
              <a:rPr lang="en-US" altLang="ko-KR" sz="1400" dirty="0"/>
              <a:t>data</a:t>
            </a:r>
            <a:r>
              <a:rPr lang="ko-KR" altLang="en-US" sz="1400" dirty="0"/>
              <a:t>를 검색한다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CE6003-4786-4D07-8185-560D71B0E084}"/>
              </a:ext>
            </a:extLst>
          </p:cNvPr>
          <p:cNvCxnSpPr/>
          <p:nvPr/>
        </p:nvCxnSpPr>
        <p:spPr>
          <a:xfrm>
            <a:off x="1216691" y="3834756"/>
            <a:ext cx="488705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7491ABF-CF96-4D69-8D34-17CB52806D02}"/>
              </a:ext>
            </a:extLst>
          </p:cNvPr>
          <p:cNvCxnSpPr>
            <a:cxnSpLocks/>
          </p:cNvCxnSpPr>
          <p:nvPr/>
        </p:nvCxnSpPr>
        <p:spPr>
          <a:xfrm flipH="1">
            <a:off x="1216691" y="3032995"/>
            <a:ext cx="48870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961E3F-2753-4FE1-B2AF-482FBE1163AF}"/>
              </a:ext>
            </a:extLst>
          </p:cNvPr>
          <p:cNvSpPr txBox="1"/>
          <p:nvPr/>
        </p:nvSpPr>
        <p:spPr>
          <a:xfrm>
            <a:off x="1838750" y="3327607"/>
            <a:ext cx="392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요청된 </a:t>
            </a:r>
            <a:r>
              <a:rPr lang="en-US" altLang="ko-KR" sz="1400" dirty="0"/>
              <a:t>container resource URIs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응답한다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FF99B-E3D6-4EC1-882F-5C22865C0C7B}"/>
              </a:ext>
            </a:extLst>
          </p:cNvPr>
          <p:cNvSpPr txBox="1"/>
          <p:nvPr/>
        </p:nvSpPr>
        <p:spPr>
          <a:xfrm>
            <a:off x="1787684" y="2460615"/>
            <a:ext cx="398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Filter criteria</a:t>
            </a:r>
            <a:r>
              <a:rPr lang="ko-KR" altLang="en-US" sz="1400" dirty="0"/>
              <a:t>에서 주어지는 특정 필터 기준과</a:t>
            </a:r>
            <a:endParaRPr lang="en-US" altLang="ko-KR" sz="1400" dirty="0"/>
          </a:p>
          <a:p>
            <a:r>
              <a:rPr lang="ko-KR" altLang="en-US" sz="1400" dirty="0"/>
              <a:t>관련된 </a:t>
            </a:r>
            <a:r>
              <a:rPr lang="en-US" altLang="ko-KR" sz="1400" dirty="0"/>
              <a:t>GET </a:t>
            </a:r>
            <a:r>
              <a:rPr lang="ko-KR" altLang="en-US" sz="1400" dirty="0"/>
              <a:t>요청을 보낸다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3F861B2-3C0D-454B-B435-4870AFB3C604}"/>
              </a:ext>
            </a:extLst>
          </p:cNvPr>
          <p:cNvCxnSpPr/>
          <p:nvPr/>
        </p:nvCxnSpPr>
        <p:spPr>
          <a:xfrm>
            <a:off x="1181118" y="5390619"/>
            <a:ext cx="488705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913809-11EC-440C-BE60-A7FF8FD49B88}"/>
              </a:ext>
            </a:extLst>
          </p:cNvPr>
          <p:cNvCxnSpPr>
            <a:cxnSpLocks/>
          </p:cNvCxnSpPr>
          <p:nvPr/>
        </p:nvCxnSpPr>
        <p:spPr>
          <a:xfrm flipH="1">
            <a:off x="1181118" y="4588858"/>
            <a:ext cx="488705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D08076-FCD1-4ACC-BF15-7BAE56783580}"/>
              </a:ext>
            </a:extLst>
          </p:cNvPr>
          <p:cNvSpPr txBox="1"/>
          <p:nvPr/>
        </p:nvSpPr>
        <p:spPr>
          <a:xfrm>
            <a:off x="2181871" y="4888498"/>
            <a:ext cx="292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en-US" altLang="ko-KR" sz="1400" dirty="0" err="1"/>
              <a:t>contentInstance</a:t>
            </a:r>
            <a:r>
              <a:rPr lang="en-US" altLang="ko-KR" sz="1400" dirty="0"/>
              <a:t> </a:t>
            </a:r>
            <a:r>
              <a:rPr lang="ko-KR" altLang="en-US" sz="1400" dirty="0"/>
              <a:t>값을 응답한다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ADA9A-686A-42A2-97B9-5C01B2709C72}"/>
              </a:ext>
            </a:extLst>
          </p:cNvPr>
          <p:cNvSpPr txBox="1"/>
          <p:nvPr/>
        </p:nvSpPr>
        <p:spPr>
          <a:xfrm>
            <a:off x="1648350" y="4023376"/>
            <a:ext cx="4126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각각의 </a:t>
            </a:r>
            <a:r>
              <a:rPr lang="en-US" altLang="ko-KR" sz="1400" dirty="0"/>
              <a:t>container</a:t>
            </a:r>
            <a:r>
              <a:rPr lang="ko-KR" altLang="en-US" sz="1400" dirty="0"/>
              <a:t> 밑에 있는 </a:t>
            </a:r>
            <a:r>
              <a:rPr lang="en-US" altLang="ko-KR" sz="1400" dirty="0" err="1"/>
              <a:t>contentInstance</a:t>
            </a:r>
            <a:r>
              <a:rPr lang="ko-KR" altLang="en-US" sz="1400" dirty="0"/>
              <a:t>의</a:t>
            </a:r>
            <a:br>
              <a:rPr lang="en-US" altLang="ko-KR" sz="1400" dirty="0"/>
            </a:br>
            <a:r>
              <a:rPr lang="en-US" altLang="ko-KR" sz="1400" dirty="0"/>
              <a:t>data</a:t>
            </a:r>
            <a:r>
              <a:rPr lang="ko-KR" altLang="en-US" sz="1400" dirty="0"/>
              <a:t>를 검색한다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785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7800281" y="351538"/>
            <a:ext cx="32953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Resource Structure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5A82DA33-D194-4AFA-834A-7D95CF4B8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124707"/>
              </p:ext>
            </p:extLst>
          </p:nvPr>
        </p:nvGraphicFramePr>
        <p:xfrm>
          <a:off x="1265135" y="937781"/>
          <a:ext cx="9061712" cy="536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91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10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14178-7FC0-4BB9-AB31-B497A442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17" y="1295406"/>
            <a:ext cx="5910443" cy="2855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F09DDE-8DD7-4707-BBAF-F069913AE29D}"/>
              </a:ext>
            </a:extLst>
          </p:cNvPr>
          <p:cNvSpPr txBox="1"/>
          <p:nvPr/>
        </p:nvSpPr>
        <p:spPr>
          <a:xfrm>
            <a:off x="6705784" y="1295406"/>
            <a:ext cx="4838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계정을 생성하지 않았을 경우 </a:t>
            </a:r>
            <a:r>
              <a:rPr lang="en-US" altLang="ko-KR" dirty="0"/>
              <a:t>Join(</a:t>
            </a:r>
            <a:r>
              <a:rPr lang="ko-KR" altLang="en-US" dirty="0"/>
              <a:t>회원 가입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버튼만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1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09DDE-8DD7-4707-BBAF-F069913AE29D}"/>
              </a:ext>
            </a:extLst>
          </p:cNvPr>
          <p:cNvSpPr txBox="1"/>
          <p:nvPr/>
        </p:nvSpPr>
        <p:spPr>
          <a:xfrm>
            <a:off x="6427878" y="1159238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계정을 생성했다면 </a:t>
            </a:r>
            <a:r>
              <a:rPr lang="en-US" altLang="ko-KR" dirty="0"/>
              <a:t>Join</a:t>
            </a:r>
            <a:r>
              <a:rPr lang="ko-KR" altLang="en-US" dirty="0"/>
              <a:t>은 불가능하고</a:t>
            </a:r>
            <a:endParaRPr lang="en-US" altLang="ko-KR" dirty="0"/>
          </a:p>
          <a:p>
            <a:r>
              <a:rPr lang="en-US" altLang="ko-KR" dirty="0"/>
              <a:t>Login</a:t>
            </a:r>
            <a:r>
              <a:rPr lang="ko-KR" altLang="en-US" dirty="0"/>
              <a:t>만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15AA05-45F3-4FAE-A051-3C929EDF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98" y="1159238"/>
            <a:ext cx="5060991" cy="2393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154F83-72E4-4738-A7D6-D64D1FE21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88" y="4008472"/>
            <a:ext cx="5061001" cy="2335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10E461-EF53-41D8-BB4E-AE9F1EFF64E4}"/>
              </a:ext>
            </a:extLst>
          </p:cNvPr>
          <p:cNvSpPr txBox="1"/>
          <p:nvPr/>
        </p:nvSpPr>
        <p:spPr>
          <a:xfrm>
            <a:off x="6427878" y="4008472"/>
            <a:ext cx="5009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Mongo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Atlas</a:t>
            </a:r>
            <a:r>
              <a:rPr lang="ko-KR" altLang="en-US" dirty="0"/>
              <a:t>를 확인해 보면 사용자 정보가</a:t>
            </a:r>
            <a:endParaRPr lang="en-US" altLang="ko-KR" dirty="0"/>
          </a:p>
          <a:p>
            <a:r>
              <a:rPr lang="ko-KR" altLang="en-US" dirty="0"/>
              <a:t>있는 </a:t>
            </a:r>
            <a:r>
              <a:rPr lang="en-US" altLang="ko-KR" dirty="0"/>
              <a:t>collection</a:t>
            </a:r>
            <a:r>
              <a:rPr lang="ko-KR" altLang="en-US" dirty="0"/>
              <a:t>에 오직 </a:t>
            </a:r>
            <a:r>
              <a:rPr lang="en-US" altLang="ko-KR" dirty="0"/>
              <a:t>1</a:t>
            </a:r>
            <a:r>
              <a:rPr lang="ko-KR" altLang="en-US" dirty="0"/>
              <a:t>개의 데이터가 있는</a:t>
            </a:r>
            <a:endParaRPr lang="en-US" altLang="ko-KR" dirty="0"/>
          </a:p>
          <a:p>
            <a:r>
              <a:rPr lang="ko-KR" altLang="en-US" dirty="0"/>
              <a:t>것을</a:t>
            </a:r>
            <a:r>
              <a:rPr lang="en-US" altLang="ko-KR" dirty="0"/>
              <a:t> </a:t>
            </a:r>
            <a:r>
              <a:rPr lang="ko-KR" altLang="en-US" dirty="0"/>
              <a:t>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58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09DDE-8DD7-4707-BBAF-F069913AE29D}"/>
              </a:ext>
            </a:extLst>
          </p:cNvPr>
          <p:cNvSpPr txBox="1"/>
          <p:nvPr/>
        </p:nvSpPr>
        <p:spPr>
          <a:xfrm>
            <a:off x="6427878" y="1159238"/>
            <a:ext cx="541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로그인을 하게 되면 상단 바에 </a:t>
            </a:r>
            <a:r>
              <a:rPr lang="en-US" altLang="ko-KR" dirty="0"/>
              <a:t>Register</a:t>
            </a:r>
            <a:r>
              <a:rPr lang="ko-KR" altLang="en-US" dirty="0"/>
              <a:t>가 보일</a:t>
            </a:r>
            <a:endParaRPr lang="en-US" altLang="ko-KR" dirty="0"/>
          </a:p>
          <a:p>
            <a:r>
              <a:rPr lang="ko-KR" altLang="en-US" dirty="0"/>
              <a:t>것이다</a:t>
            </a:r>
            <a:r>
              <a:rPr lang="en-US" altLang="ko-KR" dirty="0"/>
              <a:t>. </a:t>
            </a:r>
            <a:r>
              <a:rPr lang="ko-KR" altLang="en-US" dirty="0"/>
              <a:t>이 기능은 </a:t>
            </a:r>
            <a:r>
              <a:rPr lang="en-US" altLang="ko-KR" dirty="0"/>
              <a:t>ADN-AE</a:t>
            </a:r>
            <a:r>
              <a:rPr lang="ko-KR" altLang="en-US" dirty="0"/>
              <a:t>를 추가하는 기능이다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0E461-EF53-41D8-BB4E-AE9F1EFF64E4}"/>
              </a:ext>
            </a:extLst>
          </p:cNvPr>
          <p:cNvSpPr txBox="1"/>
          <p:nvPr/>
        </p:nvSpPr>
        <p:spPr>
          <a:xfrm>
            <a:off x="6427878" y="2311277"/>
            <a:ext cx="4829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description</a:t>
            </a:r>
            <a:r>
              <a:rPr lang="ko-KR" altLang="en-US" dirty="0"/>
              <a:t>을 쓰고 </a:t>
            </a:r>
            <a:r>
              <a:rPr lang="en-US" altLang="ko-KR" b="1" dirty="0"/>
              <a:t>Register Device</a:t>
            </a:r>
          </a:p>
          <a:p>
            <a:r>
              <a:rPr lang="ko-KR" altLang="en-US" dirty="0"/>
              <a:t>버튼을</a:t>
            </a:r>
            <a:r>
              <a:rPr lang="en-US" altLang="ko-KR" dirty="0"/>
              <a:t> </a:t>
            </a:r>
            <a:r>
              <a:rPr lang="ko-KR" altLang="en-US" dirty="0"/>
              <a:t>누르면 </a:t>
            </a:r>
            <a:r>
              <a:rPr lang="en-US" altLang="ko-KR" dirty="0"/>
              <a:t>home </a:t>
            </a:r>
            <a:r>
              <a:rPr lang="ko-KR" altLang="en-US" dirty="0"/>
              <a:t>화면에 </a:t>
            </a:r>
            <a:r>
              <a:rPr lang="en-US" altLang="ko-KR" dirty="0"/>
              <a:t>AE</a:t>
            </a:r>
            <a:r>
              <a:rPr lang="ko-KR" altLang="en-US" dirty="0"/>
              <a:t>가 추가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B4E4C6-1453-4FAA-819A-0FD693A6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269989"/>
            <a:ext cx="5791199" cy="205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FADB1A-3F38-4877-A0B3-9706E4D2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46645"/>
            <a:ext cx="5791200" cy="2774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83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09DDE-8DD7-4707-BBAF-F069913AE29D}"/>
              </a:ext>
            </a:extLst>
          </p:cNvPr>
          <p:cNvSpPr txBox="1"/>
          <p:nvPr/>
        </p:nvSpPr>
        <p:spPr>
          <a:xfrm>
            <a:off x="6427878" y="1159238"/>
            <a:ext cx="5311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페이지는 </a:t>
            </a:r>
            <a:r>
              <a:rPr lang="en-US" altLang="ko-KR" dirty="0"/>
              <a:t>home </a:t>
            </a:r>
            <a:r>
              <a:rPr lang="ko-KR" altLang="en-US" dirty="0"/>
              <a:t>화면인데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ADN-AE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추가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</a:t>
            </a:r>
            <a:r>
              <a:rPr lang="en-US" altLang="ko-KR" dirty="0"/>
              <a:t>ADN-AE</a:t>
            </a:r>
            <a:r>
              <a:rPr lang="ko-KR" altLang="en-US" dirty="0"/>
              <a:t>는 </a:t>
            </a:r>
            <a:r>
              <a:rPr lang="en-US" altLang="ko-KR" dirty="0"/>
              <a:t>rack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가 있는</a:t>
            </a:r>
            <a:endParaRPr lang="en-US" altLang="ko-KR" dirty="0"/>
          </a:p>
          <a:p>
            <a:r>
              <a:rPr lang="ko-KR" altLang="en-US" dirty="0"/>
              <a:t>장소로 구분하였다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0E461-EF53-41D8-BB4E-AE9F1EFF64E4}"/>
              </a:ext>
            </a:extLst>
          </p:cNvPr>
          <p:cNvSpPr txBox="1"/>
          <p:nvPr/>
        </p:nvSpPr>
        <p:spPr>
          <a:xfrm>
            <a:off x="6427878" y="4036769"/>
            <a:ext cx="57230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app.js</a:t>
            </a:r>
            <a:r>
              <a:rPr lang="ko-KR" altLang="en-US" dirty="0"/>
              <a:t>에서 </a:t>
            </a:r>
            <a:r>
              <a:rPr lang="en-US" altLang="ko-KR" dirty="0"/>
              <a:t>middlewares.js</a:t>
            </a:r>
            <a:r>
              <a:rPr lang="ko-KR" altLang="en-US" dirty="0"/>
              <a:t>에 있는 </a:t>
            </a:r>
            <a:r>
              <a:rPr lang="en-US" altLang="ko-KR" dirty="0" err="1"/>
              <a:t>localMiddleware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불러와서 사용했다</a:t>
            </a:r>
            <a:r>
              <a:rPr lang="en-US" altLang="ko-KR" dirty="0"/>
              <a:t>. </a:t>
            </a:r>
            <a:r>
              <a:rPr lang="ko-KR" altLang="en-US" dirty="0"/>
              <a:t>사용자가 로그인을 했을 경우에만</a:t>
            </a:r>
            <a:endParaRPr lang="en-US" altLang="ko-KR" dirty="0"/>
          </a:p>
          <a:p>
            <a:r>
              <a:rPr lang="en-US" altLang="ko-KR" b="1" dirty="0" err="1"/>
              <a:t>req.user</a:t>
            </a:r>
            <a:r>
              <a:rPr lang="ko-KR" altLang="en-US" dirty="0"/>
              <a:t>가 생성되어 </a:t>
            </a:r>
            <a:r>
              <a:rPr lang="en-US" altLang="ko-KR" b="1" dirty="0" err="1"/>
              <a:t>loggedUser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값이 아니게</a:t>
            </a:r>
            <a:endParaRPr lang="en-US" altLang="ko-KR" dirty="0"/>
          </a:p>
          <a:p>
            <a:r>
              <a:rPr lang="ko-KR" altLang="en-US" dirty="0"/>
              <a:t>된다</a:t>
            </a:r>
            <a:r>
              <a:rPr lang="en-US" altLang="ko-KR" dirty="0"/>
              <a:t>. </a:t>
            </a:r>
            <a:r>
              <a:rPr lang="en-US" altLang="ko-KR" b="1" dirty="0" err="1"/>
              <a:t>loggedUser</a:t>
            </a:r>
            <a:r>
              <a:rPr lang="ko-KR" altLang="en-US" dirty="0"/>
              <a:t>가 </a:t>
            </a:r>
            <a:r>
              <a:rPr lang="en-US" altLang="ko-KR" dirty="0"/>
              <a:t>null </a:t>
            </a:r>
            <a:r>
              <a:rPr lang="ko-KR" altLang="en-US" dirty="0"/>
              <a:t>값이 아니게 될 경우</a:t>
            </a:r>
            <a:endParaRPr lang="en-US" altLang="ko-KR" dirty="0"/>
          </a:p>
          <a:p>
            <a:r>
              <a:rPr lang="en-US" altLang="ko-KR" dirty="0"/>
              <a:t>ADN-AE</a:t>
            </a:r>
            <a:r>
              <a:rPr lang="ko-KR" altLang="en-US" dirty="0"/>
              <a:t>가 </a:t>
            </a:r>
            <a:r>
              <a:rPr lang="en-US" altLang="ko-KR" dirty="0"/>
              <a:t>html</a:t>
            </a:r>
            <a:r>
              <a:rPr lang="ko-KR" altLang="en-US" dirty="0"/>
              <a:t>로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BF212D-C1D4-49D0-BEAC-42D5CE14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13" y="4036769"/>
            <a:ext cx="2674871" cy="2067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170198-91DF-4245-996E-61606E02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271" y="4036769"/>
            <a:ext cx="2794597" cy="20674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0B40EC-4A4A-4D83-A035-0982FE59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49" y="1159238"/>
            <a:ext cx="5540851" cy="26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0169" y="452437"/>
            <a:ext cx="11331662" cy="59531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34A2-F28A-4CFD-B1A9-90BE118A90CE}"/>
              </a:ext>
            </a:extLst>
          </p:cNvPr>
          <p:cNvSpPr txBox="1"/>
          <p:nvPr/>
        </p:nvSpPr>
        <p:spPr>
          <a:xfrm>
            <a:off x="788685" y="918089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01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8386-77F2-4DBD-9F7A-6D04249ED7D5}"/>
              </a:ext>
            </a:extLst>
          </p:cNvPr>
          <p:cNvSpPr txBox="1"/>
          <p:nvPr/>
        </p:nvSpPr>
        <p:spPr>
          <a:xfrm>
            <a:off x="788685" y="2721285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02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B4CED-4657-40F1-BE01-3C1A2C7BE6A3}"/>
              </a:ext>
            </a:extLst>
          </p:cNvPr>
          <p:cNvSpPr txBox="1"/>
          <p:nvPr/>
        </p:nvSpPr>
        <p:spPr>
          <a:xfrm>
            <a:off x="788685" y="4521997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03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21066-85D8-40A2-ABAE-0D6FCFE420C7}"/>
              </a:ext>
            </a:extLst>
          </p:cNvPr>
          <p:cNvSpPr txBox="1"/>
          <p:nvPr/>
        </p:nvSpPr>
        <p:spPr>
          <a:xfrm>
            <a:off x="2357720" y="1439563"/>
            <a:ext cx="2868619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Summary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AB2CF-92D6-43AF-8DBE-8D9B62D383DA}"/>
              </a:ext>
            </a:extLst>
          </p:cNvPr>
          <p:cNvSpPr txBox="1"/>
          <p:nvPr/>
        </p:nvSpPr>
        <p:spPr>
          <a:xfrm>
            <a:off x="2357721" y="3171280"/>
            <a:ext cx="2532186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Problems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E77C2-F271-4028-91D0-0475B7F31F21}"/>
              </a:ext>
            </a:extLst>
          </p:cNvPr>
          <p:cNvSpPr txBox="1"/>
          <p:nvPr/>
        </p:nvSpPr>
        <p:spPr>
          <a:xfrm>
            <a:off x="2357721" y="4929800"/>
            <a:ext cx="2532186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Architecture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0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09DDE-8DD7-4707-BBAF-F069913AE29D}"/>
              </a:ext>
            </a:extLst>
          </p:cNvPr>
          <p:cNvSpPr txBox="1"/>
          <p:nvPr/>
        </p:nvSpPr>
        <p:spPr>
          <a:xfrm>
            <a:off x="6427878" y="1159238"/>
            <a:ext cx="455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SERVER_ROOM(ADN-AE)</a:t>
            </a:r>
            <a:r>
              <a:rPr lang="ko-KR" altLang="en-US" dirty="0"/>
              <a:t>를 생성하였을 때</a:t>
            </a:r>
            <a:endParaRPr lang="en-US" altLang="ko-KR" dirty="0"/>
          </a:p>
          <a:p>
            <a:r>
              <a:rPr lang="en-US" altLang="ko-KR" dirty="0"/>
              <a:t>Resource structure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8332D5-B30D-4328-908E-881F8551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17" y="1159238"/>
            <a:ext cx="5543692" cy="33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09DDE-8DD7-4707-BBAF-F069913AE29D}"/>
              </a:ext>
            </a:extLst>
          </p:cNvPr>
          <p:cNvSpPr txBox="1"/>
          <p:nvPr/>
        </p:nvSpPr>
        <p:spPr>
          <a:xfrm>
            <a:off x="4313885" y="1239920"/>
            <a:ext cx="537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AE</a:t>
            </a:r>
            <a:r>
              <a:rPr lang="ko-KR" altLang="en-US" dirty="0"/>
              <a:t>의 </a:t>
            </a:r>
            <a:r>
              <a:rPr lang="en-US" altLang="ko-KR" dirty="0"/>
              <a:t>Container</a:t>
            </a:r>
            <a:r>
              <a:rPr lang="ko-KR" altLang="en-US" dirty="0"/>
              <a:t>인 </a:t>
            </a:r>
            <a:r>
              <a:rPr lang="en-US" altLang="ko-KR" dirty="0"/>
              <a:t>temp</a:t>
            </a:r>
            <a:r>
              <a:rPr lang="ko-KR" altLang="en-US" dirty="0"/>
              <a:t>의 </a:t>
            </a:r>
            <a:r>
              <a:rPr lang="en-US" altLang="ko-KR" dirty="0"/>
              <a:t>body </a:t>
            </a:r>
            <a:r>
              <a:rPr lang="ko-KR" altLang="en-US" dirty="0"/>
              <a:t>부분</a:t>
            </a:r>
            <a:r>
              <a:rPr lang="en-US" altLang="ko-KR" dirty="0"/>
              <a:t>(JSON)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0E461-EF53-41D8-BB4E-AE9F1EFF64E4}"/>
              </a:ext>
            </a:extLst>
          </p:cNvPr>
          <p:cNvSpPr txBox="1"/>
          <p:nvPr/>
        </p:nvSpPr>
        <p:spPr>
          <a:xfrm>
            <a:off x="551317" y="1159238"/>
            <a:ext cx="376256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"m2m:cnt"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"SSERVER_ROOM"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"3-20201128031151856"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"20201128T031151"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rn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"temp"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"20201128T031151"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"20221128T031151"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lbl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"temp"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"SSERVER_ROOM"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mni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3153600000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mbs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3153600000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mia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31536000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cni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cbs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867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989CC6-651F-4D66-9B4E-4AEB8F69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16" y="1470580"/>
            <a:ext cx="8036168" cy="2879627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09DDE-8DD7-4707-BBAF-F069913AE29D}"/>
              </a:ext>
            </a:extLst>
          </p:cNvPr>
          <p:cNvSpPr txBox="1"/>
          <p:nvPr/>
        </p:nvSpPr>
        <p:spPr>
          <a:xfrm>
            <a:off x="264264" y="2081556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Fan</a:t>
            </a:r>
            <a:r>
              <a:rPr lang="ko-KR" altLang="en-US" dirty="0"/>
              <a:t>을 제어할 수 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F414-6DDF-4ECB-AC6D-5182184522DC}"/>
              </a:ext>
            </a:extLst>
          </p:cNvPr>
          <p:cNvSpPr txBox="1"/>
          <p:nvPr/>
        </p:nvSpPr>
        <p:spPr>
          <a:xfrm>
            <a:off x="9175631" y="1997865"/>
            <a:ext cx="26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Fan</a:t>
            </a:r>
            <a:r>
              <a:rPr lang="ko-KR" altLang="en-US" dirty="0"/>
              <a:t>의 상태를 표시한다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5D393-EA3C-47F2-AACF-DA5A653F6616}"/>
              </a:ext>
            </a:extLst>
          </p:cNvPr>
          <p:cNvSpPr txBox="1"/>
          <p:nvPr/>
        </p:nvSpPr>
        <p:spPr>
          <a:xfrm>
            <a:off x="9175631" y="374537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시각을 표시한다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58F59-FA36-415A-ABF3-752F14F3298D}"/>
              </a:ext>
            </a:extLst>
          </p:cNvPr>
          <p:cNvSpPr txBox="1"/>
          <p:nvPr/>
        </p:nvSpPr>
        <p:spPr>
          <a:xfrm>
            <a:off x="4445154" y="3429000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온습도를 표시한다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8AEDC-EE3D-42E5-BA09-518CD401CD13}"/>
              </a:ext>
            </a:extLst>
          </p:cNvPr>
          <p:cNvSpPr txBox="1"/>
          <p:nvPr/>
        </p:nvSpPr>
        <p:spPr>
          <a:xfrm>
            <a:off x="1002545" y="4591779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Device</a:t>
            </a:r>
            <a:r>
              <a:rPr lang="ko-KR" altLang="en-US" dirty="0"/>
              <a:t>의 정보를 변경하거나 삭제할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523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09DDE-8DD7-4707-BBAF-F069913AE29D}"/>
              </a:ext>
            </a:extLst>
          </p:cNvPr>
          <p:cNvSpPr txBox="1"/>
          <p:nvPr/>
        </p:nvSpPr>
        <p:spPr>
          <a:xfrm>
            <a:off x="309068" y="5000006"/>
            <a:ext cx="4815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Container(temp)</a:t>
            </a:r>
            <a:r>
              <a:rPr lang="ko-KR" altLang="en-US" dirty="0"/>
              <a:t>의 </a:t>
            </a:r>
            <a:r>
              <a:rPr lang="en-US" altLang="ko-KR" dirty="0"/>
              <a:t>content instance</a:t>
            </a:r>
            <a:r>
              <a:rPr lang="ko-KR" altLang="en-US" dirty="0"/>
              <a:t>를 생성</a:t>
            </a:r>
            <a:endParaRPr lang="en-US" altLang="ko-KR" dirty="0"/>
          </a:p>
          <a:p>
            <a:r>
              <a:rPr lang="ko-KR" altLang="en-US" dirty="0"/>
              <a:t>했을 때 </a:t>
            </a:r>
            <a:r>
              <a:rPr lang="en-US" altLang="ko-KR" dirty="0"/>
              <a:t>body </a:t>
            </a:r>
            <a:r>
              <a:rPr lang="ko-KR" altLang="en-US" dirty="0"/>
              <a:t>부분</a:t>
            </a:r>
            <a:r>
              <a:rPr lang="en-US" altLang="ko-KR" dirty="0"/>
              <a:t>(JSON)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온도로 </a:t>
            </a:r>
            <a:r>
              <a:rPr lang="en-US" altLang="ko-KR" dirty="0"/>
              <a:t>20C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수신하였다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0E461-EF53-41D8-BB4E-AE9F1EFF64E4}"/>
              </a:ext>
            </a:extLst>
          </p:cNvPr>
          <p:cNvSpPr txBox="1"/>
          <p:nvPr/>
        </p:nvSpPr>
        <p:spPr>
          <a:xfrm>
            <a:off x="551317" y="1159238"/>
            <a:ext cx="376256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"m2m:cin"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rn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"4-20201128032553494"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"3-20201128031151856"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"4-20201128032553495"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"20201128T032553"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"20201128T032553"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"20221128T032553"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"cs"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//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temp value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"{{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aei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}}"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66083-B680-4A18-A582-7F405D17D820}"/>
              </a:ext>
            </a:extLst>
          </p:cNvPr>
          <p:cNvSpPr txBox="1"/>
          <p:nvPr/>
        </p:nvSpPr>
        <p:spPr>
          <a:xfrm>
            <a:off x="6096000" y="5000004"/>
            <a:ext cx="5070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Container(humidity)</a:t>
            </a:r>
            <a:r>
              <a:rPr lang="ko-KR" altLang="en-US" dirty="0"/>
              <a:t>의 </a:t>
            </a:r>
            <a:r>
              <a:rPr lang="en-US" altLang="ko-KR" dirty="0"/>
              <a:t>content instance</a:t>
            </a:r>
            <a:r>
              <a:rPr lang="ko-KR" altLang="en-US" dirty="0"/>
              <a:t>를 생성</a:t>
            </a:r>
            <a:endParaRPr lang="en-US" altLang="ko-KR" dirty="0"/>
          </a:p>
          <a:p>
            <a:r>
              <a:rPr lang="ko-KR" altLang="en-US" dirty="0"/>
              <a:t>했을 때 </a:t>
            </a:r>
            <a:r>
              <a:rPr lang="en-US" altLang="ko-KR" dirty="0"/>
              <a:t>body </a:t>
            </a:r>
            <a:r>
              <a:rPr lang="ko-KR" altLang="en-US" dirty="0"/>
              <a:t>부분</a:t>
            </a:r>
            <a:r>
              <a:rPr lang="en-US" altLang="ko-KR" dirty="0"/>
              <a:t>(JSON)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습도로 </a:t>
            </a:r>
            <a:r>
              <a:rPr lang="en-US" altLang="ko-KR" dirty="0"/>
              <a:t>48%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수신하였다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82343F-3557-424D-9A9B-EB811F3995A3}"/>
              </a:ext>
            </a:extLst>
          </p:cNvPr>
          <p:cNvSpPr txBox="1"/>
          <p:nvPr/>
        </p:nvSpPr>
        <p:spPr>
          <a:xfrm>
            <a:off x="6288728" y="1159237"/>
            <a:ext cx="376256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"m2m:cin"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rn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"4-20201128032632130"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"3-20201128031152038"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ri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"4-20201128032632131"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"20201128T032632"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"20201128T032632"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"20221128T032632"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"cs"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"48"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// hum value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"{{</a:t>
            </a:r>
            <a:r>
              <a:rPr lang="en-US" altLang="ko-K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aei</a:t>
            </a:r>
            <a:r>
              <a:rPr lang="en-US" altLang="ko-K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}}"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3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91C1DF-10DE-4CEE-AAFD-70DCA88E5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17" y="1324831"/>
            <a:ext cx="5687219" cy="381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EC7972-2FF3-40D9-A288-20E66BB06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728" y="1854547"/>
            <a:ext cx="5254668" cy="46157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FE1DFE-2BCB-4A10-8D74-17617FB22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17" y="1854546"/>
            <a:ext cx="5544683" cy="45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7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66083-B680-4A18-A582-7F405D17D820}"/>
              </a:ext>
            </a:extLst>
          </p:cNvPr>
          <p:cNvSpPr txBox="1"/>
          <p:nvPr/>
        </p:nvSpPr>
        <p:spPr>
          <a:xfrm>
            <a:off x="869613" y="4353672"/>
            <a:ext cx="718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ADN-AE</a:t>
            </a:r>
            <a:r>
              <a:rPr lang="ko-KR" altLang="en-US" dirty="0"/>
              <a:t>로부터 온습도를 수신하면 </a:t>
            </a:r>
            <a:r>
              <a:rPr lang="en-US" altLang="ko-KR" dirty="0"/>
              <a:t>web application</a:t>
            </a:r>
            <a:r>
              <a:rPr lang="ko-KR" altLang="en-US" dirty="0"/>
              <a:t>에서 즉각적으로</a:t>
            </a:r>
            <a:endParaRPr lang="en-US" altLang="ko-KR" dirty="0"/>
          </a:p>
          <a:p>
            <a:r>
              <a:rPr lang="ko-KR" altLang="en-US" dirty="0"/>
              <a:t>값이 갱신되어 화면에 보여준다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5AC5FC-412B-454E-9425-BCFE5155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4" y="1235105"/>
            <a:ext cx="7754471" cy="28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31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66083-B680-4A18-A582-7F405D17D820}"/>
              </a:ext>
            </a:extLst>
          </p:cNvPr>
          <p:cNvSpPr txBox="1"/>
          <p:nvPr/>
        </p:nvSpPr>
        <p:spPr>
          <a:xfrm>
            <a:off x="841333" y="4532782"/>
            <a:ext cx="861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온도가 </a:t>
            </a:r>
            <a:r>
              <a:rPr lang="en-US" altLang="ko-KR" dirty="0"/>
              <a:t>26</a:t>
            </a:r>
            <a:r>
              <a:rPr lang="ko-KR" altLang="en-US" dirty="0"/>
              <a:t>이상이 된다면 온도를 빨갛게 표시하고 냉각기</a:t>
            </a:r>
            <a:r>
              <a:rPr lang="en-US" altLang="ko-KR" dirty="0"/>
              <a:t>(Fans)</a:t>
            </a:r>
            <a:r>
              <a:rPr lang="ko-KR" altLang="en-US" dirty="0"/>
              <a:t>을 가동시킨다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8DC8D9-31E3-49B8-B5BB-9067A499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18" y="1395166"/>
            <a:ext cx="7841865" cy="28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18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7FB77-AECE-44A3-BAFA-2F7171EC5A52}"/>
              </a:ext>
            </a:extLst>
          </p:cNvPr>
          <p:cNvSpPr txBox="1"/>
          <p:nvPr/>
        </p:nvSpPr>
        <p:spPr>
          <a:xfrm>
            <a:off x="7420461" y="1170555"/>
            <a:ext cx="3390223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[RESPONSE]</a:t>
            </a:r>
          </a:p>
          <a:p>
            <a:r>
              <a:rPr lang="en-US" altLang="ko-KR" dirty="0"/>
              <a:t>201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'm2m:cin':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rn</a:t>
            </a:r>
            <a:r>
              <a:rPr lang="en-US" altLang="ko-KR" dirty="0"/>
              <a:t>: '4-20201128035620541',</a:t>
            </a:r>
          </a:p>
          <a:p>
            <a:r>
              <a:rPr lang="en-US" altLang="ko-KR" dirty="0"/>
              <a:t>    ty: 4,</a:t>
            </a:r>
          </a:p>
          <a:p>
            <a:r>
              <a:rPr lang="en-US" altLang="ko-KR" dirty="0"/>
              <a:t>    pi: '3-20201128035137823',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ri</a:t>
            </a:r>
            <a:r>
              <a:rPr lang="en-US" altLang="ko-KR" dirty="0"/>
              <a:t>: '4-20201128035620541',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ct</a:t>
            </a:r>
            <a:r>
              <a:rPr lang="en-US" altLang="ko-KR" dirty="0"/>
              <a:t>: '20201128T035620',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lt</a:t>
            </a:r>
            <a:r>
              <a:rPr lang="en-US" altLang="ko-KR" dirty="0"/>
              <a:t>: '20201128T035620',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st</a:t>
            </a:r>
            <a:r>
              <a:rPr lang="en-US" altLang="ko-KR" dirty="0"/>
              <a:t>: 2,</a:t>
            </a:r>
          </a:p>
          <a:p>
            <a:r>
              <a:rPr lang="en-US" altLang="ko-KR" dirty="0"/>
              <a:t>    et: '20221128T035620',</a:t>
            </a:r>
          </a:p>
          <a:p>
            <a:r>
              <a:rPr lang="en-US" altLang="ko-KR" dirty="0"/>
              <a:t>    cs: 1,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con: '1'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cr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'Sfan1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96EAF-4440-49C4-A1C1-303D12B4BD08}"/>
              </a:ext>
            </a:extLst>
          </p:cNvPr>
          <p:cNvSpPr txBox="1"/>
          <p:nvPr/>
        </p:nvSpPr>
        <p:spPr>
          <a:xfrm>
            <a:off x="551317" y="1170555"/>
            <a:ext cx="6143733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[REQUEST]</a:t>
            </a:r>
          </a:p>
          <a:p>
            <a:endParaRPr lang="en-US" altLang="ko-KR" dirty="0"/>
          </a:p>
          <a:p>
            <a:r>
              <a:rPr lang="en-US" altLang="ko-KR" dirty="0"/>
              <a:t>POST http://127.0.0.1:7579/Mobius/SERVER_ROOM/</a:t>
            </a:r>
            <a:r>
              <a:rPr lang="en-US" altLang="ko-KR" dirty="0">
                <a:solidFill>
                  <a:srgbClr val="FF0000"/>
                </a:solidFill>
              </a:rPr>
              <a:t>fan1</a:t>
            </a:r>
          </a:p>
          <a:p>
            <a:r>
              <a:rPr lang="en-US" altLang="ko-KR" dirty="0"/>
              <a:t>{ 'm2m:cin': { con: '1' } }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uri</a:t>
            </a:r>
            <a:r>
              <a:rPr lang="en-US" altLang="ko-KR" dirty="0"/>
              <a:t>: 'http://127.0.0.1:7579/Mobius/SERVER_ROOM/fan1',</a:t>
            </a:r>
          </a:p>
          <a:p>
            <a:r>
              <a:rPr lang="en-US" altLang="ko-KR" dirty="0"/>
              <a:t>  method: 'POST',</a:t>
            </a:r>
          </a:p>
          <a:p>
            <a:r>
              <a:rPr lang="en-US" altLang="ko-KR" dirty="0"/>
              <a:t>  headers: {</a:t>
            </a:r>
          </a:p>
          <a:p>
            <a:r>
              <a:rPr lang="en-US" altLang="ko-KR" dirty="0"/>
              <a:t>    'X-M2M-Origin': 'Sfan1',</a:t>
            </a:r>
          </a:p>
          <a:p>
            <a:r>
              <a:rPr lang="en-US" altLang="ko-KR" dirty="0"/>
              <a:t>    'X-M2M-RI': 'req0',</a:t>
            </a:r>
          </a:p>
          <a:p>
            <a:r>
              <a:rPr lang="en-US" altLang="ko-KR" dirty="0"/>
              <a:t>    'Content-Type': 'application/</a:t>
            </a:r>
            <a:r>
              <a:rPr lang="en-US" altLang="ko-KR" dirty="0" err="1"/>
              <a:t>json;ty</a:t>
            </a:r>
            <a:r>
              <a:rPr lang="en-US" altLang="ko-KR" dirty="0"/>
              <a:t>=4'</a:t>
            </a:r>
          </a:p>
          <a:p>
            <a:r>
              <a:rPr lang="en-US" altLang="ko-KR" dirty="0"/>
              <a:t>  },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json: { 'm2m:cin': { con: '1' }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4EB67-F462-4AEC-8BBB-50F461C4613E}"/>
              </a:ext>
            </a:extLst>
          </p:cNvPr>
          <p:cNvSpPr txBox="1"/>
          <p:nvPr/>
        </p:nvSpPr>
        <p:spPr>
          <a:xfrm>
            <a:off x="1014802" y="2218501"/>
            <a:ext cx="6143733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[REQUEST]</a:t>
            </a:r>
          </a:p>
          <a:p>
            <a:endParaRPr lang="en-US" altLang="ko-KR" dirty="0"/>
          </a:p>
          <a:p>
            <a:r>
              <a:rPr lang="en-US" altLang="ko-KR" dirty="0"/>
              <a:t>POST http://127.0.0.1:7579/Mobius/SERVER_ROOM/</a:t>
            </a:r>
            <a:r>
              <a:rPr lang="en-US" altLang="ko-KR" dirty="0">
                <a:solidFill>
                  <a:srgbClr val="FF0000"/>
                </a:solidFill>
              </a:rPr>
              <a:t>fan2</a:t>
            </a:r>
          </a:p>
          <a:p>
            <a:r>
              <a:rPr lang="en-US" altLang="ko-KR" dirty="0"/>
              <a:t>{ 'm2m:cin': { con: '1' } }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uri</a:t>
            </a:r>
            <a:r>
              <a:rPr lang="en-US" altLang="ko-KR" dirty="0"/>
              <a:t>: 'http://127.0.0.1:7579/Mobius/SERVER_ROOM/fan2',</a:t>
            </a:r>
          </a:p>
          <a:p>
            <a:r>
              <a:rPr lang="en-US" altLang="ko-KR" dirty="0"/>
              <a:t>  method: 'POST',</a:t>
            </a:r>
          </a:p>
          <a:p>
            <a:r>
              <a:rPr lang="en-US" altLang="ko-KR" dirty="0"/>
              <a:t>  headers: {</a:t>
            </a:r>
          </a:p>
          <a:p>
            <a:r>
              <a:rPr lang="en-US" altLang="ko-KR" dirty="0"/>
              <a:t>    'X-M2M-Origin': 'Sfan2',</a:t>
            </a:r>
          </a:p>
          <a:p>
            <a:r>
              <a:rPr lang="en-US" altLang="ko-KR" dirty="0"/>
              <a:t>    'X-M2M-RI': 'req0',</a:t>
            </a:r>
          </a:p>
          <a:p>
            <a:r>
              <a:rPr lang="en-US" altLang="ko-KR" dirty="0"/>
              <a:t>    'Content-Type': 'application/</a:t>
            </a:r>
            <a:r>
              <a:rPr lang="en-US" altLang="ko-KR" dirty="0" err="1"/>
              <a:t>json;ty</a:t>
            </a:r>
            <a:r>
              <a:rPr lang="en-US" altLang="ko-KR" dirty="0"/>
              <a:t>=4'</a:t>
            </a:r>
          </a:p>
          <a:p>
            <a:r>
              <a:rPr lang="en-US" altLang="ko-KR" dirty="0"/>
              <a:t>  },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rgbClr val="FF0000"/>
                </a:solidFill>
              </a:rPr>
              <a:t>json: { 'm2m:cin': { con: '1' } 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0EC6D-7EF6-4349-A14F-53FFAF9CAD26}"/>
              </a:ext>
            </a:extLst>
          </p:cNvPr>
          <p:cNvSpPr txBox="1"/>
          <p:nvPr/>
        </p:nvSpPr>
        <p:spPr>
          <a:xfrm>
            <a:off x="7599854" y="1594761"/>
            <a:ext cx="3390223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[RESPONSE]</a:t>
            </a:r>
          </a:p>
          <a:p>
            <a:r>
              <a:rPr lang="en-US" altLang="ko-KR" dirty="0"/>
              <a:t>201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'm2m:cin':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rn</a:t>
            </a:r>
            <a:r>
              <a:rPr lang="en-US" altLang="ko-KR" dirty="0"/>
              <a:t>: '4-20201128035954062',</a:t>
            </a:r>
          </a:p>
          <a:p>
            <a:r>
              <a:rPr lang="en-US" altLang="ko-KR" dirty="0"/>
              <a:t>    ty: 4,</a:t>
            </a:r>
          </a:p>
          <a:p>
            <a:r>
              <a:rPr lang="en-US" altLang="ko-KR" dirty="0"/>
              <a:t>    pi: '3-20201128035137881',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ri</a:t>
            </a:r>
            <a:r>
              <a:rPr lang="en-US" altLang="ko-KR" dirty="0"/>
              <a:t>: '4-20201128035954063',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ct</a:t>
            </a:r>
            <a:r>
              <a:rPr lang="en-US" altLang="ko-KR" dirty="0"/>
              <a:t>: '20201128T035954',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lt</a:t>
            </a:r>
            <a:r>
              <a:rPr lang="en-US" altLang="ko-KR" dirty="0"/>
              <a:t>: '20201128T035954',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st</a:t>
            </a:r>
            <a:r>
              <a:rPr lang="en-US" altLang="ko-KR" dirty="0"/>
              <a:t>: 2,</a:t>
            </a:r>
          </a:p>
          <a:p>
            <a:r>
              <a:rPr lang="en-US" altLang="ko-KR" dirty="0"/>
              <a:t>    et: '20221128T035954',</a:t>
            </a:r>
          </a:p>
          <a:p>
            <a:r>
              <a:rPr lang="en-US" altLang="ko-KR" dirty="0"/>
              <a:t>    cs: 1,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con: '1'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cr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'Sfan2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48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D9FB54-9CE9-46F5-B0A5-EF26B50B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17" y="1258726"/>
            <a:ext cx="5544683" cy="45068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2EF431-55BB-42DD-85B1-2D41C13C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039" y="1258726"/>
            <a:ext cx="4986968" cy="44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3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5586B0-4E69-4DC7-ADDE-6DEB1FC9D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17" y="1258727"/>
            <a:ext cx="5872274" cy="3892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246C56-558B-464C-937D-9FDAF1D1D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291" y="1258727"/>
            <a:ext cx="4766494" cy="51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6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0169" y="452437"/>
            <a:ext cx="11331662" cy="59531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34A2-F28A-4CFD-B1A9-90BE118A90CE}"/>
              </a:ext>
            </a:extLst>
          </p:cNvPr>
          <p:cNvSpPr txBox="1"/>
          <p:nvPr/>
        </p:nvSpPr>
        <p:spPr>
          <a:xfrm>
            <a:off x="788685" y="918089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04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48386-77F2-4DBD-9F7A-6D04249ED7D5}"/>
              </a:ext>
            </a:extLst>
          </p:cNvPr>
          <p:cNvSpPr txBox="1"/>
          <p:nvPr/>
        </p:nvSpPr>
        <p:spPr>
          <a:xfrm>
            <a:off x="788685" y="2721285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05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B4CED-4657-40F1-BE01-3C1A2C7BE6A3}"/>
              </a:ext>
            </a:extLst>
          </p:cNvPr>
          <p:cNvSpPr txBox="1"/>
          <p:nvPr/>
        </p:nvSpPr>
        <p:spPr>
          <a:xfrm>
            <a:off x="788685" y="4521997"/>
            <a:ext cx="175660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C6666"/>
                </a:solidFill>
                <a:latin typeface="+mn-ea"/>
                <a:cs typeface="Arial" pitchFamily="34" charset="0"/>
              </a:rPr>
              <a:t>06</a:t>
            </a:r>
            <a:endParaRPr lang="ko-KR" altLang="en-US" sz="8000" b="1" dirty="0">
              <a:solidFill>
                <a:srgbClr val="EC6666"/>
              </a:solidFill>
              <a:latin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21066-85D8-40A2-ABAE-0D6FCFE420C7}"/>
              </a:ext>
            </a:extLst>
          </p:cNvPr>
          <p:cNvSpPr txBox="1"/>
          <p:nvPr/>
        </p:nvSpPr>
        <p:spPr>
          <a:xfrm>
            <a:off x="2357720" y="1439563"/>
            <a:ext cx="3352798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Resource structure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AB2CF-92D6-43AF-8DBE-8D9B62D383DA}"/>
              </a:ext>
            </a:extLst>
          </p:cNvPr>
          <p:cNvSpPr txBox="1"/>
          <p:nvPr/>
        </p:nvSpPr>
        <p:spPr>
          <a:xfrm>
            <a:off x="2357721" y="3171280"/>
            <a:ext cx="2532186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Graph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E77C2-F271-4028-91D0-0475B7F31F21}"/>
              </a:ext>
            </a:extLst>
          </p:cNvPr>
          <p:cNvSpPr txBox="1"/>
          <p:nvPr/>
        </p:nvSpPr>
        <p:spPr>
          <a:xfrm>
            <a:off x="2357721" y="4929800"/>
            <a:ext cx="2532186" cy="507831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r>
              <a:rPr lang="en-US" altLang="ko-KR" sz="2700" b="1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Future plans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17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66083-B680-4A18-A582-7F405D17D820}"/>
              </a:ext>
            </a:extLst>
          </p:cNvPr>
          <p:cNvSpPr txBox="1"/>
          <p:nvPr/>
        </p:nvSpPr>
        <p:spPr>
          <a:xfrm>
            <a:off x="3195814" y="4519650"/>
            <a:ext cx="580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온도가 정상적으로 돌아오면 </a:t>
            </a:r>
            <a:r>
              <a:rPr lang="en-US" altLang="ko-KR" dirty="0"/>
              <a:t>Fan</a:t>
            </a:r>
            <a:r>
              <a:rPr lang="ko-KR" altLang="en-US" dirty="0"/>
              <a:t>의 가동을 중지시킨다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29C479-13FF-4290-A5C2-05348B23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40" y="1253770"/>
            <a:ext cx="8323119" cy="30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17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C64E4A-DD0F-4887-BB18-283E717184C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6D049E-ED7C-4108-AA9F-BE628A0CE0D5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CAD70E-A277-458D-AE35-D6A3757FFB46}"/>
              </a:ext>
            </a:extLst>
          </p:cNvPr>
          <p:cNvSpPr txBox="1"/>
          <p:nvPr/>
        </p:nvSpPr>
        <p:spPr>
          <a:xfrm>
            <a:off x="11046785" y="21806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EE10F2-EA5F-45FC-946B-90A1657DEF3D}"/>
              </a:ext>
            </a:extLst>
          </p:cNvPr>
          <p:cNvSpPr txBox="1"/>
          <p:nvPr/>
        </p:nvSpPr>
        <p:spPr>
          <a:xfrm>
            <a:off x="8290031" y="351538"/>
            <a:ext cx="28055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Implementation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09DDE-8DD7-4707-BBAF-F069913AE29D}"/>
              </a:ext>
            </a:extLst>
          </p:cNvPr>
          <p:cNvSpPr txBox="1"/>
          <p:nvPr/>
        </p:nvSpPr>
        <p:spPr>
          <a:xfrm>
            <a:off x="6427878" y="1159238"/>
            <a:ext cx="34563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todo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AE </a:t>
            </a:r>
            <a:r>
              <a:rPr lang="ko-KR" altLang="en-US" dirty="0"/>
              <a:t>생성했을 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온습도</a:t>
            </a:r>
            <a:r>
              <a:rPr lang="ko-KR" altLang="en-US" dirty="0"/>
              <a:t> 수신했을 때 </a:t>
            </a:r>
            <a:r>
              <a:rPr lang="en-US" altLang="ko-KR" dirty="0"/>
              <a:t>(con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Fan </a:t>
            </a:r>
            <a:r>
              <a:rPr lang="ko-KR" altLang="en-US" dirty="0"/>
              <a:t>명령 보냈을 때 </a:t>
            </a:r>
            <a:r>
              <a:rPr lang="en-US" altLang="ko-KR" dirty="0"/>
              <a:t>(con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 두개 값에서 </a:t>
            </a:r>
            <a:r>
              <a:rPr lang="en-US" altLang="ko-KR" dirty="0"/>
              <a:t>header?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Json </a:t>
            </a:r>
            <a:r>
              <a:rPr lang="ko-KR" altLang="en-US" dirty="0"/>
              <a:t>파일 내용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Mqtt</a:t>
            </a:r>
            <a:r>
              <a:rPr lang="en-US" altLang="ko-KR" dirty="0"/>
              <a:t> </a:t>
            </a:r>
            <a:r>
              <a:rPr lang="ko-KR" altLang="en-US" dirty="0"/>
              <a:t>쓴다는 거 보여주기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Ppt</a:t>
            </a:r>
            <a:r>
              <a:rPr lang="ko-KR" altLang="en-US" dirty="0"/>
              <a:t> 애니메이션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4863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00173" y="2798058"/>
            <a:ext cx="640364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 </a:t>
            </a:r>
            <a:r>
              <a:rPr lang="en-US" altLang="ko-KR" sz="35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3245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5C51367-691E-420D-82D8-63544DDE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개요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A53C801-D1BD-408B-A320-5E5905631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48365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94BF039-FE6D-40EA-9994-3198ADAF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문제점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B12CF8C-4634-47DE-972D-3713206C3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642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2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42C2263-6543-4D4D-A61D-2DEF3DC522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51317" y="3023059"/>
            <a:ext cx="3002325" cy="3023771"/>
          </a:xfrm>
          <a:prstGeom prst="rect">
            <a:avLst/>
          </a:prstGeom>
        </p:spPr>
      </p:pic>
      <p:pic>
        <p:nvPicPr>
          <p:cNvPr id="1030" name="Picture 6" descr="Computer Icons - Download Free Vector Icons | Noun Project">
            <a:extLst>
              <a:ext uri="{FF2B5EF4-FFF2-40B4-BE49-F238E27FC236}">
                <a16:creationId xmlns:a16="http://schemas.microsoft.com/office/drawing/2014/main" id="{6ED58EFC-1C80-4289-9AD9-F6BA68AE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678" y="3778398"/>
            <a:ext cx="1194729" cy="11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DF1AC7F-2DC7-4C9C-B911-481BC2060DE3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567812" y="4407171"/>
            <a:ext cx="7594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1DFFE494-9C20-43AC-A7B3-FB3C230118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4" y="4114812"/>
            <a:ext cx="801998" cy="58471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1F569D2-881C-4B00-8CBE-993B0A8310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13" y="3195706"/>
            <a:ext cx="883348" cy="58471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65D2EB1-6EA6-463F-9382-4BFAC1022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13" y="5033918"/>
            <a:ext cx="955523" cy="678523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0594ACD-47E7-4050-A41E-CDF52621AC88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2010587" y="3780423"/>
            <a:ext cx="156226" cy="33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3AC080F-5BA7-40B8-A54C-4AA72F741A34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2046675" y="4699529"/>
            <a:ext cx="120138" cy="33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5C4E4B-7DDD-45A5-BC64-6881D157861D}"/>
              </a:ext>
            </a:extLst>
          </p:cNvPr>
          <p:cNvSpPr txBox="1"/>
          <p:nvPr/>
        </p:nvSpPr>
        <p:spPr>
          <a:xfrm>
            <a:off x="1011321" y="2978789"/>
            <a:ext cx="2154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haroni" panose="020B0604020202020204" pitchFamily="2" charset="-79"/>
                <a:cs typeface="Aharoni" panose="020B0604020202020204" pitchFamily="2" charset="-79"/>
              </a:rPr>
              <a:t>Temperature &amp; humidity sensor</a:t>
            </a:r>
            <a:endParaRPr lang="ko-KR" altLang="en-US" sz="10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16DC83-B07E-411C-925E-F07F4D66B3E5}"/>
              </a:ext>
            </a:extLst>
          </p:cNvPr>
          <p:cNvSpPr txBox="1"/>
          <p:nvPr/>
        </p:nvSpPr>
        <p:spPr>
          <a:xfrm>
            <a:off x="1092634" y="5708330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haroni" panose="020B0604020202020204" pitchFamily="2" charset="-79"/>
                <a:cs typeface="Aharoni" panose="020B0604020202020204" pitchFamily="2" charset="-79"/>
              </a:rPr>
              <a:t>Actuator (Fan motor)</a:t>
            </a:r>
            <a:endParaRPr lang="ko-KR" altLang="en-US" sz="10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EAB852-6FAC-491B-8A19-3F8169EB5A31}"/>
              </a:ext>
            </a:extLst>
          </p:cNvPr>
          <p:cNvSpPr txBox="1"/>
          <p:nvPr/>
        </p:nvSpPr>
        <p:spPr>
          <a:xfrm>
            <a:off x="10161969" y="3311092"/>
            <a:ext cx="11304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Web app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12990A-34AA-43DF-B427-FA19E4AA52BD}"/>
              </a:ext>
            </a:extLst>
          </p:cNvPr>
          <p:cNvSpPr txBox="1"/>
          <p:nvPr/>
        </p:nvSpPr>
        <p:spPr>
          <a:xfrm>
            <a:off x="1052393" y="722618"/>
            <a:ext cx="91542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A IoT devices with sensor and fan motors are deployed in a server room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A sensor collects data which are temperature and humidity of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the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server</a:t>
            </a:r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room and sends it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to Mobius platform.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The cloud service platform supports a set of services to enable the web application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to more easily control the fan in the server room. Some examples of services include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registration, discovery, data management, group management, subscription/notification etc.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Web application remotely control the fan in the server room and supports the following capabilities.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Retrieval of temperature and humidity values and fan states.</a:t>
            </a:r>
          </a:p>
          <a:p>
            <a:pPr marL="800100" lvl="1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Sending commands to change the fan. </a:t>
            </a:r>
            <a:r>
              <a:rPr lang="en-US" altLang="ko-KR" sz="1400" dirty="0" err="1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i.e</a:t>
            </a: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 On and Off.</a:t>
            </a:r>
          </a:p>
        </p:txBody>
      </p:sp>
      <p:pic>
        <p:nvPicPr>
          <p:cNvPr id="8" name="그림 7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74E06F5C-28B1-46A5-ACF6-77D12232E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17" y="3911310"/>
            <a:ext cx="1278309" cy="1416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4336B5-357D-4762-B34F-019A6AF9E10A}"/>
              </a:ext>
            </a:extLst>
          </p:cNvPr>
          <p:cNvSpPr txBox="1"/>
          <p:nvPr/>
        </p:nvSpPr>
        <p:spPr>
          <a:xfrm>
            <a:off x="6123128" y="3411187"/>
            <a:ext cx="10486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MOBIUS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D5FB46-E726-4DA2-B2B2-205D76EA0DFC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00AC18-4EDB-4CA4-9D55-DAF045AC9444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056F0-BE81-43E6-B084-C1877FD39285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4915E-2621-411E-A652-259DCB40BF4A}"/>
              </a:ext>
            </a:extLst>
          </p:cNvPr>
          <p:cNvSpPr txBox="1"/>
          <p:nvPr/>
        </p:nvSpPr>
        <p:spPr>
          <a:xfrm>
            <a:off x="9424957" y="351538"/>
            <a:ext cx="1670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Use Case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3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42C2263-6543-4D4D-A61D-2DEF3DC522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92389" y="2754129"/>
            <a:ext cx="3002325" cy="302377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DF1AC7F-2DC7-4C9C-B911-481BC2060DE3}"/>
              </a:ext>
            </a:extLst>
          </p:cNvPr>
          <p:cNvCxnSpPr>
            <a:cxnSpLocks/>
          </p:cNvCxnSpPr>
          <p:nvPr/>
        </p:nvCxnSpPr>
        <p:spPr>
          <a:xfrm>
            <a:off x="3594710" y="4100414"/>
            <a:ext cx="2501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5C4E4B-7DDD-45A5-BC64-6881D157861D}"/>
              </a:ext>
            </a:extLst>
          </p:cNvPr>
          <p:cNvSpPr txBox="1"/>
          <p:nvPr/>
        </p:nvSpPr>
        <p:spPr>
          <a:xfrm>
            <a:off x="1016171" y="3854193"/>
            <a:ext cx="2154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haroni" panose="020B0604020202020204" pitchFamily="2" charset="-79"/>
                <a:cs typeface="Aharoni" panose="020B0604020202020204" pitchFamily="2" charset="-79"/>
              </a:rPr>
              <a:t>Temperature &amp; humidity sensor</a:t>
            </a:r>
            <a:endParaRPr lang="ko-KR" altLang="en-US" sz="10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16DC83-B07E-411C-925E-F07F4D66B3E5}"/>
              </a:ext>
            </a:extLst>
          </p:cNvPr>
          <p:cNvSpPr txBox="1"/>
          <p:nvPr/>
        </p:nvSpPr>
        <p:spPr>
          <a:xfrm>
            <a:off x="1377649" y="5098309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haroni" panose="020B0604020202020204" pitchFamily="2" charset="-79"/>
                <a:cs typeface="Aharoni" panose="020B0604020202020204" pitchFamily="2" charset="-79"/>
              </a:rPr>
              <a:t>Actuator (Fan motor)</a:t>
            </a:r>
            <a:endParaRPr lang="ko-KR" altLang="en-US" sz="10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610A16-C857-4DD1-87EF-C2CD1CC2DB83}"/>
              </a:ext>
            </a:extLst>
          </p:cNvPr>
          <p:cNvSpPr txBox="1"/>
          <p:nvPr/>
        </p:nvSpPr>
        <p:spPr>
          <a:xfrm>
            <a:off x="1827880" y="2238444"/>
            <a:ext cx="447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AE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EAB852-6FAC-491B-8A19-3F8169EB5A31}"/>
              </a:ext>
            </a:extLst>
          </p:cNvPr>
          <p:cNvSpPr txBox="1"/>
          <p:nvPr/>
        </p:nvSpPr>
        <p:spPr>
          <a:xfrm>
            <a:off x="10286933" y="3338108"/>
            <a:ext cx="11304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Web app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12990A-34AA-43DF-B427-FA19E4AA52BD}"/>
              </a:ext>
            </a:extLst>
          </p:cNvPr>
          <p:cNvSpPr txBox="1"/>
          <p:nvPr/>
        </p:nvSpPr>
        <p:spPr>
          <a:xfrm>
            <a:off x="592389" y="821972"/>
            <a:ext cx="9367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ADN-AE1: It is an application with a sensor which collects temperature and humidity values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 and fans which cools down temperature of server room. And it interacts with Mobius platform IN-CSE.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IN-CSE : It is oneM2M Common Service Platform between ADN-AE and IN-AE.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It use MQTT protocol. ADN-AE and IN-AE publish and subscribe through it.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IN-AE: It is a web application embedded in the desktop or laptop with capabilities to interact directly</a:t>
            </a:r>
            <a:b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</a:br>
            <a:r>
              <a:rPr lang="en-US" altLang="ko-KR" sz="1400" dirty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haroni" panose="02010803020104030203" pitchFamily="2" charset="-79"/>
              </a:rPr>
              <a:t>with the cloud service platform IN-CSE by using MQTT protocol and thereby remotely control Fans.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336B5-357D-4762-B34F-019A6AF9E10A}"/>
              </a:ext>
            </a:extLst>
          </p:cNvPr>
          <p:cNvSpPr txBox="1"/>
          <p:nvPr/>
        </p:nvSpPr>
        <p:spPr>
          <a:xfrm>
            <a:off x="6192335" y="3402269"/>
            <a:ext cx="10486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Aharoni" panose="020B0604020202020204" pitchFamily="2" charset="-79"/>
                <a:cs typeface="Aharoni" panose="020B0604020202020204" pitchFamily="2" charset="-79"/>
              </a:rPr>
              <a:t>MOBIUS</a:t>
            </a:r>
            <a:endParaRPr lang="ko-KR" altLang="en-US" sz="17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D5FB46-E726-4DA2-B2B2-205D76EA0DFC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00AC18-4EDB-4CA4-9D55-DAF045AC9444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056F0-BE81-43E6-B084-C1877FD39285}"/>
              </a:ext>
            </a:extLst>
          </p:cNvPr>
          <p:cNvSpPr txBox="1"/>
          <p:nvPr/>
        </p:nvSpPr>
        <p:spPr>
          <a:xfrm>
            <a:off x="11271109" y="218065"/>
            <a:ext cx="259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4915E-2621-411E-A652-259DCB40BF4A}"/>
              </a:ext>
            </a:extLst>
          </p:cNvPr>
          <p:cNvSpPr txBox="1"/>
          <p:nvPr/>
        </p:nvSpPr>
        <p:spPr>
          <a:xfrm>
            <a:off x="8900839" y="351538"/>
            <a:ext cx="21947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Architecture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09A99F-3F25-4FEB-9A54-B62E71633240}"/>
              </a:ext>
            </a:extLst>
          </p:cNvPr>
          <p:cNvSpPr/>
          <p:nvPr/>
        </p:nvSpPr>
        <p:spPr>
          <a:xfrm>
            <a:off x="1435920" y="3116725"/>
            <a:ext cx="1315261" cy="62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ADN-AE1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A90847-5C0D-4F63-8F19-B650799C57B3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7439691" y="4140345"/>
            <a:ext cx="2754831" cy="1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514602-4CEF-4481-AC40-3CECF4B81511}"/>
              </a:ext>
            </a:extLst>
          </p:cNvPr>
          <p:cNvSpPr/>
          <p:nvPr/>
        </p:nvSpPr>
        <p:spPr>
          <a:xfrm>
            <a:off x="1435920" y="4332016"/>
            <a:ext cx="1315261" cy="62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ADN-AE1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569C2F9-C680-4703-93C6-3920EC32506B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751181" y="3429000"/>
            <a:ext cx="843533" cy="837015"/>
          </a:xfrm>
          <a:prstGeom prst="bentConnector3">
            <a:avLst>
              <a:gd name="adj1" fmla="val 994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0096ABB-A7A7-4011-81D7-4B0603E7DD79}"/>
              </a:ext>
            </a:extLst>
          </p:cNvPr>
          <p:cNvCxnSpPr>
            <a:cxnSpLocks/>
            <a:stCxn id="30" idx="3"/>
            <a:endCxn id="6" idx="3"/>
          </p:cNvCxnSpPr>
          <p:nvPr/>
        </p:nvCxnSpPr>
        <p:spPr>
          <a:xfrm flipV="1">
            <a:off x="2751181" y="4266015"/>
            <a:ext cx="843533" cy="378276"/>
          </a:xfrm>
          <a:prstGeom prst="bentConnector3">
            <a:avLst>
              <a:gd name="adj1" fmla="val 99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B1E462-E304-4A12-8C43-81A4A718163C}"/>
              </a:ext>
            </a:extLst>
          </p:cNvPr>
          <p:cNvSpPr/>
          <p:nvPr/>
        </p:nvSpPr>
        <p:spPr>
          <a:xfrm>
            <a:off x="6124430" y="3828070"/>
            <a:ext cx="1315261" cy="624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IN-CSE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870C6E-C42C-4B95-8000-B68E708FEED5}"/>
              </a:ext>
            </a:extLst>
          </p:cNvPr>
          <p:cNvSpPr/>
          <p:nvPr/>
        </p:nvSpPr>
        <p:spPr>
          <a:xfrm>
            <a:off x="10194522" y="3847507"/>
            <a:ext cx="1315261" cy="624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IN-AE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90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8269" y="2160638"/>
            <a:ext cx="1884066" cy="3316172"/>
            <a:chOff x="1468034" y="1865428"/>
            <a:chExt cx="1884066" cy="3316172"/>
          </a:xfrm>
        </p:grpSpPr>
        <p:sp>
          <p:nvSpPr>
            <p:cNvPr id="46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48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8" y="2563229"/>
              <a:ext cx="1618747" cy="1744896"/>
              <a:chOff x="817822" y="3646109"/>
              <a:chExt cx="1413827" cy="1744896"/>
            </a:xfrm>
            <a:noFill/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2"/>
                  </a:rPr>
                  <a:t>Raspberry Pi 4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2" y="4283009"/>
                <a:ext cx="1411829" cy="110799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온습도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센서로 얻은 데이터를 플랫폼 서버에 전송하고 플랫폼 서버로부터 명령을 받아서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Fan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을 가동시키는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IoT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51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016391" y="2177682"/>
            <a:ext cx="1884066" cy="3316172"/>
            <a:chOff x="1462923" y="1861435"/>
            <a:chExt cx="1884066" cy="3316172"/>
          </a:xfrm>
        </p:grpSpPr>
        <p:sp>
          <p:nvSpPr>
            <p:cNvPr id="66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2923" y="1861435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68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058059"/>
              <a:chOff x="817821" y="3646109"/>
              <a:chExt cx="1413828" cy="1058059"/>
            </a:xfrm>
            <a:noFill/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Memory Card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6001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라즈베리 파이에 리눅스를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Porting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할 메모리 카드다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</a:p>
            </p:txBody>
          </p:sp>
        </p:grpSp>
        <p:sp>
          <p:nvSpPr>
            <p:cNvPr id="69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WHEE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E15C3D6-B13E-4381-8700-4F82D18352B5}"/>
              </a:ext>
            </a:extLst>
          </p:cNvPr>
          <p:cNvGrpSpPr/>
          <p:nvPr/>
        </p:nvGrpSpPr>
        <p:grpSpPr>
          <a:xfrm>
            <a:off x="8545002" y="2118212"/>
            <a:ext cx="1884066" cy="3316172"/>
            <a:chOff x="1468034" y="1865428"/>
            <a:chExt cx="1884066" cy="3316172"/>
          </a:xfrm>
        </p:grpSpPr>
        <p:sp>
          <p:nvSpPr>
            <p:cNvPr id="45" name="Rounded Rectangle 13">
              <a:extLst>
                <a:ext uri="{FF2B5EF4-FFF2-40B4-BE49-F238E27FC236}">
                  <a16:creationId xmlns:a16="http://schemas.microsoft.com/office/drawing/2014/main" id="{064C9EBE-7473-4F54-A5C7-DF0B03AA725B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2" name="Group 15">
              <a:extLst>
                <a:ext uri="{FF2B5EF4-FFF2-40B4-BE49-F238E27FC236}">
                  <a16:creationId xmlns:a16="http://schemas.microsoft.com/office/drawing/2014/main" id="{A36BF062-FC8C-4F87-B63F-A8F398105AB6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058059"/>
              <a:chOff x="817821" y="3646109"/>
              <a:chExt cx="1413828" cy="1058059"/>
            </a:xfrm>
            <a:noFill/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596F4BD-CE01-423B-AC8D-710105D5F0BD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4"/>
                  </a:rPr>
                  <a:t>Jumper Cable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B0B7E7-004E-4D72-B418-0A75753BA7FF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6001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라즈베리 파이와 센서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와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actor)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연결할 케이블이다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53" name="직사각형 113">
              <a:extLst>
                <a:ext uri="{FF2B5EF4-FFF2-40B4-BE49-F238E27FC236}">
                  <a16:creationId xmlns:a16="http://schemas.microsoft.com/office/drawing/2014/main" id="{EB9E3C72-EDDB-473F-984C-41357A135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WHEE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69BDB7-E13C-4B74-9426-31D62098701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4BF448-1597-404D-94EA-3861157411D8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1390D-A976-4498-8F4D-5AB59022D42D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61FB2-FAA3-4EB7-9363-8E5F60BCFB6F}"/>
              </a:ext>
            </a:extLst>
          </p:cNvPr>
          <p:cNvSpPr txBox="1"/>
          <p:nvPr/>
        </p:nvSpPr>
        <p:spPr>
          <a:xfrm>
            <a:off x="9822502" y="351538"/>
            <a:ext cx="12731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Device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7A3B9D-26C8-4C74-8D6F-6AABC20FC0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50" y="1245165"/>
            <a:ext cx="1811173" cy="13204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8FFF6F-1453-48B6-9DD9-460E9C53C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71" y="1245165"/>
            <a:ext cx="1387432" cy="1671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987A06-E22D-4095-A79C-54572DB7E4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05" y="1568739"/>
            <a:ext cx="1605073" cy="9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8269" y="2160638"/>
            <a:ext cx="1884066" cy="3316172"/>
            <a:chOff x="1468034" y="1865428"/>
            <a:chExt cx="1884066" cy="3316172"/>
          </a:xfrm>
        </p:grpSpPr>
        <p:sp>
          <p:nvSpPr>
            <p:cNvPr id="46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48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8" y="2563229"/>
              <a:ext cx="1618747" cy="1575619"/>
              <a:chOff x="817822" y="3646109"/>
              <a:chExt cx="1413827" cy="1575619"/>
            </a:xfrm>
            <a:noFill/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2"/>
                  </a:rPr>
                  <a:t>DHT11 </a:t>
                </a:r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2"/>
                  </a:rPr>
                  <a:t>온습도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2"/>
                  </a:rPr>
                  <a:t> 센서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2" y="4283009"/>
                <a:ext cx="1411829" cy="93871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센서가 실시간으로 변하는 서버실의 온도를 감지하고 감지한 데이터를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Mobius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서버에 전송한다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51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016391" y="2177682"/>
            <a:ext cx="1884066" cy="3316172"/>
            <a:chOff x="1462923" y="1861435"/>
            <a:chExt cx="1884066" cy="3316172"/>
          </a:xfrm>
        </p:grpSpPr>
        <p:sp>
          <p:nvSpPr>
            <p:cNvPr id="66" name="Rounded Rectangle 13">
              <a:extLst>
                <a:ext uri="{FF2B5EF4-FFF2-40B4-BE49-F238E27FC236}">
                  <a16:creationId xmlns:a16="http://schemas.microsoft.com/office/drawing/2014/main" id="{0EC45A9B-DCA6-4F2D-9CBD-1BCF8D9E5336}"/>
                </a:ext>
              </a:extLst>
            </p:cNvPr>
            <p:cNvSpPr/>
            <p:nvPr/>
          </p:nvSpPr>
          <p:spPr>
            <a:xfrm>
              <a:off x="1462923" y="1861435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68" name="Group 15">
              <a:extLst>
                <a:ext uri="{FF2B5EF4-FFF2-40B4-BE49-F238E27FC236}">
                  <a16:creationId xmlns:a16="http://schemas.microsoft.com/office/drawing/2014/main" id="{00848688-BE91-4A7D-B0EB-9626281A67A5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058059"/>
              <a:chOff x="817821" y="3646109"/>
              <a:chExt cx="1413828" cy="1058059"/>
            </a:xfrm>
            <a:noFill/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7EE9766-4291-42D6-859A-049F1F036B21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Motor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3"/>
                  </a:rPr>
                  <a:t>Driver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3E7C145-71A0-4FA0-9FC0-6D8EB7EC5A0C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6001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Fan motor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제어할 수 있는 기능을 라즈베리 파이에 제공한다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</a:p>
            </p:txBody>
          </p:sp>
        </p:grpSp>
        <p:sp>
          <p:nvSpPr>
            <p:cNvPr id="69" name="직사각형 113">
              <a:extLst>
                <a:ext uri="{FF2B5EF4-FFF2-40B4-BE49-F238E27FC236}">
                  <a16:creationId xmlns:a16="http://schemas.microsoft.com/office/drawing/2014/main" id="{65E7E665-3D1A-499A-99E1-4DD96461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WHEE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0F832E5-A46E-45A6-9DA8-F15C61D2F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37" y="1401939"/>
            <a:ext cx="1836992" cy="12159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73DEEB6-2D08-4081-B4CF-6BAFE6C71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25" y="1305323"/>
            <a:ext cx="1959290" cy="143857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FE15C3D6-B13E-4381-8700-4F82D18352B5}"/>
              </a:ext>
            </a:extLst>
          </p:cNvPr>
          <p:cNvGrpSpPr/>
          <p:nvPr/>
        </p:nvGrpSpPr>
        <p:grpSpPr>
          <a:xfrm>
            <a:off x="8545002" y="2118212"/>
            <a:ext cx="1884066" cy="3316172"/>
            <a:chOff x="1468034" y="1865428"/>
            <a:chExt cx="1884066" cy="3316172"/>
          </a:xfrm>
        </p:grpSpPr>
        <p:sp>
          <p:nvSpPr>
            <p:cNvPr id="45" name="Rounded Rectangle 13">
              <a:extLst>
                <a:ext uri="{FF2B5EF4-FFF2-40B4-BE49-F238E27FC236}">
                  <a16:creationId xmlns:a16="http://schemas.microsoft.com/office/drawing/2014/main" id="{064C9EBE-7473-4F54-A5C7-DF0B03AA725B}"/>
                </a:ext>
              </a:extLst>
            </p:cNvPr>
            <p:cNvSpPr/>
            <p:nvPr/>
          </p:nvSpPr>
          <p:spPr>
            <a:xfrm>
              <a:off x="1468034" y="1865428"/>
              <a:ext cx="1884066" cy="3316172"/>
            </a:xfrm>
            <a:prstGeom prst="roundRect">
              <a:avLst>
                <a:gd name="adj" fmla="val 608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2" name="Group 15">
              <a:extLst>
                <a:ext uri="{FF2B5EF4-FFF2-40B4-BE49-F238E27FC236}">
                  <a16:creationId xmlns:a16="http://schemas.microsoft.com/office/drawing/2014/main" id="{A36BF062-FC8C-4F87-B63F-A8F398105AB6}"/>
                </a:ext>
              </a:extLst>
            </p:cNvPr>
            <p:cNvGrpSpPr/>
            <p:nvPr/>
          </p:nvGrpSpPr>
          <p:grpSpPr>
            <a:xfrm>
              <a:off x="1601837" y="2563229"/>
              <a:ext cx="1618748" cy="1565891"/>
              <a:chOff x="817821" y="3646109"/>
              <a:chExt cx="1413828" cy="1565891"/>
            </a:xfrm>
            <a:noFill/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596F4BD-CE01-423B-AC8D-710105D5F0BD}"/>
                  </a:ext>
                </a:extLst>
              </p:cNvPr>
              <p:cNvSpPr txBox="1"/>
              <p:nvPr/>
            </p:nvSpPr>
            <p:spPr>
              <a:xfrm>
                <a:off x="819822" y="3646109"/>
                <a:ext cx="1411827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6"/>
                  </a:rPr>
                  <a:t>Fan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6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  <a:hlinkClick r:id="rId6"/>
                  </a:rPr>
                  <a:t>Motor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B0B7E7-004E-4D72-B418-0A75753BA7FF}"/>
                  </a:ext>
                </a:extLst>
              </p:cNvPr>
              <p:cNvSpPr txBox="1"/>
              <p:nvPr/>
            </p:nvSpPr>
            <p:spPr>
              <a:xfrm>
                <a:off x="817821" y="4104004"/>
                <a:ext cx="1411829" cy="110799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 CSE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로부터 서버실의 온도를 제어하라는 명령이 들어오면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Fan motor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는 온도 상승률에 따라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motor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가동시킨다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53" name="직사각형 113">
              <a:extLst>
                <a:ext uri="{FF2B5EF4-FFF2-40B4-BE49-F238E27FC236}">
                  <a16:creationId xmlns:a16="http://schemas.microsoft.com/office/drawing/2014/main" id="{EB9E3C72-EDDB-473F-984C-41357A135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697" y="1924898"/>
              <a:ext cx="14747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WHEE</a:t>
              </a:r>
              <a:endParaRPr lang="ko-KR" altLang="en-US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B048322-F945-4BE6-BA95-1E4C99639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51" y="1305323"/>
            <a:ext cx="1911046" cy="135704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69BDB7-E13C-4B74-9426-31D620987016}"/>
              </a:ext>
            </a:extLst>
          </p:cNvPr>
          <p:cNvCxnSpPr>
            <a:cxnSpLocks/>
          </p:cNvCxnSpPr>
          <p:nvPr/>
        </p:nvCxnSpPr>
        <p:spPr>
          <a:xfrm>
            <a:off x="551317" y="273124"/>
            <a:ext cx="10495468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4BF448-1597-404D-94EA-3861157411D8}"/>
              </a:ext>
            </a:extLst>
          </p:cNvPr>
          <p:cNvSpPr/>
          <p:nvPr/>
        </p:nvSpPr>
        <p:spPr>
          <a:xfrm>
            <a:off x="11046785" y="139369"/>
            <a:ext cx="72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1390D-A976-4498-8F4D-5AB59022D42D}"/>
              </a:ext>
            </a:extLst>
          </p:cNvPr>
          <p:cNvSpPr txBox="1"/>
          <p:nvPr/>
        </p:nvSpPr>
        <p:spPr>
          <a:xfrm>
            <a:off x="11271109" y="21806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61FB2-FAA3-4EB7-9363-8E5F60BCFB6F}"/>
              </a:ext>
            </a:extLst>
          </p:cNvPr>
          <p:cNvSpPr txBox="1"/>
          <p:nvPr/>
        </p:nvSpPr>
        <p:spPr>
          <a:xfrm>
            <a:off x="9822502" y="351538"/>
            <a:ext cx="12731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7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Device</a:t>
            </a:r>
            <a:endParaRPr lang="ko-KR" altLang="en-US" sz="2700" b="1" dirty="0">
              <a:solidFill>
                <a:schemeClr val="bg1">
                  <a:lumMod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2773</Words>
  <Application>Microsoft Office PowerPoint</Application>
  <PresentationFormat>와이드스크린</PresentationFormat>
  <Paragraphs>370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KoPubWorld돋움체 Bold</vt:lpstr>
      <vt:lpstr>KoPubWorld돋움체 Light</vt:lpstr>
      <vt:lpstr>Microsoft YaHei UI</vt:lpstr>
      <vt:lpstr>YDIYGO310</vt:lpstr>
      <vt:lpstr>맑은 고딕</vt:lpstr>
      <vt:lpstr>Aharoni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개요</vt:lpstr>
      <vt:lpstr>문제점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근영</dc:creator>
  <cp:lastModifiedBy>홍준</cp:lastModifiedBy>
  <cp:revision>86</cp:revision>
  <dcterms:created xsi:type="dcterms:W3CDTF">2020-10-26T06:26:11Z</dcterms:created>
  <dcterms:modified xsi:type="dcterms:W3CDTF">2020-11-29T07:28:13Z</dcterms:modified>
</cp:coreProperties>
</file>