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8"/>
  </p:normalViewPr>
  <p:slideViewPr>
    <p:cSldViewPr snapToGrid="0">
      <p:cViewPr varScale="1">
        <p:scale>
          <a:sx n="151" d="100"/>
          <a:sy n="151" d="100"/>
        </p:scale>
        <p:origin x="6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1eafa8c7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1eafa8c7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1eafa8c7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1eafa8c7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1eafa8c7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1eafa8c7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1eafa8c7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1eafa8c7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1eafa8c7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1eafa8c7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a436ede7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a436ede7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요구사항을 살펴봐야합니다. 무엇을 요구했는지 살피는 것이 중요하기 때문입니다.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a436ede7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a436ede7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먼저 프로젝트를 하기전에 먼저 캡스톤이라는 것이 무엇인지 파악할 필요가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그러면 캡스톤이라는 것은 무엇일까요?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이렇게 정의가 내려져있지만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정리하면 현장의 문제점이 발생했고 이를 파악하고 해결하는 과정입니다.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a436ede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a436ede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기존의 예약시스템은 이렇게 생겼습니다. 저희가 직접 가서 찍은 사진들입니다. 사진을 보시면 굉장히 아날로그적인 방식인것을 확인할 수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a436ede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a436ede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835호,836호 둘다 동일합니다. 그러면 이렇게 종이로 적는 것은 어떤 문제가 있을가요?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a436ede7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a436ede7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아시다싶이 직접 가서 적어야합니다.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1eafa8c7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1eafa8c7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1eafa8c7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1eafa8c7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1eafa8c7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1eafa8c7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회의실 예약 시스템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위캔두잇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32">
                <a:solidFill>
                  <a:schemeClr val="lt1"/>
                </a:solidFill>
              </a:rPr>
              <a:t>강민구 박지민 이규훈 이병찬</a:t>
            </a:r>
            <a:endParaRPr sz="2132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ko">
                <a:solidFill>
                  <a:schemeClr val="lt1"/>
                </a:solidFill>
              </a:rPr>
              <a:t>관리자가 예약 독점하는 사람을 관리할 수 없다.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ko">
                <a:solidFill>
                  <a:schemeClr val="lt1"/>
                </a:solidFill>
              </a:rPr>
              <a:t>종이에 예약이 다 꽉차서 더 적을 수 없을 경우 새로운 예약 종이가 올 때까지 기다려야한다.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ko">
                <a:solidFill>
                  <a:schemeClr val="lt1"/>
                </a:solidFill>
              </a:rPr>
              <a:t>자신이 생각해둔 시간대가 있더라도 종이에 적혀진 시간을 먼저 알아야한다.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 ex) </a:t>
            </a:r>
            <a:r>
              <a:rPr lang="ko" sz="1400">
                <a:solidFill>
                  <a:schemeClr val="lt1"/>
                </a:solidFill>
              </a:rPr>
              <a:t>10시~13시를 생각했어도 누가 먼저  예약을 하였는지 직접 가서 확인을 해야한다.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573500" y="334875"/>
            <a:ext cx="2646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lt1"/>
                </a:solidFill>
              </a:rPr>
              <a:t>그 외에도…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430450" y="1270925"/>
            <a:ext cx="24084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</a:rPr>
              <a:t>기존의 문제점 해결</a:t>
            </a:r>
            <a:r>
              <a:rPr lang="ko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430450" y="3503675"/>
            <a:ext cx="24084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</a:rPr>
              <a:t>요구사항</a:t>
            </a:r>
            <a:endParaRPr sz="3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1"/>
                </a:solidFill>
              </a:rPr>
              <a:t>충족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5191200" y="2346150"/>
            <a:ext cx="30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4855150" y="2746350"/>
            <a:ext cx="25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CapStone Design Project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6" name="Google Shape;126;p23"/>
          <p:cNvCxnSpPr/>
          <p:nvPr/>
        </p:nvCxnSpPr>
        <p:spPr>
          <a:xfrm rot="10800000" flipH="1">
            <a:off x="2838850" y="3056950"/>
            <a:ext cx="2016300" cy="98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2838850" y="1896575"/>
            <a:ext cx="2016300" cy="916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구현 할 기능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dirty="0">
                <a:solidFill>
                  <a:schemeClr val="lt1"/>
                </a:solidFill>
              </a:rPr>
              <a:t>컴퓨터공학과만 이용가능한 회원제 UI</a:t>
            </a:r>
            <a:endParaRPr lang="en-US" altLang="ko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endParaRPr lang="en-US" altLang="ko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dirty="0">
                <a:solidFill>
                  <a:schemeClr val="lt1"/>
                </a:solidFill>
              </a:rPr>
              <a:t>모바일에서도 웹페이지를 통해서 예약할 수 있는 반응형 웹페이지</a:t>
            </a:r>
            <a:endParaRPr lang="en-US" altLang="ko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endParaRPr lang="en-US" altLang="ko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dirty="0">
                <a:solidFill>
                  <a:schemeClr val="lt1"/>
                </a:solidFill>
              </a:rPr>
              <a:t>시간대 별 예약할 수 있는 UI </a:t>
            </a:r>
            <a:endParaRPr lang="en-US" altLang="ko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endParaRPr lang="en-US" altLang="ko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dirty="0">
                <a:solidFill>
                  <a:schemeClr val="lt1"/>
                </a:solidFill>
              </a:rPr>
              <a:t>주별, 월별 정기 예약이 가능한 기능 제공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추가기능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dirty="0">
                <a:solidFill>
                  <a:schemeClr val="lt1"/>
                </a:solidFill>
              </a:rPr>
              <a:t>과거 예약을 다시 예약</a:t>
            </a:r>
            <a:endParaRPr lang="en-US" altLang="ko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endParaRPr lang="en-US" altLang="ko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dirty="0">
                <a:solidFill>
                  <a:schemeClr val="lt1"/>
                </a:solidFill>
              </a:rPr>
              <a:t>회의실 추가</a:t>
            </a:r>
            <a:endParaRPr lang="en-US" altLang="ko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endParaRPr lang="en-US" altLang="ko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dirty="0">
                <a:solidFill>
                  <a:schemeClr val="lt1"/>
                </a:solidFill>
              </a:rPr>
              <a:t>예약 리스트</a:t>
            </a:r>
            <a:endParaRPr lang="en-US" altLang="ko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endParaRPr lang="en-US" altLang="ko"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 dirty="0">
                <a:solidFill>
                  <a:schemeClr val="lt1"/>
                </a:solidFill>
              </a:rPr>
              <a:t>회의실 예약 내역 공유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개발 환경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22650"/>
            <a:ext cx="59436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313" y="2846800"/>
            <a:ext cx="4501375" cy="20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요구사항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650" y="1077625"/>
            <a:ext cx="66867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캡스톤이란?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54025" y="2620725"/>
            <a:ext cx="8139000" cy="19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100">
                <a:solidFill>
                  <a:schemeClr val="lt1"/>
                </a:solidFill>
              </a:rPr>
              <a:t>현장의 문제점 발생  → 문제점 파악  →  해결</a:t>
            </a:r>
            <a:endParaRPr sz="3100">
              <a:solidFill>
                <a:schemeClr val="lt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152475"/>
            <a:ext cx="60007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기존의 회의실 예약 시스템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848" y="1152475"/>
            <a:ext cx="5091226" cy="373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5" y="358308"/>
            <a:ext cx="9144003" cy="432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07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기존의 단점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5905075" y="2495525"/>
            <a:ext cx="2927100" cy="20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lt1"/>
                </a:solidFill>
              </a:rPr>
              <a:t>직접 적어야한다.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50" y="1152473"/>
            <a:ext cx="5242072" cy="32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363450" y="2430375"/>
            <a:ext cx="4468800" cy="21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lt1"/>
                </a:solidFill>
              </a:rPr>
              <a:t>날짜별, 시간별 분류가 안된다.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77" y="1182552"/>
            <a:ext cx="1818425" cy="35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1069200" y="2229850"/>
            <a:ext cx="700560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600">
                <a:solidFill>
                  <a:schemeClr val="lt1"/>
                </a:solidFill>
              </a:rPr>
              <a:t>취소, 변경 할때 직접 다시 가서 줄을 그어야한다.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017725"/>
            <a:ext cx="66675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5115425" y="2440400"/>
            <a:ext cx="3717000" cy="21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lt1"/>
                </a:solidFill>
              </a:rPr>
              <a:t>예약한 날짜와 시간대를 본인이 직접 기억해야한다.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50" y="1348425"/>
            <a:ext cx="4541300" cy="3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Macintosh PowerPoint</Application>
  <PresentationFormat>화면 슬라이드 쇼(16:9)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회의실 예약 시스템</vt:lpstr>
      <vt:lpstr>요구사항</vt:lpstr>
      <vt:lpstr>캡스톤이란?</vt:lpstr>
      <vt:lpstr>기존의 회의실 예약 시스템</vt:lpstr>
      <vt:lpstr>PowerPoint 프레젠테이션</vt:lpstr>
      <vt:lpstr>기존의 단점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구현 할 기능</vt:lpstr>
      <vt:lpstr>추가기능</vt:lpstr>
      <vt:lpstr>개발 환경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회의실 예약 시스템</dc:title>
  <cp:lastModifiedBy>박지민</cp:lastModifiedBy>
  <cp:revision>2</cp:revision>
  <dcterms:modified xsi:type="dcterms:W3CDTF">2023-03-16T09:16:20Z</dcterms:modified>
</cp:coreProperties>
</file>