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E5DC-6C24-4A86-A979-49209865254B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E386-DDBC-4933-ABFE-BC3950496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90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E5DC-6C24-4A86-A979-49209865254B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E386-DDBC-4933-ABFE-BC3950496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022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E5DC-6C24-4A86-A979-49209865254B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E386-DDBC-4933-ABFE-BC3950496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46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E5DC-6C24-4A86-A979-49209865254B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E386-DDBC-4933-ABFE-BC3950496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52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E5DC-6C24-4A86-A979-49209865254B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E386-DDBC-4933-ABFE-BC3950496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44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E5DC-6C24-4A86-A979-49209865254B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E386-DDBC-4933-ABFE-BC3950496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27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E5DC-6C24-4A86-A979-49209865254B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E386-DDBC-4933-ABFE-BC3950496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31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E5DC-6C24-4A86-A979-49209865254B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E386-DDBC-4933-ABFE-BC3950496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99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E5DC-6C24-4A86-A979-49209865254B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E386-DDBC-4933-ABFE-BC3950496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35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E5DC-6C24-4A86-A979-49209865254B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E386-DDBC-4933-ABFE-BC3950496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62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E5DC-6C24-4A86-A979-49209865254B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AE386-DDBC-4933-ABFE-BC3950496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6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9E5DC-6C24-4A86-A979-49209865254B}" type="datetimeFigureOut">
              <a:rPr lang="ko-KR" altLang="en-US" smtClean="0"/>
              <a:t>2016-05-20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AE386-DDBC-4933-ABFE-BC3950496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02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Embeded</a:t>
            </a:r>
            <a:r>
              <a:rPr lang="en-US" altLang="ko-KR" dirty="0" smtClean="0"/>
              <a:t> </a:t>
            </a:r>
            <a:r>
              <a:rPr lang="en-US" altLang="ko-KR" dirty="0" smtClean="0"/>
              <a:t>System </a:t>
            </a:r>
            <a:r>
              <a:rPr lang="ko-KR" altLang="en-US" sz="4800" dirty="0" err="1" smtClean="0"/>
              <a:t>따라하기</a:t>
            </a:r>
            <a:r>
              <a:rPr lang="en-US" altLang="ko-KR" sz="4800" dirty="0" smtClean="0"/>
              <a:t> 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By </a:t>
            </a:r>
            <a:r>
              <a:rPr lang="ko-KR" altLang="en-US" dirty="0" smtClean="0"/>
              <a:t>이수민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8098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Board </a:t>
            </a:r>
            <a:r>
              <a:rPr lang="ko-KR" altLang="en-US" dirty="0" smtClean="0"/>
              <a:t>환경 구축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비어 있는 </a:t>
            </a:r>
            <a:r>
              <a:rPr lang="en-US" altLang="ko-KR" dirty="0" smtClean="0"/>
              <a:t>board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uboot</a:t>
            </a:r>
            <a:r>
              <a:rPr lang="ko-KR" altLang="en-US" dirty="0" smtClean="0"/>
              <a:t>부터 </a:t>
            </a:r>
            <a:r>
              <a:rPr lang="en-US" altLang="ko-KR" dirty="0" err="1" smtClean="0"/>
              <a:t>nandwrite</a:t>
            </a:r>
            <a:r>
              <a:rPr lang="ko-KR" altLang="en-US" dirty="0" smtClean="0"/>
              <a:t>까지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board</a:t>
            </a:r>
            <a:r>
              <a:rPr lang="ko-KR" altLang="en-US" dirty="0" smtClean="0"/>
              <a:t>가 부팅시키고 기본적으로 동작할 수 있도록 환경 </a:t>
            </a:r>
            <a:r>
              <a:rPr lang="ko-KR" altLang="en-US" dirty="0" smtClean="0"/>
              <a:t>구축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b="1" dirty="0" smtClean="0"/>
              <a:t>향후 계획</a:t>
            </a:r>
            <a:r>
              <a:rPr lang="en-US" altLang="ko-KR" b="1" dirty="0"/>
              <a:t> </a:t>
            </a:r>
            <a:r>
              <a:rPr lang="en-US" altLang="ko-KR" dirty="0" smtClean="0"/>
              <a:t>: </a:t>
            </a:r>
            <a:r>
              <a:rPr lang="en-US" altLang="ko-KR" sz="2000" dirty="0" smtClean="0"/>
              <a:t>embedded system</a:t>
            </a:r>
            <a:r>
              <a:rPr lang="ko-KR" altLang="en-US" sz="2000" dirty="0" smtClean="0"/>
              <a:t>을 알기 위해서는 </a:t>
            </a:r>
            <a:r>
              <a:rPr lang="en-US" altLang="ko-KR" sz="2000" dirty="0" smtClean="0"/>
              <a:t>OS, </a:t>
            </a:r>
            <a:r>
              <a:rPr lang="ko-KR" altLang="en-US" sz="2000" dirty="0" smtClean="0"/>
              <a:t>프로세스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하드웨어와 소프트웨어간의 관계 등 컴퓨터에 대한 전반적인 이해가 필요한 과목으로 생각된다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커널과</a:t>
            </a:r>
            <a:r>
              <a:rPr lang="ko-KR" altLang="en-US" sz="2000" dirty="0" smtClean="0"/>
              <a:t> 파일시스템에 관한 지식을 더하고 </a:t>
            </a:r>
            <a:r>
              <a:rPr lang="en-US" altLang="ko-KR" sz="2000" dirty="0" smtClean="0"/>
              <a:t>Linux</a:t>
            </a:r>
            <a:r>
              <a:rPr lang="ko-KR" altLang="en-US" sz="2000" dirty="0" smtClean="0"/>
              <a:t>에 대해 좀 더 깊이 있는 공부를 할 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00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IE-38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447627" cy="435133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직사각형 5"/>
          <p:cNvSpPr/>
          <p:nvPr/>
        </p:nvSpPr>
        <p:spPr>
          <a:xfrm>
            <a:off x="3726607" y="1262130"/>
            <a:ext cx="3593206" cy="49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COM</a:t>
            </a:r>
            <a:r>
              <a:rPr lang="ko-KR" altLang="en-US" dirty="0" smtClean="0"/>
              <a:t>용 </a:t>
            </a:r>
            <a:r>
              <a:rPr lang="en-US" altLang="ko-KR" dirty="0" smtClean="0"/>
              <a:t>Board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해당 </a:t>
            </a:r>
            <a:r>
              <a:rPr lang="en-US" altLang="ko-KR" dirty="0" smtClean="0"/>
              <a:t>model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usb</a:t>
            </a:r>
            <a:r>
              <a:rPr lang="ko-KR" altLang="en-US" dirty="0" smtClean="0"/>
              <a:t>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이미지 파일을 옮겨서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Usb</a:t>
            </a:r>
            <a:r>
              <a:rPr lang="ko-KR" altLang="en-US" dirty="0" smtClean="0"/>
              <a:t>로서 부팅이 되도록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설정</a:t>
            </a:r>
            <a:r>
              <a:rPr lang="en-US" altLang="ko-KR" dirty="0" smtClean="0"/>
              <a:t>!!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HDMI Cable</a:t>
            </a:r>
            <a:r>
              <a:rPr lang="ko-KR" altLang="en-US" dirty="0" smtClean="0"/>
              <a:t>을 지원하여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모니터와 키보드 마우스를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연결한 후 작은 컴퓨터로서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b="1" dirty="0" smtClean="0"/>
              <a:t>단점</a:t>
            </a:r>
            <a:r>
              <a:rPr lang="en-US" altLang="ko-KR" b="1" dirty="0"/>
              <a:t> </a:t>
            </a:r>
            <a:r>
              <a:rPr lang="en-US" altLang="ko-KR" b="1" dirty="0" smtClean="0"/>
              <a:t>: </a:t>
            </a:r>
            <a:r>
              <a:rPr lang="en-US" altLang="ko-KR" dirty="0" smtClean="0"/>
              <a:t>COM</a:t>
            </a:r>
            <a:r>
              <a:rPr lang="ko-KR" altLang="en-US" dirty="0" smtClean="0"/>
              <a:t>용 </a:t>
            </a:r>
            <a:r>
              <a:rPr lang="en-US" altLang="ko-KR" dirty="0" smtClean="0"/>
              <a:t>Board</a:t>
            </a:r>
            <a:r>
              <a:rPr lang="ko-KR" altLang="en-US" dirty="0" smtClean="0"/>
              <a:t>가 대부분은 가지는 단점으로서 </a:t>
            </a:r>
            <a:r>
              <a:rPr lang="en-US" altLang="ko-KR" dirty="0" smtClean="0"/>
              <a:t>board</a:t>
            </a:r>
            <a:r>
              <a:rPr lang="ko-KR" altLang="en-US" dirty="0" smtClean="0"/>
              <a:t>가 과열되기 싶다</a:t>
            </a:r>
            <a:r>
              <a:rPr lang="en-US" altLang="ko-KR" dirty="0" smtClean="0"/>
              <a:t>. Board</a:t>
            </a:r>
            <a:r>
              <a:rPr lang="ko-KR" altLang="en-US" dirty="0"/>
              <a:t> </a:t>
            </a:r>
            <a:r>
              <a:rPr lang="ko-KR" altLang="en-US" dirty="0" smtClean="0"/>
              <a:t>전원을 </a:t>
            </a:r>
            <a:r>
              <a:rPr lang="en-US" altLang="ko-KR" dirty="0" smtClean="0"/>
              <a:t>on</a:t>
            </a:r>
            <a:r>
              <a:rPr lang="ko-KR" altLang="en-US" dirty="0" smtClean="0"/>
              <a:t>한 후 </a:t>
            </a:r>
            <a:r>
              <a:rPr lang="en-US" altLang="ko-KR" dirty="0" smtClean="0"/>
              <a:t>58</a:t>
            </a:r>
            <a:r>
              <a:rPr lang="ko-KR" altLang="en-US" dirty="0" smtClean="0"/>
              <a:t>도 </a:t>
            </a:r>
            <a:r>
              <a:rPr lang="en-US" altLang="ko-KR" dirty="0" smtClean="0"/>
              <a:t>~ 61</a:t>
            </a:r>
            <a:r>
              <a:rPr lang="ko-KR" altLang="en-US" dirty="0" smtClean="0"/>
              <a:t>도 사이의 높은 온도를 가진다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algn="ctr"/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8036417" y="1197735"/>
            <a:ext cx="3317383" cy="1365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작업 한 것 </a:t>
            </a:r>
            <a:r>
              <a:rPr lang="en-US" altLang="ko-KR" dirty="0" smtClean="0"/>
              <a:t>:</a:t>
            </a:r>
          </a:p>
          <a:p>
            <a:pPr algn="ctr"/>
            <a:r>
              <a:rPr lang="en-US" altLang="ko-KR" dirty="0" smtClean="0"/>
              <a:t>-</a:t>
            </a:r>
            <a:r>
              <a:rPr lang="ko-KR" altLang="en-US" dirty="0" smtClean="0"/>
              <a:t>이미지 파일 </a:t>
            </a:r>
            <a:r>
              <a:rPr lang="en-US" altLang="ko-KR" dirty="0" err="1" smtClean="0"/>
              <a:t>usb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 및 </a:t>
            </a:r>
            <a:r>
              <a:rPr lang="en-US" altLang="ko-KR" dirty="0" smtClean="0"/>
              <a:t>board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usb</a:t>
            </a:r>
            <a:r>
              <a:rPr lang="ko-KR" altLang="en-US" dirty="0" smtClean="0"/>
              <a:t>파일로서 </a:t>
            </a:r>
            <a:r>
              <a:rPr lang="en-US" altLang="ko-KR" dirty="0" smtClean="0"/>
              <a:t>boot</a:t>
            </a:r>
            <a:r>
              <a:rPr lang="ko-KR" altLang="en-US" dirty="0" smtClean="0"/>
              <a:t>할 수 있도록 설정</a:t>
            </a:r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2006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CM-T43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447627" cy="435133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직사각형 4"/>
          <p:cNvSpPr/>
          <p:nvPr/>
        </p:nvSpPr>
        <p:spPr>
          <a:xfrm>
            <a:off x="3726607" y="1470886"/>
            <a:ext cx="4786328" cy="4790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ARM</a:t>
            </a:r>
            <a:r>
              <a:rPr lang="ko-KR" altLang="en-US" dirty="0" smtClean="0"/>
              <a:t>용 </a:t>
            </a:r>
            <a:r>
              <a:rPr lang="en-US" altLang="ko-KR" dirty="0" smtClean="0"/>
              <a:t>Board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진행상황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</a:t>
            </a:r>
            <a:r>
              <a:rPr lang="en-US" altLang="ko-KR" dirty="0" err="1" smtClean="0"/>
              <a:t>U</a:t>
            </a:r>
            <a:r>
              <a:rPr lang="en-US" altLang="ko-KR" dirty="0" err="1"/>
              <a:t>B</a:t>
            </a:r>
            <a:r>
              <a:rPr lang="en-US" altLang="ko-KR" dirty="0" err="1" smtClean="0"/>
              <a:t>oot</a:t>
            </a:r>
            <a:r>
              <a:rPr lang="ko-KR" altLang="en-US" dirty="0" smtClean="0"/>
              <a:t>와 파일 시스템</a:t>
            </a:r>
            <a:r>
              <a:rPr lang="en-US" altLang="ko-KR" dirty="0" smtClean="0"/>
              <a:t>, Kernel</a:t>
            </a:r>
            <a:r>
              <a:rPr lang="ko-KR" altLang="en-US" dirty="0" smtClean="0"/>
              <a:t> 이미지를 </a:t>
            </a:r>
            <a:r>
              <a:rPr lang="en-US" altLang="ko-KR" dirty="0" smtClean="0"/>
              <a:t>SD</a:t>
            </a:r>
            <a:r>
              <a:rPr lang="ko-KR" altLang="en-US" dirty="0" smtClean="0"/>
              <a:t>카드를 이용하여 </a:t>
            </a:r>
            <a:r>
              <a:rPr lang="en-US" altLang="ko-KR" dirty="0" smtClean="0"/>
              <a:t>Board</a:t>
            </a:r>
            <a:r>
              <a:rPr lang="ko-KR" altLang="en-US" dirty="0"/>
              <a:t> </a:t>
            </a:r>
            <a:r>
              <a:rPr lang="ko-KR" altLang="en-US" dirty="0" smtClean="0"/>
              <a:t>가동 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SD</a:t>
            </a:r>
            <a:r>
              <a:rPr lang="ko-KR" altLang="en-US" dirty="0" smtClean="0"/>
              <a:t>카드는 파티션이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개로 나뉘어져 있다</a:t>
            </a:r>
            <a:r>
              <a:rPr lang="en-US" altLang="ko-KR" dirty="0" smtClean="0"/>
              <a:t>. </a:t>
            </a:r>
            <a:r>
              <a:rPr lang="ko-KR" altLang="en-US" dirty="0"/>
              <a:t> </a:t>
            </a:r>
            <a:r>
              <a:rPr lang="ko-KR" altLang="en-US" dirty="0" smtClean="0"/>
              <a:t>첫 번째</a:t>
            </a:r>
            <a:r>
              <a:rPr lang="en-US" altLang="ko-KR" dirty="0"/>
              <a:t>,</a:t>
            </a:r>
            <a:r>
              <a:rPr lang="ko-KR" altLang="en-US" dirty="0" smtClean="0"/>
              <a:t> 파티션은 이미지 파일을 넣는 공간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 번째</a:t>
            </a:r>
            <a:r>
              <a:rPr lang="en-US" altLang="ko-KR" dirty="0" smtClean="0"/>
              <a:t>,</a:t>
            </a:r>
            <a:r>
              <a:rPr lang="ko-KR" altLang="en-US" dirty="0" smtClean="0"/>
              <a:t> 파일 시스템을 저장하는 공간</a:t>
            </a:r>
            <a:r>
              <a:rPr lang="en-US" altLang="ko-KR" dirty="0" smtClean="0"/>
              <a:t>!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단점 </a:t>
            </a:r>
            <a:r>
              <a:rPr lang="en-US" altLang="ko-KR" dirty="0" smtClean="0"/>
              <a:t>: COMPULAB </a:t>
            </a:r>
            <a:r>
              <a:rPr lang="ko-KR" altLang="en-US" dirty="0" smtClean="0"/>
              <a:t>제조사에서 크로스 컴파일러를 제공해주지 않기 때문에 환경에 맞는 크로스 컴파일을 구하기 어렵다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770513" y="1470886"/>
            <a:ext cx="3317383" cy="1365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작업 한 것 </a:t>
            </a:r>
            <a:r>
              <a:rPr lang="en-US" altLang="ko-KR" dirty="0" smtClean="0"/>
              <a:t>:</a:t>
            </a:r>
          </a:p>
          <a:p>
            <a:pPr algn="ctr"/>
            <a:r>
              <a:rPr lang="en-US" altLang="ko-KR" dirty="0" smtClean="0"/>
              <a:t>-</a:t>
            </a:r>
            <a:r>
              <a:rPr lang="ko-KR" altLang="en-US" dirty="0" smtClean="0"/>
              <a:t>부팅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-</a:t>
            </a:r>
            <a:r>
              <a:rPr lang="ko-KR" altLang="en-US" dirty="0" err="1" smtClean="0"/>
              <a:t>커널</a:t>
            </a:r>
            <a:r>
              <a:rPr lang="ko-KR" altLang="en-US" dirty="0"/>
              <a:t> </a:t>
            </a:r>
            <a:r>
              <a:rPr lang="ko-KR" altLang="en-US" dirty="0" smtClean="0"/>
              <a:t>이미지 </a:t>
            </a:r>
            <a:r>
              <a:rPr lang="en-US" altLang="ko-KR" dirty="0" smtClean="0"/>
              <a:t>Board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-</a:t>
            </a:r>
            <a:r>
              <a:rPr lang="en-US" altLang="ko-KR" dirty="0" err="1" smtClean="0"/>
              <a:t>nand</a:t>
            </a:r>
            <a:r>
              <a:rPr lang="ko-KR" altLang="en-US" dirty="0" smtClean="0"/>
              <a:t>에 부팅 이미지저장</a:t>
            </a:r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5680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220</Words>
  <Application>Microsoft Office PowerPoint</Application>
  <PresentationFormat>와이드스크린</PresentationFormat>
  <Paragraphs>35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Embeded System 따라하기 </vt:lpstr>
      <vt:lpstr>Board 환경 구축 </vt:lpstr>
      <vt:lpstr>IE-38</vt:lpstr>
      <vt:lpstr>CM-T43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zenithtek</dc:creator>
  <cp:lastModifiedBy>zenithtek</cp:lastModifiedBy>
  <cp:revision>8</cp:revision>
  <dcterms:created xsi:type="dcterms:W3CDTF">2016-05-19T04:05:28Z</dcterms:created>
  <dcterms:modified xsi:type="dcterms:W3CDTF">2016-05-20T00:51:23Z</dcterms:modified>
</cp:coreProperties>
</file>