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6954E-3353-983B-7A9A-305BCBF3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970D3-C952-329E-ED65-B2E6D4A70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A663A-9368-4120-16BF-C48B3284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F39B3-3348-7FD1-DC90-64927948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DDDA3-DFEB-CE71-ABCC-8F8F7E55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8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50512-39F4-2484-1F58-32823469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B4C70-537C-C9BF-A782-8F73B104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4BFAE-C063-D2AE-7500-37668D71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BECF2-4F29-E833-859D-987DBF6F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41D78-3C25-2759-E43D-0AEACF8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CA1AC-0BEA-AA94-53A3-672B2420D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C7AC1-852C-79C2-BD03-13A3183E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D41D7-0E6A-B446-23A9-8C672987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653F6-3D55-FCDB-4FD3-B5D98E87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29C7-A7EA-8CBB-575B-C492700F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E5A66-1664-53F2-BBDF-3CF28481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A8BC7-4D7C-0FE3-1787-310741DB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F7286-B894-0E38-810B-9F189291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13721-C03E-62A8-DF62-CB29F211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71F74-7014-0891-A4D0-258E5776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0077-338B-8545-647E-D05E6ADF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7DB02-D84F-AD5D-E746-FA7321384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1A28D-EC70-A13F-5B0C-D6F12891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FDCF0-A789-3DD2-072F-140EA1E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A55D2-2CD5-8FAB-78CA-EC3BF65E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84CF-7997-DB68-218E-E3EEFDDA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B907F-D6EE-CFD8-F9CE-F4037AC2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DA92F-7B89-02C6-FB7C-1AFECACA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8E3B7-B933-0BD5-BB03-A6D12592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EACED-CBA9-6A76-F00F-0C8DF690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8C4AF-480D-285D-FF5F-9E12BEFA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26DA-880D-5CE1-E6D5-13B5832D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497AC-1D9D-3F5A-1393-D2B829E7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EFF6F-5D75-92B4-FC2B-2F654C8F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6AD42D-3366-C42F-41BB-6F8B76E5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190617-5D8F-D58E-D460-85201B709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E45C19-CA33-FEE8-1FE4-9CCCFDCF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2573D-F7C2-C37B-4975-C1D2BB26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6D54D-E634-3F81-76CA-5FBF0077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7046-F6CF-D176-F266-DAA07A72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A1ACE-1259-40A2-DEE9-56F092E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0872C1-7F0F-9B27-2983-8BF628CE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5827E-1ED2-2F1A-051C-1B89CEC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3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B0779-5037-074A-05D4-B1DF4B3A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35898-D2BF-621D-33BD-FA02602B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327CF-D6F5-9867-8A6F-B94FA67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826F0-16F8-CD50-7EB5-3445464F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4A3B5-CF33-DD14-E860-F6EFA9EF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FF186-ED5F-94D7-7688-D94AF7AC6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69495-AB8A-270B-F4D5-144AEB7B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55525-2265-66B3-A661-88E4EA6A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A6ED1-4EA2-FB3F-13DF-D025D1C6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F9D9C-CC36-E80B-ED73-383BC29E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7B6FA8-DC13-3275-50F2-59C05685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5CD9F-81B0-FEC3-674B-7B37D1538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C140C-043E-9250-46A6-5C714D48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4A0B-CAE3-D058-A86A-92EBB717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F6BB1-64A7-7A3F-3E78-34379FAC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CEF102-1CFE-3DA5-47E5-E52E7EE7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453AC-7264-21C0-34A9-40AD99EE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B8F12-6A42-1AF0-E7FE-4C4FC7BF5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26BF-8169-454D-86EC-6C703CFF33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D5E84-DDCD-6CED-9BEA-3BC67E46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77A72-668A-7CB5-89D0-D69E79C7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4BFA-AC8E-40CA-9072-23547D0C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5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B623C-343D-B010-F966-D879F73C018A}"/>
              </a:ext>
            </a:extLst>
          </p:cNvPr>
          <p:cNvSpPr txBox="1"/>
          <p:nvPr/>
        </p:nvSpPr>
        <p:spPr>
          <a:xfrm>
            <a:off x="4654295" y="4522155"/>
            <a:ext cx="5609222" cy="188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8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세종대학교 공지 </a:t>
            </a:r>
            <a:r>
              <a:rPr lang="ko-KR" altLang="en-US" sz="3800" b="1" dirty="0" err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알리미</a:t>
            </a:r>
            <a:endParaRPr lang="en-US" altLang="ko-KR" sz="38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200" b="1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200" b="1" dirty="0">
                <a:latin typeface="+mj-lt"/>
                <a:ea typeface="+mj-ea"/>
                <a:cs typeface="+mj-cs"/>
              </a:rPr>
              <a:t>feat. Discord Bot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200" b="1" dirty="0">
                <a:latin typeface="+mj-lt"/>
                <a:ea typeface="+mj-ea"/>
                <a:cs typeface="+mj-cs"/>
              </a:rPr>
              <a:t>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200" b="1" dirty="0">
                <a:latin typeface="+mj-lt"/>
                <a:ea typeface="+mj-ea"/>
                <a:cs typeface="+mj-cs"/>
              </a:rPr>
              <a:t>컴퓨터공학과 </a:t>
            </a:r>
            <a:r>
              <a:rPr lang="en-US" altLang="ko-KR" sz="1200" b="1" dirty="0">
                <a:latin typeface="+mj-lt"/>
                <a:ea typeface="+mj-ea"/>
                <a:cs typeface="+mj-cs"/>
              </a:rPr>
              <a:t>20011636 </a:t>
            </a:r>
            <a:r>
              <a:rPr lang="ko-KR" altLang="en-US" sz="1200" b="1" dirty="0" err="1">
                <a:latin typeface="+mj-lt"/>
                <a:ea typeface="+mj-ea"/>
                <a:cs typeface="+mj-cs"/>
              </a:rPr>
              <a:t>박규태</a:t>
            </a:r>
            <a:r>
              <a:rPr lang="en-US" altLang="ko-KR" sz="1200" b="1" dirty="0">
                <a:latin typeface="+mj-lt"/>
                <a:ea typeface="+mj-ea"/>
                <a:cs typeface="+mj-cs"/>
              </a:rPr>
              <a:t> – </a:t>
            </a:r>
            <a:r>
              <a:rPr lang="ko-KR" altLang="en-US" sz="1200" b="1" dirty="0">
                <a:latin typeface="+mj-lt"/>
                <a:ea typeface="+mj-ea"/>
                <a:cs typeface="+mj-cs"/>
              </a:rPr>
              <a:t>웹페이지 </a:t>
            </a:r>
            <a:r>
              <a:rPr lang="ko-KR" altLang="en-US" sz="1200" b="1" dirty="0" err="1">
                <a:latin typeface="+mj-lt"/>
                <a:ea typeface="+mj-ea"/>
                <a:cs typeface="+mj-cs"/>
              </a:rPr>
              <a:t>크롤링</a:t>
            </a:r>
            <a:r>
              <a:rPr lang="en-US" altLang="ko-KR" sz="1200" b="1" dirty="0"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1" dirty="0">
                <a:latin typeface="+mj-lt"/>
                <a:ea typeface="+mj-ea"/>
                <a:cs typeface="+mj-cs"/>
              </a:rPr>
              <a:t> 데이터 가공 및 </a:t>
            </a:r>
            <a:r>
              <a:rPr lang="en-US" altLang="ko-KR" sz="1200" b="1" dirty="0">
                <a:latin typeface="+mj-lt"/>
                <a:ea typeface="+mj-ea"/>
                <a:cs typeface="+mj-cs"/>
              </a:rPr>
              <a:t>JS</a:t>
            </a:r>
            <a:r>
              <a:rPr lang="ko-KR" altLang="en-US" sz="1200" b="1" dirty="0">
                <a:latin typeface="+mj-lt"/>
                <a:ea typeface="+mj-ea"/>
                <a:cs typeface="+mj-cs"/>
              </a:rPr>
              <a:t> 담당</a:t>
            </a:r>
            <a:endParaRPr lang="en-US" altLang="ko-KR" sz="1200" b="1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200" b="1" dirty="0">
                <a:latin typeface="+mj-lt"/>
                <a:ea typeface="+mj-ea"/>
                <a:cs typeface="+mj-cs"/>
              </a:rPr>
              <a:t>전자정보통신공학과 </a:t>
            </a:r>
            <a:r>
              <a:rPr lang="en-US" altLang="ko-KR" sz="1200" b="1" dirty="0">
                <a:latin typeface="+mj-lt"/>
                <a:ea typeface="+mj-ea"/>
                <a:cs typeface="+mj-cs"/>
              </a:rPr>
              <a:t>18010847 </a:t>
            </a:r>
            <a:r>
              <a:rPr lang="ko-KR" altLang="en-US" sz="1200" b="1" dirty="0">
                <a:latin typeface="+mj-lt"/>
                <a:ea typeface="+mj-ea"/>
                <a:cs typeface="+mj-cs"/>
              </a:rPr>
              <a:t>박상욱 </a:t>
            </a:r>
            <a:r>
              <a:rPr lang="en-US" altLang="ko-KR" sz="1200" b="1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1200" b="1" dirty="0" err="1">
                <a:latin typeface="+mj-lt"/>
                <a:ea typeface="+mj-ea"/>
                <a:cs typeface="+mj-cs"/>
              </a:rPr>
              <a:t>디스코드</a:t>
            </a:r>
            <a:r>
              <a:rPr lang="ko-KR" altLang="en-US" sz="1200" b="1" dirty="0">
                <a:latin typeface="+mj-lt"/>
                <a:ea typeface="+mj-ea"/>
                <a:cs typeface="+mj-cs"/>
              </a:rPr>
              <a:t> 연동 및 공지 모니터링 담당</a:t>
            </a:r>
            <a:endParaRPr lang="en-US" altLang="ko-KR" sz="1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D4BA14-9D0B-3782-F3D9-3E048FCE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15" y="607808"/>
            <a:ext cx="2343150" cy="749808"/>
          </a:xfrm>
          <a:prstGeom prst="rect">
            <a:avLst/>
          </a:prstGeom>
        </p:spPr>
      </p:pic>
      <p:sp>
        <p:nvSpPr>
          <p:cNvPr id="38" name="Oval 2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7AC923-AAE4-A3F6-72B5-A20C4CD4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02" y="1463713"/>
            <a:ext cx="1827742" cy="1486501"/>
          </a:xfrm>
          <a:prstGeom prst="rect">
            <a:avLst/>
          </a:prstGeom>
        </p:spPr>
      </p:pic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6860FE73-DA2D-50F8-DA28-CAF840D14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32" y="3431753"/>
            <a:ext cx="2239669" cy="2974828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29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7EE61-4A14-E069-7573-0C8522C5E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20" y="268539"/>
            <a:ext cx="2027719" cy="23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261F4-D830-9E7F-F880-D5CE2B4E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/>
              <a:t>개발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F1EE9-D8CE-7DBF-DBF5-176D87DE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사용 언어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Javascript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개발 환경 </a:t>
            </a:r>
            <a:r>
              <a:rPr lang="en-US" altLang="ko-KR" sz="2400" dirty="0"/>
              <a:t>: Node.js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세종대학교 최신 공지 </a:t>
            </a:r>
            <a:r>
              <a:rPr lang="ko-KR" altLang="en-US" sz="2400" dirty="0" err="1"/>
              <a:t>크롤링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최대 </a:t>
            </a:r>
            <a:r>
              <a:rPr lang="en-US" altLang="ko-KR" sz="2400" dirty="0"/>
              <a:t>8</a:t>
            </a:r>
            <a:r>
              <a:rPr lang="ko-KR" altLang="en-US" sz="2400" dirty="0"/>
              <a:t>가지로 공지사항을 구분하여 알림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사용자의 명령어를 통해 원하는 공지사항 알림 가능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명령어 종류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!</a:t>
            </a:r>
            <a:r>
              <a:rPr lang="ko-KR" altLang="en-US" sz="2400" dirty="0"/>
              <a:t>일반</a:t>
            </a:r>
            <a:r>
              <a:rPr lang="en-US" altLang="ko-KR" sz="2400" dirty="0"/>
              <a:t>, !</a:t>
            </a:r>
            <a:r>
              <a:rPr lang="ko-KR" altLang="en-US" sz="2400" dirty="0"/>
              <a:t>공지</a:t>
            </a:r>
            <a:r>
              <a:rPr lang="en-US" altLang="ko-KR" sz="2400" dirty="0"/>
              <a:t>, !</a:t>
            </a:r>
            <a:r>
              <a:rPr lang="ko-KR" altLang="en-US" sz="2400" dirty="0"/>
              <a:t>입학</a:t>
            </a:r>
            <a:r>
              <a:rPr lang="en-US" altLang="ko-KR" sz="2400" dirty="0"/>
              <a:t>, !</a:t>
            </a:r>
            <a:r>
              <a:rPr lang="ko-KR" altLang="en-US" sz="2400" dirty="0"/>
              <a:t>국제교류</a:t>
            </a:r>
            <a:r>
              <a:rPr lang="en-US" altLang="ko-KR" sz="2400" dirty="0"/>
              <a:t>, !</a:t>
            </a:r>
            <a:r>
              <a:rPr lang="ko-KR" altLang="en-US" sz="2400" dirty="0"/>
              <a:t>취업</a:t>
            </a:r>
            <a:r>
              <a:rPr lang="en-US" altLang="ko-KR" sz="2400" dirty="0"/>
              <a:t>, !</a:t>
            </a:r>
            <a:r>
              <a:rPr lang="ko-KR" altLang="en-US" sz="2400" dirty="0"/>
              <a:t>장학</a:t>
            </a:r>
            <a:r>
              <a:rPr lang="en-US" altLang="ko-KR" sz="2400" dirty="0"/>
              <a:t>, !</a:t>
            </a:r>
            <a:r>
              <a:rPr lang="ko-KR" altLang="en-US" sz="2400" dirty="0"/>
              <a:t>교내모집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!</a:t>
            </a:r>
            <a:r>
              <a:rPr lang="ko-KR" altLang="en-US" sz="2400" dirty="0"/>
              <a:t>입찰공고</a:t>
            </a:r>
            <a:r>
              <a:rPr lang="en-US" altLang="ko-KR" sz="2400" dirty="0"/>
              <a:t>, !</a:t>
            </a:r>
            <a:r>
              <a:rPr lang="ko-KR" altLang="en-US" sz="2400" dirty="0"/>
              <a:t>경시대회</a:t>
            </a:r>
            <a:r>
              <a:rPr lang="en-US" altLang="ko-KR" sz="2400" dirty="0"/>
              <a:t>, !</a:t>
            </a:r>
            <a:r>
              <a:rPr lang="ko-KR" altLang="en-US" sz="2400" dirty="0"/>
              <a:t>공모전</a:t>
            </a:r>
            <a:r>
              <a:rPr lang="en-US" altLang="ko-KR" sz="2400" dirty="0"/>
              <a:t>, !</a:t>
            </a:r>
            <a:r>
              <a:rPr lang="ko-KR" altLang="en-US" sz="2400" dirty="0"/>
              <a:t>수강편람</a:t>
            </a:r>
            <a:r>
              <a:rPr lang="en-US" altLang="ko-KR" sz="2400" dirty="0"/>
              <a:t>, !</a:t>
            </a:r>
            <a:r>
              <a:rPr lang="ko-KR" altLang="en-US" sz="2400" dirty="0"/>
              <a:t>전화번호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7187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110B2F8D-4519-16F5-0EC9-8C975439DCE0}"/>
              </a:ext>
            </a:extLst>
          </p:cNvPr>
          <p:cNvSpPr/>
          <p:nvPr/>
        </p:nvSpPr>
        <p:spPr>
          <a:xfrm>
            <a:off x="515981" y="1537352"/>
            <a:ext cx="3171436" cy="72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Manual.json</a:t>
            </a:r>
            <a:endParaRPr lang="ko-KR" altLang="en-US" dirty="0"/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666ED555-2123-7EED-3B04-4E4F85E3975F}"/>
              </a:ext>
            </a:extLst>
          </p:cNvPr>
          <p:cNvSpPr/>
          <p:nvPr/>
        </p:nvSpPr>
        <p:spPr>
          <a:xfrm>
            <a:off x="515981" y="3630428"/>
            <a:ext cx="3171436" cy="72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Phonebook.json</a:t>
            </a:r>
            <a:endParaRPr lang="ko-KR" altLang="en-US" dirty="0"/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EE4AB265-84B5-A46E-95BE-6D74E1DAAA7B}"/>
              </a:ext>
            </a:extLst>
          </p:cNvPr>
          <p:cNvSpPr/>
          <p:nvPr/>
        </p:nvSpPr>
        <p:spPr>
          <a:xfrm>
            <a:off x="515981" y="2583890"/>
            <a:ext cx="3171436" cy="72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Tag.json</a:t>
            </a:r>
            <a:endParaRPr lang="ko-KR" altLang="en-US" dirty="0"/>
          </a:p>
        </p:txBody>
      </p:sp>
      <p:sp>
        <p:nvSpPr>
          <p:cNvPr id="26" name="순서도: 데이터 25">
            <a:extLst>
              <a:ext uri="{FF2B5EF4-FFF2-40B4-BE49-F238E27FC236}">
                <a16:creationId xmlns:a16="http://schemas.microsoft.com/office/drawing/2014/main" id="{6604E225-CB99-376E-0B06-BCF802818C37}"/>
              </a:ext>
            </a:extLst>
          </p:cNvPr>
          <p:cNvSpPr/>
          <p:nvPr/>
        </p:nvSpPr>
        <p:spPr>
          <a:xfrm>
            <a:off x="515981" y="5723504"/>
            <a:ext cx="3171436" cy="72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Temp.json</a:t>
            </a:r>
            <a:endParaRPr lang="en-US" altLang="ko-KR" dirty="0"/>
          </a:p>
        </p:txBody>
      </p:sp>
      <p:sp>
        <p:nvSpPr>
          <p:cNvPr id="27" name="순서도: 데이터 26">
            <a:extLst>
              <a:ext uri="{FF2B5EF4-FFF2-40B4-BE49-F238E27FC236}">
                <a16:creationId xmlns:a16="http://schemas.microsoft.com/office/drawing/2014/main" id="{C2E6BB64-ED89-5317-AC84-61415DF13A69}"/>
              </a:ext>
            </a:extLst>
          </p:cNvPr>
          <p:cNvSpPr/>
          <p:nvPr/>
        </p:nvSpPr>
        <p:spPr>
          <a:xfrm>
            <a:off x="515981" y="4676966"/>
            <a:ext cx="3171436" cy="72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Token.json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9515C-3FB1-31B8-53BD-E41D60FB88DA}"/>
              </a:ext>
            </a:extLst>
          </p:cNvPr>
          <p:cNvSpPr txBox="1"/>
          <p:nvPr/>
        </p:nvSpPr>
        <p:spPr>
          <a:xfrm>
            <a:off x="1437861" y="332232"/>
            <a:ext cx="93162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FB8DC-7694-F50F-6F96-F42C00CD001D}"/>
              </a:ext>
            </a:extLst>
          </p:cNvPr>
          <p:cNvSpPr txBox="1"/>
          <p:nvPr/>
        </p:nvSpPr>
        <p:spPr>
          <a:xfrm>
            <a:off x="4344467" y="1712686"/>
            <a:ext cx="309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수강편람 제목과 링크 저장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42277-E650-A138-A976-6A156996A8E2}"/>
              </a:ext>
            </a:extLst>
          </p:cNvPr>
          <p:cNvSpPr txBox="1"/>
          <p:nvPr/>
        </p:nvSpPr>
        <p:spPr>
          <a:xfrm>
            <a:off x="4344465" y="2620724"/>
            <a:ext cx="586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최근에 올라온 각 태그 별 공지사항의 </a:t>
            </a:r>
            <a:endParaRPr lang="en-US" altLang="ko-KR" dirty="0"/>
          </a:p>
          <a:p>
            <a:r>
              <a:rPr lang="en-US" altLang="ko-KR" dirty="0"/>
              <a:t>key, index, subject, link</a:t>
            </a:r>
            <a:r>
              <a:rPr lang="ko-KR" altLang="en-US" dirty="0"/>
              <a:t>를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D2763-CA04-0584-B5F7-59AB44F02937}"/>
              </a:ext>
            </a:extLst>
          </p:cNvPr>
          <p:cNvSpPr txBox="1"/>
          <p:nvPr/>
        </p:nvSpPr>
        <p:spPr>
          <a:xfrm>
            <a:off x="4344465" y="3667262"/>
            <a:ext cx="502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세종대학교 시설 및 학과 조교실의</a:t>
            </a:r>
            <a:endParaRPr lang="en-US" altLang="ko-KR" dirty="0"/>
          </a:p>
          <a:p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직책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전화번호 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55172-53BE-F271-E5BD-C1178B0BF045}"/>
              </a:ext>
            </a:extLst>
          </p:cNvPr>
          <p:cNvSpPr txBox="1"/>
          <p:nvPr/>
        </p:nvSpPr>
        <p:spPr>
          <a:xfrm>
            <a:off x="4344466" y="4852300"/>
            <a:ext cx="40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디스코드</a:t>
            </a:r>
            <a:r>
              <a:rPr lang="ko-KR" altLang="en-US" dirty="0"/>
              <a:t> 봇의 로그인용 토큰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9AF122-AEFE-7A7E-F6C9-9C4B9EE67557}"/>
              </a:ext>
            </a:extLst>
          </p:cNvPr>
          <p:cNvSpPr txBox="1"/>
          <p:nvPr/>
        </p:nvSpPr>
        <p:spPr>
          <a:xfrm>
            <a:off x="4344465" y="5760339"/>
            <a:ext cx="482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입력한 태그 별 공지사항을 </a:t>
            </a:r>
            <a:endParaRPr lang="en-US" altLang="ko-KR" dirty="0"/>
          </a:p>
          <a:p>
            <a:r>
              <a:rPr lang="ko-KR" altLang="en-US" dirty="0"/>
              <a:t>최신순으로 </a:t>
            </a:r>
            <a:r>
              <a:rPr lang="en-US" altLang="ko-KR" dirty="0"/>
              <a:t>3</a:t>
            </a:r>
            <a:r>
              <a:rPr lang="ko-KR" altLang="en-US" dirty="0"/>
              <a:t>개 저장 </a:t>
            </a:r>
          </a:p>
        </p:txBody>
      </p:sp>
    </p:spTree>
    <p:extLst>
      <p:ext uri="{BB962C8B-B14F-4D97-AF65-F5344CB8AC3E}">
        <p14:creationId xmlns:p14="http://schemas.microsoft.com/office/powerpoint/2010/main" val="605797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8E5EC3D8-EA16-61EC-7598-4B42D40C9F67}"/>
              </a:ext>
            </a:extLst>
          </p:cNvPr>
          <p:cNvSpPr/>
          <p:nvPr/>
        </p:nvSpPr>
        <p:spPr>
          <a:xfrm>
            <a:off x="4639994" y="1287251"/>
            <a:ext cx="2912012" cy="7749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Discord.js BOT </a:t>
            </a:r>
            <a:r>
              <a:rPr lang="ko-KR" altLang="en-US" sz="2000" dirty="0"/>
              <a:t>실행</a:t>
            </a:r>
            <a:endParaRPr lang="en-US" altLang="ko-KR" sz="20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64E8559-FAAE-C997-F268-FF87E1836E18}"/>
              </a:ext>
            </a:extLst>
          </p:cNvPr>
          <p:cNvCxnSpPr>
            <a:cxnSpLocks/>
            <a:stCxn id="4" idx="2"/>
            <a:endCxn id="53" idx="0"/>
          </p:cNvCxnSpPr>
          <p:nvPr/>
        </p:nvCxnSpPr>
        <p:spPr>
          <a:xfrm rot="5400000">
            <a:off x="4081553" y="704092"/>
            <a:ext cx="656332" cy="33725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706FE07-B487-D34B-78B3-303221340A4A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 rot="16200000" flipH="1">
            <a:off x="7369363" y="788843"/>
            <a:ext cx="656332" cy="3203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5939486-AA17-E05F-25D5-BB16DF1BECB1}"/>
              </a:ext>
            </a:extLst>
          </p:cNvPr>
          <p:cNvCxnSpPr>
            <a:cxnSpLocks/>
            <a:stCxn id="70" idx="2"/>
            <a:endCxn id="71" idx="1"/>
          </p:cNvCxnSpPr>
          <p:nvPr/>
        </p:nvCxnSpPr>
        <p:spPr>
          <a:xfrm>
            <a:off x="2723437" y="5028168"/>
            <a:ext cx="0" cy="65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7AE1B3-3DDD-6D3A-A9A2-9CD8BDCEB198}"/>
              </a:ext>
            </a:extLst>
          </p:cNvPr>
          <p:cNvSpPr txBox="1"/>
          <p:nvPr/>
        </p:nvSpPr>
        <p:spPr>
          <a:xfrm>
            <a:off x="3530827" y="186193"/>
            <a:ext cx="5130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프로그램 실행 과정</a:t>
            </a: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1A93094F-74BB-768F-DEFE-D676D37DA1BC}"/>
              </a:ext>
            </a:extLst>
          </p:cNvPr>
          <p:cNvSpPr/>
          <p:nvPr/>
        </p:nvSpPr>
        <p:spPr>
          <a:xfrm>
            <a:off x="976385" y="2718539"/>
            <a:ext cx="3494105" cy="697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일정 주기마다 </a:t>
            </a:r>
            <a:endParaRPr lang="en-US" altLang="ko-KR" sz="1500" dirty="0"/>
          </a:p>
          <a:p>
            <a:pPr algn="ctr"/>
            <a:r>
              <a:rPr lang="ko-KR" altLang="en-US" sz="1500" dirty="0"/>
              <a:t>최신 공지사항 탐색</a:t>
            </a: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B575972-781C-9226-9F2F-EA5214411F10}"/>
              </a:ext>
            </a:extLst>
          </p:cNvPr>
          <p:cNvSpPr/>
          <p:nvPr/>
        </p:nvSpPr>
        <p:spPr>
          <a:xfrm>
            <a:off x="7552006" y="2718539"/>
            <a:ext cx="3494105" cy="697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사용자의 명령어 입력 대기</a:t>
            </a:r>
            <a:endParaRPr lang="en-US" altLang="ko-KR" sz="1500" dirty="0"/>
          </a:p>
        </p:txBody>
      </p:sp>
      <p:sp>
        <p:nvSpPr>
          <p:cNvPr id="70" name="순서도: 판단 69">
            <a:extLst>
              <a:ext uri="{FF2B5EF4-FFF2-40B4-BE49-F238E27FC236}">
                <a16:creationId xmlns:a16="http://schemas.microsoft.com/office/drawing/2014/main" id="{74D3AD7F-068F-1A89-F566-B66443137DE8}"/>
              </a:ext>
            </a:extLst>
          </p:cNvPr>
          <p:cNvSpPr/>
          <p:nvPr/>
        </p:nvSpPr>
        <p:spPr>
          <a:xfrm>
            <a:off x="1361435" y="3955868"/>
            <a:ext cx="2724004" cy="1072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미제공</a:t>
            </a:r>
            <a:endParaRPr lang="en-US" altLang="ko-KR" sz="1300" dirty="0"/>
          </a:p>
          <a:p>
            <a:pPr algn="ctr"/>
            <a:r>
              <a:rPr lang="ko-KR" altLang="en-US" sz="1300" dirty="0"/>
              <a:t> 공지사항 여부 확인</a:t>
            </a:r>
          </a:p>
        </p:txBody>
      </p:sp>
      <p:sp>
        <p:nvSpPr>
          <p:cNvPr id="71" name="순서도: 데이터 70">
            <a:extLst>
              <a:ext uri="{FF2B5EF4-FFF2-40B4-BE49-F238E27FC236}">
                <a16:creationId xmlns:a16="http://schemas.microsoft.com/office/drawing/2014/main" id="{3E72E05B-5FEA-987A-A8CF-4230F0DC6CCF}"/>
              </a:ext>
            </a:extLst>
          </p:cNvPr>
          <p:cNvSpPr/>
          <p:nvPr/>
        </p:nvSpPr>
        <p:spPr>
          <a:xfrm>
            <a:off x="852692" y="5682330"/>
            <a:ext cx="3741490" cy="5621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Discord </a:t>
            </a:r>
            <a:r>
              <a:rPr lang="ko-KR" altLang="en-US" sz="1500" dirty="0"/>
              <a:t>채널에 </a:t>
            </a:r>
            <a:endParaRPr lang="en-US" altLang="ko-KR" sz="1500" dirty="0"/>
          </a:p>
          <a:p>
            <a:pPr algn="ctr"/>
            <a:r>
              <a:rPr lang="ko-KR" altLang="en-US" sz="1500" dirty="0"/>
              <a:t>메시지 출력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9AA975A8-AD5F-DCC5-E3EA-0B903AE7B7DD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976385" y="3067146"/>
            <a:ext cx="385050" cy="1424873"/>
          </a:xfrm>
          <a:prstGeom prst="bentConnector3">
            <a:avLst>
              <a:gd name="adj1" fmla="val 1898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D553DE3-E9E2-877B-17F4-90C361264806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10800000">
            <a:off x="976385" y="3067146"/>
            <a:ext cx="250456" cy="2896243"/>
          </a:xfrm>
          <a:prstGeom prst="bentConnector3">
            <a:avLst>
              <a:gd name="adj1" fmla="val 2406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1D1658-C07A-267C-6BBC-31B0569CE8A4}"/>
              </a:ext>
            </a:extLst>
          </p:cNvPr>
          <p:cNvSpPr txBox="1"/>
          <p:nvPr/>
        </p:nvSpPr>
        <p:spPr>
          <a:xfrm>
            <a:off x="2838728" y="5070993"/>
            <a:ext cx="304435" cy="38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75467D-3D63-49B7-87AD-96F1376A5F5B}"/>
              </a:ext>
            </a:extLst>
          </p:cNvPr>
          <p:cNvSpPr txBox="1"/>
          <p:nvPr/>
        </p:nvSpPr>
        <p:spPr>
          <a:xfrm>
            <a:off x="1168119" y="4266015"/>
            <a:ext cx="304435" cy="38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8A81B6-E1DB-6F06-7F6E-B8936981028F}"/>
              </a:ext>
            </a:extLst>
          </p:cNvPr>
          <p:cNvSpPr txBox="1"/>
          <p:nvPr/>
        </p:nvSpPr>
        <p:spPr>
          <a:xfrm>
            <a:off x="943065" y="1695045"/>
            <a:ext cx="32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비동기 이벤트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3D046A-7C61-104A-52EE-F9589FD47621}"/>
              </a:ext>
            </a:extLst>
          </p:cNvPr>
          <p:cNvSpPr txBox="1"/>
          <p:nvPr/>
        </p:nvSpPr>
        <p:spPr>
          <a:xfrm>
            <a:off x="7654816" y="1692878"/>
            <a:ext cx="32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동기 이벤트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44AC74D-7E33-7988-C899-248A4487C875}"/>
              </a:ext>
            </a:extLst>
          </p:cNvPr>
          <p:cNvCxnSpPr>
            <a:cxnSpLocks/>
            <a:stCxn id="53" idx="2"/>
            <a:endCxn id="70" idx="0"/>
          </p:cNvCxnSpPr>
          <p:nvPr/>
        </p:nvCxnSpPr>
        <p:spPr>
          <a:xfrm flipH="1">
            <a:off x="2723437" y="3415751"/>
            <a:ext cx="1" cy="540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61D0A9F6-C60A-5351-EE1C-10B074B1C680}"/>
              </a:ext>
            </a:extLst>
          </p:cNvPr>
          <p:cNvSpPr/>
          <p:nvPr/>
        </p:nvSpPr>
        <p:spPr>
          <a:xfrm>
            <a:off x="7767549" y="3955868"/>
            <a:ext cx="3063016" cy="1072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명령어 분기</a:t>
            </a:r>
          </a:p>
        </p:txBody>
      </p:sp>
      <p:sp>
        <p:nvSpPr>
          <p:cNvPr id="97" name="순서도: 데이터 96">
            <a:extLst>
              <a:ext uri="{FF2B5EF4-FFF2-40B4-BE49-F238E27FC236}">
                <a16:creationId xmlns:a16="http://schemas.microsoft.com/office/drawing/2014/main" id="{F334C20A-DD4B-0C24-7DE6-3293120F8EE4}"/>
              </a:ext>
            </a:extLst>
          </p:cNvPr>
          <p:cNvSpPr/>
          <p:nvPr/>
        </p:nvSpPr>
        <p:spPr>
          <a:xfrm>
            <a:off x="7428312" y="5682330"/>
            <a:ext cx="3741490" cy="5621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명령에 해당하는 공지사항 또는 정보 메시지 출력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9C08740-6FE6-07CE-4786-5E367BD77F97}"/>
              </a:ext>
            </a:extLst>
          </p:cNvPr>
          <p:cNvCxnSpPr>
            <a:cxnSpLocks/>
            <a:stCxn id="66" idx="2"/>
            <a:endCxn id="95" idx="0"/>
          </p:cNvCxnSpPr>
          <p:nvPr/>
        </p:nvCxnSpPr>
        <p:spPr>
          <a:xfrm flipH="1">
            <a:off x="9299057" y="3415751"/>
            <a:ext cx="2" cy="540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A42503-39E4-29C7-7E3E-AD59B33EEF7A}"/>
              </a:ext>
            </a:extLst>
          </p:cNvPr>
          <p:cNvCxnSpPr>
            <a:cxnSpLocks/>
            <a:stCxn id="95" idx="2"/>
            <a:endCxn id="97" idx="1"/>
          </p:cNvCxnSpPr>
          <p:nvPr/>
        </p:nvCxnSpPr>
        <p:spPr>
          <a:xfrm>
            <a:off x="9299057" y="5028168"/>
            <a:ext cx="0" cy="65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204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개발 기능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박상욱</dc:creator>
  <cp:lastModifiedBy>박상욱</cp:lastModifiedBy>
  <cp:revision>3</cp:revision>
  <dcterms:created xsi:type="dcterms:W3CDTF">2022-07-20T02:59:42Z</dcterms:created>
  <dcterms:modified xsi:type="dcterms:W3CDTF">2022-07-20T18:55:11Z</dcterms:modified>
</cp:coreProperties>
</file>