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59"/>
  </p:notesMasterIdLst>
  <p:handoutMasterIdLst>
    <p:handoutMasterId r:id="rId60"/>
  </p:handoutMasterIdLst>
  <p:sldIdLst>
    <p:sldId id="256" r:id="rId3"/>
    <p:sldId id="259" r:id="rId4"/>
    <p:sldId id="302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81" r:id="rId17"/>
    <p:sldId id="301" r:id="rId18"/>
    <p:sldId id="262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6" r:id="rId27"/>
    <p:sldId id="317" r:id="rId28"/>
    <p:sldId id="318" r:id="rId29"/>
    <p:sldId id="257" r:id="rId30"/>
    <p:sldId id="267" r:id="rId31"/>
    <p:sldId id="268" r:id="rId32"/>
    <p:sldId id="266" r:id="rId33"/>
    <p:sldId id="269" r:id="rId34"/>
    <p:sldId id="263" r:id="rId35"/>
    <p:sldId id="271" r:id="rId36"/>
    <p:sldId id="270" r:id="rId37"/>
    <p:sldId id="272" r:id="rId38"/>
    <p:sldId id="274" r:id="rId39"/>
    <p:sldId id="276" r:id="rId40"/>
    <p:sldId id="277" r:id="rId41"/>
    <p:sldId id="279" r:id="rId42"/>
    <p:sldId id="278" r:id="rId43"/>
    <p:sldId id="275" r:id="rId44"/>
    <p:sldId id="303" r:id="rId45"/>
    <p:sldId id="304" r:id="rId46"/>
    <p:sldId id="305" r:id="rId47"/>
    <p:sldId id="306" r:id="rId48"/>
    <p:sldId id="265" r:id="rId49"/>
    <p:sldId id="280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61" r:id="rId58"/>
  </p:sldIdLst>
  <p:sldSz cx="9144000" cy="6858000" type="screen4x3"/>
  <p:notesSz cx="6858000" cy="9144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FF0066"/>
    <a:srgbClr val="FF8181"/>
    <a:srgbClr val="00002E"/>
    <a:srgbClr val="9D8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893E4-84BB-4B4D-9388-50FF4B0034AB}" v="4879" dt="2019-10-01T08:43:54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94"/>
  </p:normalViewPr>
  <p:slideViewPr>
    <p:cSldViewPr snapToGrid="0" snapToObjects="1">
      <p:cViewPr varScale="1">
        <p:scale>
          <a:sx n="61" d="100"/>
          <a:sy n="61" d="100"/>
        </p:scale>
        <p:origin x="13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 Tran Xuan" userId="a4929d5b9f7c3ed7" providerId="LiveId" clId="{CD6893E4-84BB-4B4D-9388-50FF4B0034AB}"/>
    <pc:docChg chg="addSld delSld modSld sldOrd">
      <pc:chgData name="Bach Tran Xuan" userId="a4929d5b9f7c3ed7" providerId="LiveId" clId="{CD6893E4-84BB-4B4D-9388-50FF4B0034AB}" dt="2019-10-01T14:17:47.514" v="4856" actId="2696"/>
      <pc:docMkLst>
        <pc:docMk/>
      </pc:docMkLst>
      <pc:sldChg chg="modSp">
        <pc:chgData name="Bach Tran Xuan" userId="a4929d5b9f7c3ed7" providerId="LiveId" clId="{CD6893E4-84BB-4B4D-9388-50FF4B0034AB}" dt="2019-10-01T07:57:41.970" v="4393" actId="20577"/>
        <pc:sldMkLst>
          <pc:docMk/>
          <pc:sldMk cId="1163330796" sldId="259"/>
        </pc:sldMkLst>
        <pc:graphicFrameChg chg="mod">
          <ac:chgData name="Bach Tran Xuan" userId="a4929d5b9f7c3ed7" providerId="LiveId" clId="{CD6893E4-84BB-4B4D-9388-50FF4B0034AB}" dt="2019-10-01T07:57:41.970" v="4393" actId="20577"/>
          <ac:graphicFrameMkLst>
            <pc:docMk/>
            <pc:sldMk cId="1163330796" sldId="259"/>
            <ac:graphicFrameMk id="8" creationId="{00000000-0000-0000-0000-000000000000}"/>
          </ac:graphicFrameMkLst>
        </pc:graphicFrameChg>
      </pc:sldChg>
      <pc:sldChg chg="addSp modSp">
        <pc:chgData name="Bach Tran Xuan" userId="a4929d5b9f7c3ed7" providerId="LiveId" clId="{CD6893E4-84BB-4B4D-9388-50FF4B0034AB}" dt="2019-10-01T07:59:01.443" v="4398" actId="207"/>
        <pc:sldMkLst>
          <pc:docMk/>
          <pc:sldMk cId="1138535573" sldId="261"/>
        </pc:sldMkLst>
        <pc:spChg chg="mod">
          <ac:chgData name="Bach Tran Xuan" userId="a4929d5b9f7c3ed7" providerId="LiveId" clId="{CD6893E4-84BB-4B4D-9388-50FF4B0034AB}" dt="2019-10-01T07:59:01.443" v="4398" actId="207"/>
          <ac:spMkLst>
            <pc:docMk/>
            <pc:sldMk cId="1138535573" sldId="261"/>
            <ac:spMk id="2" creationId="{00000000-0000-0000-0000-000000000000}"/>
          </ac:spMkLst>
        </pc:spChg>
        <pc:spChg chg="add">
          <ac:chgData name="Bach Tran Xuan" userId="a4929d5b9f7c3ed7" providerId="LiveId" clId="{CD6893E4-84BB-4B4D-9388-50FF4B0034AB}" dt="2019-10-01T07:58:08.012" v="4394"/>
          <ac:spMkLst>
            <pc:docMk/>
            <pc:sldMk cId="1138535573" sldId="261"/>
            <ac:spMk id="4" creationId="{2640D7E5-042C-4B54-B508-A7FAC7F59CEF}"/>
          </ac:spMkLst>
        </pc:spChg>
        <pc:spChg chg="add">
          <ac:chgData name="Bach Tran Xuan" userId="a4929d5b9f7c3ed7" providerId="LiveId" clId="{CD6893E4-84BB-4B4D-9388-50FF4B0034AB}" dt="2019-10-01T07:58:19.039" v="4395"/>
          <ac:spMkLst>
            <pc:docMk/>
            <pc:sldMk cId="1138535573" sldId="261"/>
            <ac:spMk id="5" creationId="{DEE8DA1E-566D-4C20-AE8B-A445C3EB48CB}"/>
          </ac:spMkLst>
        </pc:spChg>
      </pc:sldChg>
      <pc:sldChg chg="del">
        <pc:chgData name="Bach Tran Xuan" userId="a4929d5b9f7c3ed7" providerId="LiveId" clId="{CD6893E4-84BB-4B4D-9388-50FF4B0034AB}" dt="2019-10-01T01:06:49.336" v="19" actId="2696"/>
        <pc:sldMkLst>
          <pc:docMk/>
          <pc:sldMk cId="109402799" sldId="262"/>
        </pc:sldMkLst>
      </pc:sldChg>
      <pc:sldChg chg="addSp modSp modAnim">
        <pc:chgData name="Bach Tran Xuan" userId="a4929d5b9f7c3ed7" providerId="LiveId" clId="{CD6893E4-84BB-4B4D-9388-50FF4B0034AB}" dt="2019-10-01T04:21:03.803" v="1353"/>
        <pc:sldMkLst>
          <pc:docMk/>
          <pc:sldMk cId="2255625519" sldId="263"/>
        </pc:sldMkLst>
        <pc:spChg chg="mod">
          <ac:chgData name="Bach Tran Xuan" userId="a4929d5b9f7c3ed7" providerId="LiveId" clId="{CD6893E4-84BB-4B4D-9388-50FF4B0034AB}" dt="2019-10-01T04:19:03.106" v="1347" actId="20577"/>
          <ac:spMkLst>
            <pc:docMk/>
            <pc:sldMk cId="2255625519" sldId="263"/>
            <ac:spMk id="5" creationId="{00000000-0000-0000-0000-000000000000}"/>
          </ac:spMkLst>
        </pc:spChg>
        <pc:spChg chg="add mod">
          <ac:chgData name="Bach Tran Xuan" userId="a4929d5b9f7c3ed7" providerId="LiveId" clId="{CD6893E4-84BB-4B4D-9388-50FF4B0034AB}" dt="2019-10-01T04:08:17.902" v="1203" actId="404"/>
          <ac:spMkLst>
            <pc:docMk/>
            <pc:sldMk cId="2255625519" sldId="263"/>
            <ac:spMk id="6" creationId="{F8AB3C78-9885-40D9-A128-ED2D8F4BDAF1}"/>
          </ac:spMkLst>
        </pc:spChg>
        <pc:spChg chg="add mod">
          <ac:chgData name="Bach Tran Xuan" userId="a4929d5b9f7c3ed7" providerId="LiveId" clId="{CD6893E4-84BB-4B4D-9388-50FF4B0034AB}" dt="2019-10-01T03:59:45.122" v="1169" actId="20577"/>
          <ac:spMkLst>
            <pc:docMk/>
            <pc:sldMk cId="2255625519" sldId="263"/>
            <ac:spMk id="7" creationId="{A1D2ED7E-22C2-408C-B194-86C2CE7838D5}"/>
          </ac:spMkLst>
        </pc:spChg>
        <pc:spChg chg="add mod">
          <ac:chgData name="Bach Tran Xuan" userId="a4929d5b9f7c3ed7" providerId="LiveId" clId="{CD6893E4-84BB-4B4D-9388-50FF4B0034AB}" dt="2019-10-01T04:19:58.951" v="1351" actId="207"/>
          <ac:spMkLst>
            <pc:docMk/>
            <pc:sldMk cId="2255625519" sldId="263"/>
            <ac:spMk id="8" creationId="{00711648-C1ED-4083-AE2B-4A4F18689877}"/>
          </ac:spMkLst>
        </pc:spChg>
        <pc:spChg chg="add mod">
          <ac:chgData name="Bach Tran Xuan" userId="a4929d5b9f7c3ed7" providerId="LiveId" clId="{CD6893E4-84BB-4B4D-9388-50FF4B0034AB}" dt="2019-10-01T04:19:50.137" v="1350" actId="207"/>
          <ac:spMkLst>
            <pc:docMk/>
            <pc:sldMk cId="2255625519" sldId="263"/>
            <ac:spMk id="9" creationId="{6FECB8DF-C30A-43CD-817D-F9E4B41BA848}"/>
          </ac:spMkLst>
        </pc:spChg>
        <pc:spChg chg="add mod">
          <ac:chgData name="Bach Tran Xuan" userId="a4929d5b9f7c3ed7" providerId="LiveId" clId="{CD6893E4-84BB-4B4D-9388-50FF4B0034AB}" dt="2019-10-01T04:20:27.982" v="1352" actId="11529"/>
          <ac:spMkLst>
            <pc:docMk/>
            <pc:sldMk cId="2255625519" sldId="263"/>
            <ac:spMk id="10" creationId="{22EBA7FC-BFC7-41FA-ABBB-1D10662A0D8D}"/>
          </ac:spMkLst>
        </pc:spChg>
      </pc:sldChg>
      <pc:sldChg chg="del">
        <pc:chgData name="Bach Tran Xuan" userId="a4929d5b9f7c3ed7" providerId="LiveId" clId="{CD6893E4-84BB-4B4D-9388-50FF4B0034AB}" dt="2019-10-01T01:06:47.847" v="18" actId="2696"/>
        <pc:sldMkLst>
          <pc:docMk/>
          <pc:sldMk cId="895259140" sldId="264"/>
        </pc:sldMkLst>
      </pc:sldChg>
      <pc:sldChg chg="add ord">
        <pc:chgData name="Bach Tran Xuan" userId="a4929d5b9f7c3ed7" providerId="LiveId" clId="{CD6893E4-84BB-4B4D-9388-50FF4B0034AB}" dt="2019-10-01T06:16:18.148" v="2248"/>
        <pc:sldMkLst>
          <pc:docMk/>
          <pc:sldMk cId="1899152922" sldId="265"/>
        </pc:sldMkLst>
      </pc:sldChg>
      <pc:sldChg chg="addSp delSp modSp modAnim">
        <pc:chgData name="Bach Tran Xuan" userId="a4929d5b9f7c3ed7" providerId="LiveId" clId="{CD6893E4-84BB-4B4D-9388-50FF4B0034AB}" dt="2019-10-01T02:52:18.156" v="590" actId="20577"/>
        <pc:sldMkLst>
          <pc:docMk/>
          <pc:sldMk cId="2541265751" sldId="267"/>
        </pc:sldMkLst>
        <pc:spChg chg="mod">
          <ac:chgData name="Bach Tran Xuan" userId="a4929d5b9f7c3ed7" providerId="LiveId" clId="{CD6893E4-84BB-4B4D-9388-50FF4B0034AB}" dt="2019-10-01T02:52:18.156" v="590" actId="20577"/>
          <ac:spMkLst>
            <pc:docMk/>
            <pc:sldMk cId="2541265751" sldId="267"/>
            <ac:spMk id="3" creationId="{00000000-0000-0000-0000-000000000000}"/>
          </ac:spMkLst>
        </pc:spChg>
        <pc:spChg chg="mod">
          <ac:chgData name="Bach Tran Xuan" userId="a4929d5b9f7c3ed7" providerId="LiveId" clId="{CD6893E4-84BB-4B4D-9388-50FF4B0034AB}" dt="2019-10-01T02:12:18.416" v="262" actId="20577"/>
          <ac:spMkLst>
            <pc:docMk/>
            <pc:sldMk cId="2541265751" sldId="267"/>
            <ac:spMk id="5" creationId="{00000000-0000-0000-0000-000000000000}"/>
          </ac:spMkLst>
        </pc:spChg>
        <pc:spChg chg="add del mod">
          <ac:chgData name="Bach Tran Xuan" userId="a4929d5b9f7c3ed7" providerId="LiveId" clId="{CD6893E4-84BB-4B4D-9388-50FF4B0034AB}" dt="2019-10-01T01:59:41.286" v="230" actId="11529"/>
          <ac:spMkLst>
            <pc:docMk/>
            <pc:sldMk cId="2541265751" sldId="267"/>
            <ac:spMk id="6" creationId="{2787AA16-BECC-4585-A1B2-682D833188A6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7" creationId="{CE9B7CF4-EC0B-4037-85C9-404197715DD4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8" creationId="{2B35E48F-0D33-42F6-8668-EEC5D85D399B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9" creationId="{EF22BA47-04DB-4AF2-A2CF-77413C0A202B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10" creationId="{3D3ACA5A-A187-4CAB-A168-2E3E557A174D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11" creationId="{F9E13E11-6737-44E2-A5A7-4EEB5F9B32B5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12" creationId="{F32312BC-7325-4F29-8C70-1B20FC34B062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53" creationId="{5F0E207E-EC0E-4618-B2CC-315293D571EF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54" creationId="{92E87F71-02D3-45CD-A321-944AC2C9837A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55" creationId="{B46F823E-A1BA-4455-B0AA-089005480728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56" creationId="{D5A6152D-45A4-40A5-93F7-8B687DD7C73D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57" creationId="{B0EBCFA7-4BC3-423E-9C55-EDE08689DD13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58" creationId="{58AFCB53-0CD8-4AF0-A80C-9B4D96A78819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59" creationId="{ADEE3688-A445-49C1-AD59-EE9416727086}"/>
          </ac:spMkLst>
        </pc:spChg>
        <pc:spChg chg="add mod">
          <ac:chgData name="Bach Tran Xuan" userId="a4929d5b9f7c3ed7" providerId="LiveId" clId="{CD6893E4-84BB-4B4D-9388-50FF4B0034AB}" dt="2019-10-01T02:11:10.967" v="260" actId="164"/>
          <ac:spMkLst>
            <pc:docMk/>
            <pc:sldMk cId="2541265751" sldId="267"/>
            <ac:spMk id="60" creationId="{DCC1A631-001F-440F-9270-02B1DE6FA640}"/>
          </ac:spMkLst>
        </pc:spChg>
        <pc:spChg chg="add mod">
          <ac:chgData name="Bach Tran Xuan" userId="a4929d5b9f7c3ed7" providerId="LiveId" clId="{CD6893E4-84BB-4B4D-9388-50FF4B0034AB}" dt="2019-10-01T02:15:13.085" v="265" actId="12789"/>
          <ac:spMkLst>
            <pc:docMk/>
            <pc:sldMk cId="2541265751" sldId="267"/>
            <ac:spMk id="85" creationId="{22561990-5B79-43C9-8557-5B5A4E839157}"/>
          </ac:spMkLst>
        </pc:spChg>
        <pc:spChg chg="add mod">
          <ac:chgData name="Bach Tran Xuan" userId="a4929d5b9f7c3ed7" providerId="LiveId" clId="{CD6893E4-84BB-4B4D-9388-50FF4B0034AB}" dt="2019-10-01T02:19:03.237" v="271" actId="164"/>
          <ac:spMkLst>
            <pc:docMk/>
            <pc:sldMk cId="2541265751" sldId="267"/>
            <ac:spMk id="86" creationId="{32060622-5B6B-4893-9EC0-2F731816A121}"/>
          </ac:spMkLst>
        </pc:spChg>
        <pc:spChg chg="add mod">
          <ac:chgData name="Bach Tran Xuan" userId="a4929d5b9f7c3ed7" providerId="LiveId" clId="{CD6893E4-84BB-4B4D-9388-50FF4B0034AB}" dt="2019-10-01T02:19:08.100" v="272" actId="164"/>
          <ac:spMkLst>
            <pc:docMk/>
            <pc:sldMk cId="2541265751" sldId="267"/>
            <ac:spMk id="87" creationId="{196457D9-4629-47C5-A56C-EAF7761A9933}"/>
          </ac:spMkLst>
        </pc:spChg>
        <pc:spChg chg="add mod">
          <ac:chgData name="Bach Tran Xuan" userId="a4929d5b9f7c3ed7" providerId="LiveId" clId="{CD6893E4-84BB-4B4D-9388-50FF4B0034AB}" dt="2019-10-01T02:30:36.686" v="435" actId="164"/>
          <ac:spMkLst>
            <pc:docMk/>
            <pc:sldMk cId="2541265751" sldId="267"/>
            <ac:spMk id="90" creationId="{4356575B-58AE-4861-802E-B6317583C489}"/>
          </ac:spMkLst>
        </pc:spChg>
        <pc:grpChg chg="add mod">
          <ac:chgData name="Bach Tran Xuan" userId="a4929d5b9f7c3ed7" providerId="LiveId" clId="{CD6893E4-84BB-4B4D-9388-50FF4B0034AB}" dt="2019-10-01T02:19:03.237" v="271" actId="164"/>
          <ac:grpSpMkLst>
            <pc:docMk/>
            <pc:sldMk cId="2541265751" sldId="267"/>
            <ac:grpSpMk id="61" creationId="{B1B62D9C-781A-44FD-967D-CD46F6512153}"/>
          </ac:grpSpMkLst>
        </pc:grpChg>
        <pc:grpChg chg="add mod">
          <ac:chgData name="Bach Tran Xuan" userId="a4929d5b9f7c3ed7" providerId="LiveId" clId="{CD6893E4-84BB-4B4D-9388-50FF4B0034AB}" dt="2019-10-01T02:19:08.100" v="272" actId="164"/>
          <ac:grpSpMkLst>
            <pc:docMk/>
            <pc:sldMk cId="2541265751" sldId="267"/>
            <ac:grpSpMk id="62" creationId="{2A062D72-B08F-4CF7-B745-B7AF604D516B}"/>
          </ac:grpSpMkLst>
        </pc:grpChg>
        <pc:grpChg chg="add mod">
          <ac:chgData name="Bach Tran Xuan" userId="a4929d5b9f7c3ed7" providerId="LiveId" clId="{CD6893E4-84BB-4B4D-9388-50FF4B0034AB}" dt="2019-10-01T02:19:03.237" v="271" actId="164"/>
          <ac:grpSpMkLst>
            <pc:docMk/>
            <pc:sldMk cId="2541265751" sldId="267"/>
            <ac:grpSpMk id="88" creationId="{0CA41A22-BC4A-4904-98E4-258B09C224AF}"/>
          </ac:grpSpMkLst>
        </pc:grpChg>
        <pc:grpChg chg="add mod">
          <ac:chgData name="Bach Tran Xuan" userId="a4929d5b9f7c3ed7" providerId="LiveId" clId="{CD6893E4-84BB-4B4D-9388-50FF4B0034AB}" dt="2019-10-01T02:30:36.686" v="435" actId="164"/>
          <ac:grpSpMkLst>
            <pc:docMk/>
            <pc:sldMk cId="2541265751" sldId="267"/>
            <ac:grpSpMk id="89" creationId="{8F2E70DF-7932-4F5A-808F-183051ADE752}"/>
          </ac:grpSpMkLst>
        </pc:grpChg>
        <pc:grpChg chg="add mod">
          <ac:chgData name="Bach Tran Xuan" userId="a4929d5b9f7c3ed7" providerId="LiveId" clId="{CD6893E4-84BB-4B4D-9388-50FF4B0034AB}" dt="2019-10-01T02:30:36.686" v="435" actId="164"/>
          <ac:grpSpMkLst>
            <pc:docMk/>
            <pc:sldMk cId="2541265751" sldId="267"/>
            <ac:grpSpMk id="91" creationId="{6EB2C382-7CE6-493D-A762-0D0F0FE2CD0C}"/>
          </ac:grpSpMkLst>
        </pc:grpChg>
        <pc:cxnChg chg="add del mod">
          <ac:chgData name="Bach Tran Xuan" userId="a4929d5b9f7c3ed7" providerId="LiveId" clId="{CD6893E4-84BB-4B4D-9388-50FF4B0034AB}" dt="2019-10-01T02:02:43.318" v="240" actId="11529"/>
          <ac:cxnSpMkLst>
            <pc:docMk/>
            <pc:sldMk cId="2541265751" sldId="267"/>
            <ac:cxnSpMk id="14" creationId="{BD8A3C05-C228-48F0-92F6-6095687CBCDA}"/>
          </ac:cxnSpMkLst>
        </pc:cxnChg>
        <pc:cxnChg chg="add mod">
          <ac:chgData name="Bach Tran Xuan" userId="a4929d5b9f7c3ed7" providerId="LiveId" clId="{CD6893E4-84BB-4B4D-9388-50FF4B0034AB}" dt="2019-10-01T02:11:10.967" v="260" actId="164"/>
          <ac:cxnSpMkLst>
            <pc:docMk/>
            <pc:sldMk cId="2541265751" sldId="267"/>
            <ac:cxnSpMk id="17" creationId="{8AFB174E-202C-4C51-A289-15A05C500BA7}"/>
          </ac:cxnSpMkLst>
        </pc:cxnChg>
        <pc:cxnChg chg="add mod">
          <ac:chgData name="Bach Tran Xuan" userId="a4929d5b9f7c3ed7" providerId="LiveId" clId="{CD6893E4-84BB-4B4D-9388-50FF4B0034AB}" dt="2019-10-01T02:11:10.967" v="260" actId="164"/>
          <ac:cxnSpMkLst>
            <pc:docMk/>
            <pc:sldMk cId="2541265751" sldId="267"/>
            <ac:cxnSpMk id="19" creationId="{4CC68B8A-54AA-47CC-BDE9-9A363DC3F15A}"/>
          </ac:cxnSpMkLst>
        </pc:cxnChg>
        <pc:cxnChg chg="add mod">
          <ac:chgData name="Bach Tran Xuan" userId="a4929d5b9f7c3ed7" providerId="LiveId" clId="{CD6893E4-84BB-4B4D-9388-50FF4B0034AB}" dt="2019-10-01T02:11:10.967" v="260" actId="164"/>
          <ac:cxnSpMkLst>
            <pc:docMk/>
            <pc:sldMk cId="2541265751" sldId="267"/>
            <ac:cxnSpMk id="21" creationId="{2C2EB6BB-AE6F-4055-BDAA-E39C5BE550A5}"/>
          </ac:cxnSpMkLst>
        </pc:cxnChg>
        <pc:cxnChg chg="add mod">
          <ac:chgData name="Bach Tran Xuan" userId="a4929d5b9f7c3ed7" providerId="LiveId" clId="{CD6893E4-84BB-4B4D-9388-50FF4B0034AB}" dt="2019-10-01T02:11:10.967" v="260" actId="164"/>
          <ac:cxnSpMkLst>
            <pc:docMk/>
            <pc:sldMk cId="2541265751" sldId="267"/>
            <ac:cxnSpMk id="24" creationId="{478B41B2-9C32-4C5D-9029-C5FBB0A59655}"/>
          </ac:cxnSpMkLst>
        </pc:cxnChg>
        <pc:cxnChg chg="add mod">
          <ac:chgData name="Bach Tran Xuan" userId="a4929d5b9f7c3ed7" providerId="LiveId" clId="{CD6893E4-84BB-4B4D-9388-50FF4B0034AB}" dt="2019-10-01T02:11:10.967" v="260" actId="164"/>
          <ac:cxnSpMkLst>
            <pc:docMk/>
            <pc:sldMk cId="2541265751" sldId="267"/>
            <ac:cxnSpMk id="26" creationId="{5B27ED7A-2677-4863-902C-4505D690283C}"/>
          </ac:cxnSpMkLst>
        </pc:cxnChg>
        <pc:cxnChg chg="add mod">
          <ac:chgData name="Bach Tran Xuan" userId="a4929d5b9f7c3ed7" providerId="LiveId" clId="{CD6893E4-84BB-4B4D-9388-50FF4B0034AB}" dt="2019-10-01T02:11:10.967" v="260" actId="164"/>
          <ac:cxnSpMkLst>
            <pc:docMk/>
            <pc:sldMk cId="2541265751" sldId="267"/>
            <ac:cxnSpMk id="28" creationId="{ED428BE9-C3B1-463A-B8DA-DA8ED2AE0E3A}"/>
          </ac:cxnSpMkLst>
        </pc:cxnChg>
        <pc:cxnChg chg="add mod">
          <ac:chgData name="Bach Tran Xuan" userId="a4929d5b9f7c3ed7" providerId="LiveId" clId="{CD6893E4-84BB-4B4D-9388-50FF4B0034AB}" dt="2019-10-01T02:11:10.967" v="260" actId="164"/>
          <ac:cxnSpMkLst>
            <pc:docMk/>
            <pc:sldMk cId="2541265751" sldId="267"/>
            <ac:cxnSpMk id="46" creationId="{29B70EF8-B165-450D-A605-EC574AC6456E}"/>
          </ac:cxnSpMkLst>
        </pc:cxnChg>
        <pc:cxnChg chg="add mod">
          <ac:chgData name="Bach Tran Xuan" userId="a4929d5b9f7c3ed7" providerId="LiveId" clId="{CD6893E4-84BB-4B4D-9388-50FF4B0034AB}" dt="2019-10-01T02:04:42.025" v="248" actId="11529"/>
          <ac:cxnSpMkLst>
            <pc:docMk/>
            <pc:sldMk cId="2541265751" sldId="267"/>
            <ac:cxnSpMk id="48" creationId="{3BC84C0A-4BC6-4202-9FF4-007D1AEECC4E}"/>
          </ac:cxnSpMkLst>
        </pc:cxnChg>
        <pc:cxnChg chg="add del mod">
          <ac:chgData name="Bach Tran Xuan" userId="a4929d5b9f7c3ed7" providerId="LiveId" clId="{CD6893E4-84BB-4B4D-9388-50FF4B0034AB}" dt="2019-10-01T02:04:47.881" v="250" actId="11529"/>
          <ac:cxnSpMkLst>
            <pc:docMk/>
            <pc:sldMk cId="2541265751" sldId="267"/>
            <ac:cxnSpMk id="50" creationId="{84592C46-820D-4C77-8670-7F8AA878E938}"/>
          </ac:cxnSpMkLst>
        </pc:cxnChg>
        <pc:cxnChg chg="add mod">
          <ac:chgData name="Bach Tran Xuan" userId="a4929d5b9f7c3ed7" providerId="LiveId" clId="{CD6893E4-84BB-4B4D-9388-50FF4B0034AB}" dt="2019-10-01T02:11:10.967" v="260" actId="164"/>
          <ac:cxnSpMkLst>
            <pc:docMk/>
            <pc:sldMk cId="2541265751" sldId="267"/>
            <ac:cxnSpMk id="52" creationId="{E20BC843-3A60-49CE-BA0A-ECCBDE806C39}"/>
          </ac:cxnSpMkLst>
        </pc:cxnChg>
      </pc:sldChg>
      <pc:sldChg chg="addSp modSp add modAnim">
        <pc:chgData name="Bach Tran Xuan" userId="a4929d5b9f7c3ed7" providerId="LiveId" clId="{CD6893E4-84BB-4B4D-9388-50FF4B0034AB}" dt="2019-10-01T02:52:23.743" v="593" actId="20577"/>
        <pc:sldMkLst>
          <pc:docMk/>
          <pc:sldMk cId="2957893923" sldId="268"/>
        </pc:sldMkLst>
        <pc:spChg chg="mod">
          <ac:chgData name="Bach Tran Xuan" userId="a4929d5b9f7c3ed7" providerId="LiveId" clId="{CD6893E4-84BB-4B4D-9388-50FF4B0034AB}" dt="2019-10-01T02:52:23.743" v="593" actId="20577"/>
          <ac:spMkLst>
            <pc:docMk/>
            <pc:sldMk cId="2957893923" sldId="268"/>
            <ac:spMk id="2" creationId="{00000000-0000-0000-0000-000000000000}"/>
          </ac:spMkLst>
        </pc:spChg>
        <pc:spChg chg="mod">
          <ac:chgData name="Bach Tran Xuan" userId="a4929d5b9f7c3ed7" providerId="LiveId" clId="{CD6893E4-84BB-4B4D-9388-50FF4B0034AB}" dt="2019-10-01T02:46:56.774" v="572"/>
          <ac:spMkLst>
            <pc:docMk/>
            <pc:sldMk cId="2957893923" sldId="268"/>
            <ac:spMk id="5" creationId="{00000000-0000-0000-0000-000000000000}"/>
          </ac:spMkLst>
        </pc:spChg>
        <pc:spChg chg="mod">
          <ac:chgData name="Bach Tran Xuan" userId="a4929d5b9f7c3ed7" providerId="LiveId" clId="{CD6893E4-84BB-4B4D-9388-50FF4B0034AB}" dt="2019-10-01T02:40:01.125" v="524" actId="207"/>
          <ac:spMkLst>
            <pc:docMk/>
            <pc:sldMk cId="2957893923" sldId="268"/>
            <ac:spMk id="58" creationId="{CF0467C5-EEF2-4E4C-B88C-DB2C23F32A87}"/>
          </ac:spMkLst>
        </pc:spChg>
        <pc:spChg chg="add mod">
          <ac:chgData name="Bach Tran Xuan" userId="a4929d5b9f7c3ed7" providerId="LiveId" clId="{CD6893E4-84BB-4B4D-9388-50FF4B0034AB}" dt="2019-10-01T02:41:01.479" v="526" actId="164"/>
          <ac:spMkLst>
            <pc:docMk/>
            <pc:sldMk cId="2957893923" sldId="268"/>
            <ac:spMk id="81" creationId="{BDCE71A1-EF19-40A0-9370-80FC59D4EC4D}"/>
          </ac:spMkLst>
        </pc:spChg>
        <pc:spChg chg="add mod">
          <ac:chgData name="Bach Tran Xuan" userId="a4929d5b9f7c3ed7" providerId="LiveId" clId="{CD6893E4-84BB-4B4D-9388-50FF4B0034AB}" dt="2019-10-01T02:48:28.103" v="578" actId="122"/>
          <ac:spMkLst>
            <pc:docMk/>
            <pc:sldMk cId="2957893923" sldId="268"/>
            <ac:spMk id="83" creationId="{F6D7BE39-7CFA-44B4-BE6D-37BF82E99147}"/>
          </ac:spMkLst>
        </pc:spChg>
        <pc:grpChg chg="add">
          <ac:chgData name="Bach Tran Xuan" userId="a4929d5b9f7c3ed7" providerId="LiveId" clId="{CD6893E4-84BB-4B4D-9388-50FF4B0034AB}" dt="2019-10-01T02:36:07.696" v="521"/>
          <ac:grpSpMkLst>
            <pc:docMk/>
            <pc:sldMk cId="2957893923" sldId="268"/>
            <ac:grpSpMk id="6" creationId="{CCF63302-0245-47BD-B882-70946B83FD38}"/>
          </ac:grpSpMkLst>
        </pc:grpChg>
        <pc:grpChg chg="add">
          <ac:chgData name="Bach Tran Xuan" userId="a4929d5b9f7c3ed7" providerId="LiveId" clId="{CD6893E4-84BB-4B4D-9388-50FF4B0034AB}" dt="2019-10-01T02:36:17.562" v="522"/>
          <ac:grpSpMkLst>
            <pc:docMk/>
            <pc:sldMk cId="2957893923" sldId="268"/>
            <ac:grpSpMk id="31" creationId="{95697EAF-F9D7-49BE-9B2A-2A2C6F0DB210}"/>
          </ac:grpSpMkLst>
        </pc:grpChg>
        <pc:grpChg chg="add mod">
          <ac:chgData name="Bach Tran Xuan" userId="a4929d5b9f7c3ed7" providerId="LiveId" clId="{CD6893E4-84BB-4B4D-9388-50FF4B0034AB}" dt="2019-10-01T02:41:01.479" v="526" actId="164"/>
          <ac:grpSpMkLst>
            <pc:docMk/>
            <pc:sldMk cId="2957893923" sldId="268"/>
            <ac:grpSpMk id="56" creationId="{CD8AAB37-966E-4D53-9F7B-A1FB90DF8D11}"/>
          </ac:grpSpMkLst>
        </pc:grpChg>
        <pc:grpChg chg="mod">
          <ac:chgData name="Bach Tran Xuan" userId="a4929d5b9f7c3ed7" providerId="LiveId" clId="{CD6893E4-84BB-4B4D-9388-50FF4B0034AB}" dt="2019-10-01T02:39:40.471" v="523"/>
          <ac:grpSpMkLst>
            <pc:docMk/>
            <pc:sldMk cId="2957893923" sldId="268"/>
            <ac:grpSpMk id="57" creationId="{2C6C6F01-F1BC-456A-BF4D-FA197084DBF7}"/>
          </ac:grpSpMkLst>
        </pc:grpChg>
        <pc:grpChg chg="add mod">
          <ac:chgData name="Bach Tran Xuan" userId="a4929d5b9f7c3ed7" providerId="LiveId" clId="{CD6893E4-84BB-4B4D-9388-50FF4B0034AB}" dt="2019-10-01T02:41:01.479" v="526" actId="164"/>
          <ac:grpSpMkLst>
            <pc:docMk/>
            <pc:sldMk cId="2957893923" sldId="268"/>
            <ac:grpSpMk id="82" creationId="{6131ACF2-D39E-498E-9129-B1A9A99B7788}"/>
          </ac:grpSpMkLst>
        </pc:grpChg>
      </pc:sldChg>
      <pc:sldChg chg="addSp modSp add ord modAnim">
        <pc:chgData name="Bach Tran Xuan" userId="a4929d5b9f7c3ed7" providerId="LiveId" clId="{CD6893E4-84BB-4B4D-9388-50FF4B0034AB}" dt="2019-10-01T03:47:46.212" v="1036"/>
        <pc:sldMkLst>
          <pc:docMk/>
          <pc:sldMk cId="4273659849" sldId="269"/>
        </pc:sldMkLst>
        <pc:spChg chg="mod">
          <ac:chgData name="Bach Tran Xuan" userId="a4929d5b9f7c3ed7" providerId="LiveId" clId="{CD6893E4-84BB-4B4D-9388-50FF4B0034AB}" dt="2019-10-01T03:07:39.381" v="599"/>
          <ac:spMkLst>
            <pc:docMk/>
            <pc:sldMk cId="4273659849" sldId="269"/>
            <ac:spMk id="2" creationId="{00000000-0000-0000-0000-000000000000}"/>
          </ac:spMkLst>
        </pc:spChg>
        <pc:spChg chg="mod">
          <ac:chgData name="Bach Tran Xuan" userId="a4929d5b9f7c3ed7" providerId="LiveId" clId="{CD6893E4-84BB-4B4D-9388-50FF4B0034AB}" dt="2019-10-01T03:23:51.580" v="900" actId="123"/>
          <ac:spMkLst>
            <pc:docMk/>
            <pc:sldMk cId="4273659849" sldId="269"/>
            <ac:spMk id="5" creationId="{00000000-0000-0000-0000-000000000000}"/>
          </ac:spMkLst>
        </pc:spChg>
        <pc:spChg chg="add">
          <ac:chgData name="Bach Tran Xuan" userId="a4929d5b9f7c3ed7" providerId="LiveId" clId="{CD6893E4-84BB-4B4D-9388-50FF4B0034AB}" dt="2019-10-01T03:22:51.441" v="897"/>
          <ac:spMkLst>
            <pc:docMk/>
            <pc:sldMk cId="4273659849" sldId="269"/>
            <ac:spMk id="6" creationId="{185E332C-9DA0-47B8-9034-3CB96C8C5958}"/>
          </ac:spMkLst>
        </pc:spChg>
        <pc:spChg chg="add mod">
          <ac:chgData name="Bach Tran Xuan" userId="a4929d5b9f7c3ed7" providerId="LiveId" clId="{CD6893E4-84BB-4B4D-9388-50FF4B0034AB}" dt="2019-10-01T03:29:41.659" v="983" actId="20577"/>
          <ac:spMkLst>
            <pc:docMk/>
            <pc:sldMk cId="4273659849" sldId="269"/>
            <ac:spMk id="7" creationId="{70EC2888-EEAA-40E2-92D1-DC9B882CC78A}"/>
          </ac:spMkLst>
        </pc:spChg>
        <pc:spChg chg="mod">
          <ac:chgData name="Bach Tran Xuan" userId="a4929d5b9f7c3ed7" providerId="LiveId" clId="{CD6893E4-84BB-4B4D-9388-50FF4B0034AB}" dt="2019-10-01T03:31:03.811" v="994" actId="207"/>
          <ac:spMkLst>
            <pc:docMk/>
            <pc:sldMk cId="4273659849" sldId="269"/>
            <ac:spMk id="10" creationId="{1EAAC1BF-BB99-4391-AADF-541070D18047}"/>
          </ac:spMkLst>
        </pc:spChg>
        <pc:spChg chg="mod">
          <ac:chgData name="Bach Tran Xuan" userId="a4929d5b9f7c3ed7" providerId="LiveId" clId="{CD6893E4-84BB-4B4D-9388-50FF4B0034AB}" dt="2019-10-01T03:30:59.780" v="993" actId="207"/>
          <ac:spMkLst>
            <pc:docMk/>
            <pc:sldMk cId="4273659849" sldId="269"/>
            <ac:spMk id="35" creationId="{BEE02110-D808-45C4-BBA3-83523B2CF116}"/>
          </ac:spMkLst>
        </pc:spChg>
        <pc:spChg chg="add mod">
          <ac:chgData name="Bach Tran Xuan" userId="a4929d5b9f7c3ed7" providerId="LiveId" clId="{CD6893E4-84BB-4B4D-9388-50FF4B0034AB}" dt="2019-10-01T03:43:25.485" v="1013" actId="164"/>
          <ac:spMkLst>
            <pc:docMk/>
            <pc:sldMk cId="4273659849" sldId="269"/>
            <ac:spMk id="64" creationId="{91687CEE-7E7E-4A83-B4EC-DA9AD062DEF8}"/>
          </ac:spMkLst>
        </pc:spChg>
        <pc:spChg chg="add mod">
          <ac:chgData name="Bach Tran Xuan" userId="a4929d5b9f7c3ed7" providerId="LiveId" clId="{CD6893E4-84BB-4B4D-9388-50FF4B0034AB}" dt="2019-10-01T03:45:56.708" v="1024" actId="164"/>
          <ac:spMkLst>
            <pc:docMk/>
            <pc:sldMk cId="4273659849" sldId="269"/>
            <ac:spMk id="74" creationId="{B8155656-2CE1-42EB-89F7-A2EF48F32760}"/>
          </ac:spMkLst>
        </pc:spChg>
        <pc:spChg chg="add mod">
          <ac:chgData name="Bach Tran Xuan" userId="a4929d5b9f7c3ed7" providerId="LiveId" clId="{CD6893E4-84BB-4B4D-9388-50FF4B0034AB}" dt="2019-10-01T03:43:25.485" v="1013" actId="164"/>
          <ac:spMkLst>
            <pc:docMk/>
            <pc:sldMk cId="4273659849" sldId="269"/>
            <ac:spMk id="79" creationId="{1E01A79D-3849-4046-82F1-8F6023D2C89D}"/>
          </ac:spMkLst>
        </pc:spChg>
        <pc:spChg chg="add mod">
          <ac:chgData name="Bach Tran Xuan" userId="a4929d5b9f7c3ed7" providerId="LiveId" clId="{CD6893E4-84BB-4B4D-9388-50FF4B0034AB}" dt="2019-10-01T03:43:25.485" v="1013" actId="164"/>
          <ac:spMkLst>
            <pc:docMk/>
            <pc:sldMk cId="4273659849" sldId="269"/>
            <ac:spMk id="83" creationId="{8A91DCBF-E558-4B7D-9D1C-89EDA122A9B2}"/>
          </ac:spMkLst>
        </pc:spChg>
        <pc:spChg chg="add mod">
          <ac:chgData name="Bach Tran Xuan" userId="a4929d5b9f7c3ed7" providerId="LiveId" clId="{CD6893E4-84BB-4B4D-9388-50FF4B0034AB}" dt="2019-10-01T03:43:25.485" v="1013" actId="164"/>
          <ac:spMkLst>
            <pc:docMk/>
            <pc:sldMk cId="4273659849" sldId="269"/>
            <ac:spMk id="88" creationId="{61A458CF-29A6-448E-8C30-9FD1BD582D7C}"/>
          </ac:spMkLst>
        </pc:spChg>
        <pc:spChg chg="add mod">
          <ac:chgData name="Bach Tran Xuan" userId="a4929d5b9f7c3ed7" providerId="LiveId" clId="{CD6893E4-84BB-4B4D-9388-50FF4B0034AB}" dt="2019-10-01T03:43:25.485" v="1013" actId="164"/>
          <ac:spMkLst>
            <pc:docMk/>
            <pc:sldMk cId="4273659849" sldId="269"/>
            <ac:spMk id="94" creationId="{4E378CF7-AEDE-4F5B-BF46-CFDFA54A45DA}"/>
          </ac:spMkLst>
        </pc:spChg>
        <pc:spChg chg="add mod">
          <ac:chgData name="Bach Tran Xuan" userId="a4929d5b9f7c3ed7" providerId="LiveId" clId="{CD6893E4-84BB-4B4D-9388-50FF4B0034AB}" dt="2019-10-01T03:43:25.485" v="1013" actId="164"/>
          <ac:spMkLst>
            <pc:docMk/>
            <pc:sldMk cId="4273659849" sldId="269"/>
            <ac:spMk id="98" creationId="{3EC4A483-ABD4-4615-B7C1-EA142D8790CF}"/>
          </ac:spMkLst>
        </pc:spChg>
        <pc:spChg chg="add mod">
          <ac:chgData name="Bach Tran Xuan" userId="a4929d5b9f7c3ed7" providerId="LiveId" clId="{CD6893E4-84BB-4B4D-9388-50FF4B0034AB}" dt="2019-10-01T03:43:51.672" v="1014" actId="164"/>
          <ac:spMkLst>
            <pc:docMk/>
            <pc:sldMk cId="4273659849" sldId="269"/>
            <ac:spMk id="99" creationId="{3C3E7578-5EE8-4E81-8864-0D12B78E213A}"/>
          </ac:spMkLst>
        </pc:spChg>
        <pc:grpChg chg="add mod">
          <ac:chgData name="Bach Tran Xuan" userId="a4929d5b9f7c3ed7" providerId="LiveId" clId="{CD6893E4-84BB-4B4D-9388-50FF4B0034AB}" dt="2019-10-01T03:44:09.381" v="1015" actId="12788"/>
          <ac:grpSpMkLst>
            <pc:docMk/>
            <pc:sldMk cId="4273659849" sldId="269"/>
            <ac:grpSpMk id="8" creationId="{716F2CFD-DC59-40B3-90EE-01DC335C2B35}"/>
          </ac:grpSpMkLst>
        </pc:grpChg>
        <pc:grpChg chg="mod">
          <ac:chgData name="Bach Tran Xuan" userId="a4929d5b9f7c3ed7" providerId="LiveId" clId="{CD6893E4-84BB-4B4D-9388-50FF4B0034AB}" dt="2019-10-01T03:44:09.381" v="1015" actId="12788"/>
          <ac:grpSpMkLst>
            <pc:docMk/>
            <pc:sldMk cId="4273659849" sldId="269"/>
            <ac:grpSpMk id="9" creationId="{D00A04AF-0630-47A8-B247-36A2A2B911A2}"/>
          </ac:grpSpMkLst>
        </pc:grpChg>
        <pc:grpChg chg="add mod">
          <ac:chgData name="Bach Tran Xuan" userId="a4929d5b9f7c3ed7" providerId="LiveId" clId="{CD6893E4-84BB-4B4D-9388-50FF4B0034AB}" dt="2019-10-01T03:44:09.381" v="1015" actId="12788"/>
          <ac:grpSpMkLst>
            <pc:docMk/>
            <pc:sldMk cId="4273659849" sldId="269"/>
            <ac:grpSpMk id="33" creationId="{B34E8D0F-7F15-4434-8545-9B969E7B140A}"/>
          </ac:grpSpMkLst>
        </pc:grpChg>
        <pc:grpChg chg="mod">
          <ac:chgData name="Bach Tran Xuan" userId="a4929d5b9f7c3ed7" providerId="LiveId" clId="{CD6893E4-84BB-4B4D-9388-50FF4B0034AB}" dt="2019-10-01T03:44:09.381" v="1015" actId="12788"/>
          <ac:grpSpMkLst>
            <pc:docMk/>
            <pc:sldMk cId="4273659849" sldId="269"/>
            <ac:grpSpMk id="34" creationId="{CED1BD64-2312-40D5-8D90-8B25D12E70FA}"/>
          </ac:grpSpMkLst>
        </pc:grpChg>
        <pc:grpChg chg="add mod">
          <ac:chgData name="Bach Tran Xuan" userId="a4929d5b9f7c3ed7" providerId="LiveId" clId="{CD6893E4-84BB-4B4D-9388-50FF4B0034AB}" dt="2019-10-01T03:42:21.525" v="1011" actId="164"/>
          <ac:grpSpMkLst>
            <pc:docMk/>
            <pc:sldMk cId="4273659849" sldId="269"/>
            <ac:grpSpMk id="100" creationId="{98681C31-CC68-4175-9BF4-B2124EF0A292}"/>
          </ac:grpSpMkLst>
        </pc:grpChg>
        <pc:grpChg chg="add mod">
          <ac:chgData name="Bach Tran Xuan" userId="a4929d5b9f7c3ed7" providerId="LiveId" clId="{CD6893E4-84BB-4B4D-9388-50FF4B0034AB}" dt="2019-10-01T03:44:09.381" v="1015" actId="12788"/>
          <ac:grpSpMkLst>
            <pc:docMk/>
            <pc:sldMk cId="4273659849" sldId="269"/>
            <ac:grpSpMk id="101" creationId="{E9E3B778-D7C7-40EF-8C6B-07710CA1326E}"/>
          </ac:grpSpMkLst>
        </pc:grpChg>
        <pc:grpChg chg="add mod">
          <ac:chgData name="Bach Tran Xuan" userId="a4929d5b9f7c3ed7" providerId="LiveId" clId="{CD6893E4-84BB-4B4D-9388-50FF4B0034AB}" dt="2019-10-01T03:44:09.381" v="1015" actId="12788"/>
          <ac:grpSpMkLst>
            <pc:docMk/>
            <pc:sldMk cId="4273659849" sldId="269"/>
            <ac:grpSpMk id="102" creationId="{511B0E05-70C1-47D3-B01E-745BE27F1EC9}"/>
          </ac:grpSpMkLst>
        </pc:grpChg>
        <pc:grpChg chg="add mod">
          <ac:chgData name="Bach Tran Xuan" userId="a4929d5b9f7c3ed7" providerId="LiveId" clId="{CD6893E4-84BB-4B4D-9388-50FF4B0034AB}" dt="2019-10-01T03:45:56.708" v="1024" actId="164"/>
          <ac:grpSpMkLst>
            <pc:docMk/>
            <pc:sldMk cId="4273659849" sldId="269"/>
            <ac:grpSpMk id="103" creationId="{46169A4E-1957-413C-9A3E-E19A16A5B050}"/>
          </ac:grpSpMkLst>
        </pc:grpChg>
        <pc:grpChg chg="add mod">
          <ac:chgData name="Bach Tran Xuan" userId="a4929d5b9f7c3ed7" providerId="LiveId" clId="{CD6893E4-84BB-4B4D-9388-50FF4B0034AB}" dt="2019-10-01T03:45:56.708" v="1024" actId="164"/>
          <ac:grpSpMkLst>
            <pc:docMk/>
            <pc:sldMk cId="4273659849" sldId="269"/>
            <ac:grpSpMk id="104" creationId="{39EA4AF4-9A57-4B96-BF4C-F08C6AE451B2}"/>
          </ac:grpSpMkLst>
        </pc:grpChg>
        <pc:picChg chg="mod">
          <ac:chgData name="Bach Tran Xuan" userId="a4929d5b9f7c3ed7" providerId="LiveId" clId="{CD6893E4-84BB-4B4D-9388-50FF4B0034AB}" dt="2019-10-01T03:42:21.525" v="1011" actId="164"/>
          <ac:picMkLst>
            <pc:docMk/>
            <pc:sldMk cId="4273659849" sldId="269"/>
            <ac:picMk id="4" creationId="{00000000-0000-0000-0000-000000000000}"/>
          </ac:picMkLst>
        </pc:picChg>
        <pc:cxnChg chg="add mod">
          <ac:chgData name="Bach Tran Xuan" userId="a4929d5b9f7c3ed7" providerId="LiveId" clId="{CD6893E4-84BB-4B4D-9388-50FF4B0034AB}" dt="2019-10-01T03:43:25.485" v="1013" actId="164"/>
          <ac:cxnSpMkLst>
            <pc:docMk/>
            <pc:sldMk cId="4273659849" sldId="269"/>
            <ac:cxnSpMk id="63" creationId="{680C9692-6763-4104-8A8E-B9C35A8C5BF5}"/>
          </ac:cxnSpMkLst>
        </pc:cxnChg>
        <pc:cxnChg chg="add mod">
          <ac:chgData name="Bach Tran Xuan" userId="a4929d5b9f7c3ed7" providerId="LiveId" clId="{CD6893E4-84BB-4B4D-9388-50FF4B0034AB}" dt="2019-10-01T03:43:25.485" v="1013" actId="164"/>
          <ac:cxnSpMkLst>
            <pc:docMk/>
            <pc:sldMk cId="4273659849" sldId="269"/>
            <ac:cxnSpMk id="67" creationId="{61AEC366-CB84-4BD3-9544-7502E84D965E}"/>
          </ac:cxnSpMkLst>
        </pc:cxnChg>
        <pc:cxnChg chg="add mod">
          <ac:chgData name="Bach Tran Xuan" userId="a4929d5b9f7c3ed7" providerId="LiveId" clId="{CD6893E4-84BB-4B4D-9388-50FF4B0034AB}" dt="2019-10-01T03:43:25.485" v="1013" actId="164"/>
          <ac:cxnSpMkLst>
            <pc:docMk/>
            <pc:sldMk cId="4273659849" sldId="269"/>
            <ac:cxnSpMk id="76" creationId="{3225A5C0-B94B-4848-B212-84755D95124A}"/>
          </ac:cxnSpMkLst>
        </pc:cxnChg>
        <pc:cxnChg chg="add mod">
          <ac:chgData name="Bach Tran Xuan" userId="a4929d5b9f7c3ed7" providerId="LiveId" clId="{CD6893E4-84BB-4B4D-9388-50FF4B0034AB}" dt="2019-10-01T03:42:46.990" v="1012" actId="164"/>
          <ac:cxnSpMkLst>
            <pc:docMk/>
            <pc:sldMk cId="4273659849" sldId="269"/>
            <ac:cxnSpMk id="80" creationId="{D1589CA3-2437-4ECA-B6B2-74C28A632727}"/>
          </ac:cxnSpMkLst>
        </pc:cxnChg>
        <pc:cxnChg chg="add mod">
          <ac:chgData name="Bach Tran Xuan" userId="a4929d5b9f7c3ed7" providerId="LiveId" clId="{CD6893E4-84BB-4B4D-9388-50FF4B0034AB}" dt="2019-10-01T03:42:46.990" v="1012" actId="164"/>
          <ac:cxnSpMkLst>
            <pc:docMk/>
            <pc:sldMk cId="4273659849" sldId="269"/>
            <ac:cxnSpMk id="85" creationId="{00626D29-EABE-4066-BEDF-57245BC291CA}"/>
          </ac:cxnSpMkLst>
        </pc:cxnChg>
        <pc:cxnChg chg="add mod">
          <ac:chgData name="Bach Tran Xuan" userId="a4929d5b9f7c3ed7" providerId="LiveId" clId="{CD6893E4-84BB-4B4D-9388-50FF4B0034AB}" dt="2019-10-01T03:43:51.672" v="1014" actId="164"/>
          <ac:cxnSpMkLst>
            <pc:docMk/>
            <pc:sldMk cId="4273659849" sldId="269"/>
            <ac:cxnSpMk id="90" creationId="{2DC3B83D-D154-4DA1-BBE8-1C68F3F4BB0A}"/>
          </ac:cxnSpMkLst>
        </pc:cxnChg>
        <pc:cxnChg chg="add mod">
          <ac:chgData name="Bach Tran Xuan" userId="a4929d5b9f7c3ed7" providerId="LiveId" clId="{CD6893E4-84BB-4B4D-9388-50FF4B0034AB}" dt="2019-10-01T03:43:25.485" v="1013" actId="164"/>
          <ac:cxnSpMkLst>
            <pc:docMk/>
            <pc:sldMk cId="4273659849" sldId="269"/>
            <ac:cxnSpMk id="95" creationId="{721A5A3E-EF1E-4B58-BF9B-B32518F632CA}"/>
          </ac:cxnSpMkLst>
        </pc:cxnChg>
      </pc:sldChg>
      <pc:sldChg chg="addSp modSp add modAnim">
        <pc:chgData name="Bach Tran Xuan" userId="a4929d5b9f7c3ed7" providerId="LiveId" clId="{CD6893E4-84BB-4B4D-9388-50FF4B0034AB}" dt="2019-10-01T06:17:53.982" v="2251" actId="207"/>
        <pc:sldMkLst>
          <pc:docMk/>
          <pc:sldMk cId="2413890902" sldId="270"/>
        </pc:sldMkLst>
        <pc:spChg chg="mod">
          <ac:chgData name="Bach Tran Xuan" userId="a4929d5b9f7c3ed7" providerId="LiveId" clId="{CD6893E4-84BB-4B4D-9388-50FF4B0034AB}" dt="2019-10-01T06:17:53.982" v="2251" actId="207"/>
          <ac:spMkLst>
            <pc:docMk/>
            <pc:sldMk cId="2413890902" sldId="270"/>
            <ac:spMk id="5" creationId="{00000000-0000-0000-0000-000000000000}"/>
          </ac:spMkLst>
        </pc:spChg>
        <pc:spChg chg="add">
          <ac:chgData name="Bach Tran Xuan" userId="a4929d5b9f7c3ed7" providerId="LiveId" clId="{CD6893E4-84BB-4B4D-9388-50FF4B0034AB}" dt="2019-10-01T06:16:56.976" v="2250"/>
          <ac:spMkLst>
            <pc:docMk/>
            <pc:sldMk cId="2413890902" sldId="270"/>
            <ac:spMk id="9" creationId="{39305106-1104-468C-9333-8946FC15DB2B}"/>
          </ac:spMkLst>
        </pc:spChg>
      </pc:sldChg>
      <pc:sldChg chg="add ord">
        <pc:chgData name="Bach Tran Xuan" userId="a4929d5b9f7c3ed7" providerId="LiveId" clId="{CD6893E4-84BB-4B4D-9388-50FF4B0034AB}" dt="2019-10-01T04:12:48.899" v="1215"/>
        <pc:sldMkLst>
          <pc:docMk/>
          <pc:sldMk cId="694527425" sldId="271"/>
        </pc:sldMkLst>
      </pc:sldChg>
      <pc:sldChg chg="addSp modSp add modAnim">
        <pc:chgData name="Bach Tran Xuan" userId="a4929d5b9f7c3ed7" providerId="LiveId" clId="{CD6893E4-84BB-4B4D-9388-50FF4B0034AB}" dt="2019-10-01T04:57:46.670" v="1747" actId="255"/>
        <pc:sldMkLst>
          <pc:docMk/>
          <pc:sldMk cId="1040150277" sldId="272"/>
        </pc:sldMkLst>
        <pc:spChg chg="mod">
          <ac:chgData name="Bach Tran Xuan" userId="a4929d5b9f7c3ed7" providerId="LiveId" clId="{CD6893E4-84BB-4B4D-9388-50FF4B0034AB}" dt="2019-10-01T04:57:46.670" v="1747" actId="255"/>
          <ac:spMkLst>
            <pc:docMk/>
            <pc:sldMk cId="1040150277" sldId="272"/>
            <ac:spMk id="5" creationId="{00000000-0000-0000-0000-000000000000}"/>
          </ac:spMkLst>
        </pc:spChg>
        <pc:spChg chg="add">
          <ac:chgData name="Bach Tran Xuan" userId="a4929d5b9f7c3ed7" providerId="LiveId" clId="{CD6893E4-84BB-4B4D-9388-50FF4B0034AB}" dt="2019-10-01T04:41:25.406" v="1704"/>
          <ac:spMkLst>
            <pc:docMk/>
            <pc:sldMk cId="1040150277" sldId="272"/>
            <ac:spMk id="6" creationId="{A8B31EDE-5D20-4390-A470-5232A03E7CF8}"/>
          </ac:spMkLst>
        </pc:spChg>
        <pc:spChg chg="add mod">
          <ac:chgData name="Bach Tran Xuan" userId="a4929d5b9f7c3ed7" providerId="LiveId" clId="{CD6893E4-84BB-4B4D-9388-50FF4B0034AB}" dt="2019-10-01T04:48:24.917" v="1722" actId="12789"/>
          <ac:spMkLst>
            <pc:docMk/>
            <pc:sldMk cId="1040150277" sldId="272"/>
            <ac:spMk id="7" creationId="{0C19347D-B9AF-43A3-8967-7CECD3EB1211}"/>
          </ac:spMkLst>
        </pc:spChg>
        <pc:spChg chg="add mod">
          <ac:chgData name="Bach Tran Xuan" userId="a4929d5b9f7c3ed7" providerId="LiveId" clId="{CD6893E4-84BB-4B4D-9388-50FF4B0034AB}" dt="2019-10-01T04:48:24.917" v="1722" actId="12789"/>
          <ac:spMkLst>
            <pc:docMk/>
            <pc:sldMk cId="1040150277" sldId="272"/>
            <ac:spMk id="8" creationId="{85344D8C-2B1F-4835-9CAA-E831A7F03B21}"/>
          </ac:spMkLst>
        </pc:spChg>
        <pc:spChg chg="mod">
          <ac:chgData name="Bach Tran Xuan" userId="a4929d5b9f7c3ed7" providerId="LiveId" clId="{CD6893E4-84BB-4B4D-9388-50FF4B0034AB}" dt="2019-10-01T04:46:52.056" v="1719" actId="12789"/>
          <ac:spMkLst>
            <pc:docMk/>
            <pc:sldMk cId="1040150277" sldId="272"/>
            <ac:spMk id="14" creationId="{9AD6225D-64F7-44D2-B205-7604FF03247B}"/>
          </ac:spMkLst>
        </pc:spChg>
        <pc:spChg chg="mod">
          <ac:chgData name="Bach Tran Xuan" userId="a4929d5b9f7c3ed7" providerId="LiveId" clId="{CD6893E4-84BB-4B4D-9388-50FF4B0034AB}" dt="2019-10-01T04:46:52.056" v="1719" actId="12789"/>
          <ac:spMkLst>
            <pc:docMk/>
            <pc:sldMk cId="1040150277" sldId="272"/>
            <ac:spMk id="15" creationId="{B3431394-3AB1-4309-B4C8-85467E6E517E}"/>
          </ac:spMkLst>
        </pc:spChg>
        <pc:spChg chg="add mod">
          <ac:chgData name="Bach Tran Xuan" userId="a4929d5b9f7c3ed7" providerId="LiveId" clId="{CD6893E4-84BB-4B4D-9388-50FF4B0034AB}" dt="2019-10-01T04:47:46.089" v="1721" actId="207"/>
          <ac:spMkLst>
            <pc:docMk/>
            <pc:sldMk cId="1040150277" sldId="272"/>
            <ac:spMk id="24" creationId="{9EC7DEFC-8552-4675-B47B-EAA36783311B}"/>
          </ac:spMkLst>
        </pc:spChg>
        <pc:spChg chg="mod">
          <ac:chgData name="Bach Tran Xuan" userId="a4929d5b9f7c3ed7" providerId="LiveId" clId="{CD6893E4-84BB-4B4D-9388-50FF4B0034AB}" dt="2019-10-01T04:51:36.306" v="1728" actId="12789"/>
          <ac:spMkLst>
            <pc:docMk/>
            <pc:sldMk cId="1040150277" sldId="272"/>
            <ac:spMk id="28" creationId="{7E035522-50F6-46A0-8293-1F175AC658A5}"/>
          </ac:spMkLst>
        </pc:spChg>
        <pc:spChg chg="mod">
          <ac:chgData name="Bach Tran Xuan" userId="a4929d5b9f7c3ed7" providerId="LiveId" clId="{CD6893E4-84BB-4B4D-9388-50FF4B0034AB}" dt="2019-10-01T04:51:36.306" v="1728" actId="12789"/>
          <ac:spMkLst>
            <pc:docMk/>
            <pc:sldMk cId="1040150277" sldId="272"/>
            <ac:spMk id="29" creationId="{8778DD3B-F531-4B24-B118-8C22E80F3C28}"/>
          </ac:spMkLst>
        </pc:spChg>
        <pc:grpChg chg="add mod">
          <ac:chgData name="Bach Tran Xuan" userId="a4929d5b9f7c3ed7" providerId="LiveId" clId="{CD6893E4-84BB-4B4D-9388-50FF4B0034AB}" dt="2019-10-01T04:48:24.917" v="1722" actId="12789"/>
          <ac:grpSpMkLst>
            <pc:docMk/>
            <pc:sldMk cId="1040150277" sldId="272"/>
            <ac:grpSpMk id="12" creationId="{AF5B761A-F701-4E79-9163-7A208ACFCEEE}"/>
          </ac:grpSpMkLst>
        </pc:grpChg>
        <pc:grpChg chg="add mod">
          <ac:chgData name="Bach Tran Xuan" userId="a4929d5b9f7c3ed7" providerId="LiveId" clId="{CD6893E4-84BB-4B4D-9388-50FF4B0034AB}" dt="2019-10-01T04:46:52.056" v="1719" actId="12789"/>
          <ac:grpSpMkLst>
            <pc:docMk/>
            <pc:sldMk cId="1040150277" sldId="272"/>
            <ac:grpSpMk id="13" creationId="{FD9F9854-6DFA-4F1D-968A-30CC678D248E}"/>
          </ac:grpSpMkLst>
        </pc:grpChg>
        <pc:grpChg chg="add mod">
          <ac:chgData name="Bach Tran Xuan" userId="a4929d5b9f7c3ed7" providerId="LiveId" clId="{CD6893E4-84BB-4B4D-9388-50FF4B0034AB}" dt="2019-10-01T04:51:36.306" v="1728" actId="12789"/>
          <ac:grpSpMkLst>
            <pc:docMk/>
            <pc:sldMk cId="1040150277" sldId="272"/>
            <ac:grpSpMk id="27" creationId="{4DE62966-EFFB-4B71-9C8B-DB0317539D2E}"/>
          </ac:grpSpMkLst>
        </pc:grpChg>
        <pc:cxnChg chg="add mod">
          <ac:chgData name="Bach Tran Xuan" userId="a4929d5b9f7c3ed7" providerId="LiveId" clId="{CD6893E4-84BB-4B4D-9388-50FF4B0034AB}" dt="2019-10-01T04:48:24.917" v="1722" actId="12789"/>
          <ac:cxnSpMkLst>
            <pc:docMk/>
            <pc:sldMk cId="1040150277" sldId="272"/>
            <ac:cxnSpMk id="10" creationId="{647F1A55-0245-4754-8C03-2580BA397E15}"/>
          </ac:cxnSpMkLst>
        </pc:cxnChg>
        <pc:cxnChg chg="mod">
          <ac:chgData name="Bach Tran Xuan" userId="a4929d5b9f7c3ed7" providerId="LiveId" clId="{CD6893E4-84BB-4B4D-9388-50FF4B0034AB}" dt="2019-10-01T04:46:52.056" v="1719" actId="12789"/>
          <ac:cxnSpMkLst>
            <pc:docMk/>
            <pc:sldMk cId="1040150277" sldId="272"/>
            <ac:cxnSpMk id="16" creationId="{E1E01C2F-54B0-4726-BFC4-5924DA8B5F01}"/>
          </ac:cxnSpMkLst>
        </pc:cxnChg>
        <pc:cxnChg chg="mod">
          <ac:chgData name="Bach Tran Xuan" userId="a4929d5b9f7c3ed7" providerId="LiveId" clId="{CD6893E4-84BB-4B4D-9388-50FF4B0034AB}" dt="2019-10-01T04:51:36.306" v="1728" actId="12789"/>
          <ac:cxnSpMkLst>
            <pc:docMk/>
            <pc:sldMk cId="1040150277" sldId="272"/>
            <ac:cxnSpMk id="30" creationId="{B5899AFD-B42E-4030-8FC5-42D9A2F31896}"/>
          </ac:cxnSpMkLst>
        </pc:cxnChg>
      </pc:sldChg>
      <pc:sldChg chg="add">
        <pc:chgData name="Bach Tran Xuan" userId="a4929d5b9f7c3ed7" providerId="LiveId" clId="{CD6893E4-84BB-4B4D-9388-50FF4B0034AB}" dt="2019-10-01T04:41:28.043" v="1705"/>
        <pc:sldMkLst>
          <pc:docMk/>
          <pc:sldMk cId="2812404668" sldId="273"/>
        </pc:sldMkLst>
      </pc:sldChg>
      <pc:sldChg chg="addSp delSp modSp add ord modAnim">
        <pc:chgData name="Bach Tran Xuan" userId="a4929d5b9f7c3ed7" providerId="LiveId" clId="{CD6893E4-84BB-4B4D-9388-50FF4B0034AB}" dt="2019-10-01T05:52:58.591" v="2144"/>
        <pc:sldMkLst>
          <pc:docMk/>
          <pc:sldMk cId="3202747628" sldId="274"/>
        </pc:sldMkLst>
        <pc:spChg chg="mod">
          <ac:chgData name="Bach Tran Xuan" userId="a4929d5b9f7c3ed7" providerId="LiveId" clId="{CD6893E4-84BB-4B4D-9388-50FF4B0034AB}" dt="2019-10-01T05:33:18.498" v="2015" actId="20577"/>
          <ac:spMkLst>
            <pc:docMk/>
            <pc:sldMk cId="3202747628" sldId="274"/>
            <ac:spMk id="3" creationId="{00000000-0000-0000-0000-000000000000}"/>
          </ac:spMkLst>
        </pc:spChg>
        <pc:spChg chg="add mod">
          <ac:chgData name="Bach Tran Xuan" userId="a4929d5b9f7c3ed7" providerId="LiveId" clId="{CD6893E4-84BB-4B4D-9388-50FF4B0034AB}" dt="2019-10-01T05:04:39.481" v="1755" actId="207"/>
          <ac:spMkLst>
            <pc:docMk/>
            <pc:sldMk cId="3202747628" sldId="274"/>
            <ac:spMk id="9" creationId="{84CA8B77-6C53-41FD-8B1A-373826084E26}"/>
          </ac:spMkLst>
        </pc:spChg>
        <pc:spChg chg="mod topLvl">
          <ac:chgData name="Bach Tran Xuan" userId="a4929d5b9f7c3ed7" providerId="LiveId" clId="{CD6893E4-84BB-4B4D-9388-50FF4B0034AB}" dt="2019-10-01T05:03:46.833" v="1754" actId="165"/>
          <ac:spMkLst>
            <pc:docMk/>
            <pc:sldMk cId="3202747628" sldId="274"/>
            <ac:spMk id="12" creationId="{337F3119-387E-42E3-AFC2-12C7120590BD}"/>
          </ac:spMkLst>
        </pc:spChg>
        <pc:spChg chg="mod topLvl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13" creationId="{0E4517B9-BC20-45AF-BA38-14CE8ECE380C}"/>
          </ac:spMkLst>
        </pc:spChg>
        <pc:spChg chg="mod topLvl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14" creationId="{69D74FF6-653F-40AA-8A57-CDC5203FE90F}"/>
          </ac:spMkLst>
        </pc:spChg>
        <pc:spChg chg="mod topLvl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15" creationId="{9D008DE5-F60B-4771-8BC5-EEB2401B0C0B}"/>
          </ac:spMkLst>
        </pc:spChg>
        <pc:spChg chg="mod topLvl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16" creationId="{2A90F5D8-3D1E-4CD6-B656-83C26899841C}"/>
          </ac:spMkLst>
        </pc:spChg>
        <pc:spChg chg="mod topLvl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17" creationId="{F32E961E-28DD-4005-917D-BB91F878430D}"/>
          </ac:spMkLst>
        </pc:spChg>
        <pc:spChg chg="mod topLvl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18" creationId="{CEFF117B-12E0-4617-97F8-0CEA0F304E44}"/>
          </ac:spMkLst>
        </pc:spChg>
        <pc:spChg chg="add mod">
          <ac:chgData name="Bach Tran Xuan" userId="a4929d5b9f7c3ed7" providerId="LiveId" clId="{CD6893E4-84BB-4B4D-9388-50FF4B0034AB}" dt="2019-10-01T05:05:15.306" v="1758" actId="207"/>
          <ac:spMkLst>
            <pc:docMk/>
            <pc:sldMk cId="3202747628" sldId="274"/>
            <ac:spMk id="35" creationId="{2FAE88EE-DE70-4C2C-BB5C-CC4944C68819}"/>
          </ac:spMkLst>
        </pc:spChg>
        <pc:spChg chg="add mod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51" creationId="{2D97B3CE-F55E-419F-8BE2-23BDE36CDC61}"/>
          </ac:spMkLst>
        </pc:spChg>
        <pc:spChg chg="add mod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52" creationId="{3C5B2B35-510C-41C3-B8B1-CACADE5BB32B}"/>
          </ac:spMkLst>
        </pc:spChg>
        <pc:spChg chg="add mod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88" creationId="{08AEA6F0-3268-4A73-8405-AE469E7E5773}"/>
          </ac:spMkLst>
        </pc:spChg>
        <pc:spChg chg="add mod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89" creationId="{B7F23551-A1D0-46A0-97E3-BCA53C8FCAFD}"/>
          </ac:spMkLst>
        </pc:spChg>
        <pc:spChg chg="add mod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90" creationId="{904A4A4C-D6E7-4892-9445-979BB2955AF6}"/>
          </ac:spMkLst>
        </pc:spChg>
        <pc:spChg chg="add mod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91" creationId="{C2A19483-A27F-4A70-97B4-6028E1EE9994}"/>
          </ac:spMkLst>
        </pc:spChg>
        <pc:spChg chg="add mod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92" creationId="{0359533E-89C2-4B25-BF18-F352926859C7}"/>
          </ac:spMkLst>
        </pc:spChg>
        <pc:spChg chg="add mod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93" creationId="{8C80D5BD-DFA9-4D0E-A606-260ACFB04314}"/>
          </ac:spMkLst>
        </pc:spChg>
        <pc:spChg chg="add mod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94" creationId="{FC3214CD-4C1A-4BB8-B0E5-7A7406A9E11C}"/>
          </ac:spMkLst>
        </pc:spChg>
        <pc:spChg chg="add mod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95" creationId="{8AE7C376-FEF5-4DBA-B90D-B136CAB1BC5B}"/>
          </ac:spMkLst>
        </pc:spChg>
        <pc:spChg chg="add mod">
          <ac:chgData name="Bach Tran Xuan" userId="a4929d5b9f7c3ed7" providerId="LiveId" clId="{CD6893E4-84BB-4B4D-9388-50FF4B0034AB}" dt="2019-10-01T05:13:49.615" v="1784" actId="164"/>
          <ac:spMkLst>
            <pc:docMk/>
            <pc:sldMk cId="3202747628" sldId="274"/>
            <ac:spMk id="96" creationId="{D45FF11B-E41E-4024-801C-FAD58B3F6603}"/>
          </ac:spMkLst>
        </pc:spChg>
        <pc:spChg chg="add mod">
          <ac:chgData name="Bach Tran Xuan" userId="a4929d5b9f7c3ed7" providerId="LiveId" clId="{CD6893E4-84BB-4B4D-9388-50FF4B0034AB}" dt="2019-10-01T05:29:08.490" v="1919" actId="255"/>
          <ac:spMkLst>
            <pc:docMk/>
            <pc:sldMk cId="3202747628" sldId="274"/>
            <ac:spMk id="100" creationId="{E0D67191-6B98-437C-9A5A-DF395882E106}"/>
          </ac:spMkLst>
        </pc:spChg>
        <pc:spChg chg="add mod">
          <ac:chgData name="Bach Tran Xuan" userId="a4929d5b9f7c3ed7" providerId="LiveId" clId="{CD6893E4-84BB-4B4D-9388-50FF4B0034AB}" dt="2019-10-01T05:52:51.906" v="2140" actId="164"/>
          <ac:spMkLst>
            <pc:docMk/>
            <pc:sldMk cId="3202747628" sldId="274"/>
            <ac:spMk id="101" creationId="{70629475-B321-44A7-A381-5D19AC1EAAD2}"/>
          </ac:spMkLst>
        </pc:spChg>
        <pc:grpChg chg="add del">
          <ac:chgData name="Bach Tran Xuan" userId="a4929d5b9f7c3ed7" providerId="LiveId" clId="{CD6893E4-84BB-4B4D-9388-50FF4B0034AB}" dt="2019-10-01T05:03:46.833" v="1754" actId="165"/>
          <ac:grpSpMkLst>
            <pc:docMk/>
            <pc:sldMk cId="3202747628" sldId="274"/>
            <ac:grpSpMk id="10" creationId="{D7C99DD0-ECDA-4019-B9E9-4194327F62AE}"/>
          </ac:grpSpMkLst>
        </pc:grpChg>
        <pc:grpChg chg="del mod topLvl">
          <ac:chgData name="Bach Tran Xuan" userId="a4929d5b9f7c3ed7" providerId="LiveId" clId="{CD6893E4-84BB-4B4D-9388-50FF4B0034AB}" dt="2019-10-01T05:06:40.286" v="1759" actId="165"/>
          <ac:grpSpMkLst>
            <pc:docMk/>
            <pc:sldMk cId="3202747628" sldId="274"/>
            <ac:grpSpMk id="11" creationId="{AAFDD569-3559-4BB0-8791-7BC4D77515E1}"/>
          </ac:grpSpMkLst>
        </pc:grpChg>
        <pc:grpChg chg="add mod">
          <ac:chgData name="Bach Tran Xuan" userId="a4929d5b9f7c3ed7" providerId="LiveId" clId="{CD6893E4-84BB-4B4D-9388-50FF4B0034AB}" dt="2019-10-01T05:13:44.237" v="1783" actId="164"/>
          <ac:grpSpMkLst>
            <pc:docMk/>
            <pc:sldMk cId="3202747628" sldId="274"/>
            <ac:grpSpMk id="97" creationId="{076D55A9-E2EA-494C-9A20-B506DAE219C7}"/>
          </ac:grpSpMkLst>
        </pc:grpChg>
        <pc:grpChg chg="add mod">
          <ac:chgData name="Bach Tran Xuan" userId="a4929d5b9f7c3ed7" providerId="LiveId" clId="{CD6893E4-84BB-4B4D-9388-50FF4B0034AB}" dt="2019-10-01T05:14:16.366" v="1785" actId="164"/>
          <ac:grpSpMkLst>
            <pc:docMk/>
            <pc:sldMk cId="3202747628" sldId="274"/>
            <ac:grpSpMk id="98" creationId="{EC8AC8FB-6EFC-4895-B860-EA497C521E99}"/>
          </ac:grpSpMkLst>
        </pc:grpChg>
        <pc:grpChg chg="add mod">
          <ac:chgData name="Bach Tran Xuan" userId="a4929d5b9f7c3ed7" providerId="LiveId" clId="{CD6893E4-84BB-4B4D-9388-50FF4B0034AB}" dt="2019-10-01T05:52:51.906" v="2140" actId="164"/>
          <ac:grpSpMkLst>
            <pc:docMk/>
            <pc:sldMk cId="3202747628" sldId="274"/>
            <ac:grpSpMk id="99" creationId="{A71FD1BB-6B62-4055-996F-C1D5A69C2AAC}"/>
          </ac:grpSpMkLst>
        </pc:grpChg>
        <pc:grpChg chg="add mod">
          <ac:chgData name="Bach Tran Xuan" userId="a4929d5b9f7c3ed7" providerId="LiveId" clId="{CD6893E4-84BB-4B4D-9388-50FF4B0034AB}" dt="2019-10-01T05:52:51.906" v="2140" actId="164"/>
          <ac:grpSpMkLst>
            <pc:docMk/>
            <pc:sldMk cId="3202747628" sldId="274"/>
            <ac:grpSpMk id="102" creationId="{DF11FFC9-9757-4657-94B4-72C7AB51C56A}"/>
          </ac:grpSpMkLst>
        </pc:grpChg>
        <pc:picChg chg="mod">
          <ac:chgData name="Bach Tran Xuan" userId="a4929d5b9f7c3ed7" providerId="LiveId" clId="{CD6893E4-84BB-4B4D-9388-50FF4B0034AB}" dt="2019-10-01T05:13:44.237" v="1783" actId="164"/>
          <ac:picMkLst>
            <pc:docMk/>
            <pc:sldMk cId="3202747628" sldId="274"/>
            <ac:picMk id="4" creationId="{00000000-0000-0000-0000-000000000000}"/>
          </ac:picMkLst>
        </pc:picChg>
        <pc:cxnChg chg="mod topLvl">
          <ac:chgData name="Bach Tran Xuan" userId="a4929d5b9f7c3ed7" providerId="LiveId" clId="{CD6893E4-84BB-4B4D-9388-50FF4B0034AB}" dt="2019-10-01T05:06:40.286" v="1759" actId="165"/>
          <ac:cxnSpMkLst>
            <pc:docMk/>
            <pc:sldMk cId="3202747628" sldId="274"/>
            <ac:cxnSpMk id="19" creationId="{64C8C36F-E6EB-4F6B-85AF-FCFF2A9EFCA5}"/>
          </ac:cxnSpMkLst>
        </pc:cxnChg>
        <pc:cxnChg chg="mod topLvl">
          <ac:chgData name="Bach Tran Xuan" userId="a4929d5b9f7c3ed7" providerId="LiveId" clId="{CD6893E4-84BB-4B4D-9388-50FF4B0034AB}" dt="2019-10-01T05:06:40.286" v="1759" actId="165"/>
          <ac:cxnSpMkLst>
            <pc:docMk/>
            <pc:sldMk cId="3202747628" sldId="274"/>
            <ac:cxnSpMk id="20" creationId="{BAD92027-1A95-4272-97F5-6A980D062362}"/>
          </ac:cxnSpMkLst>
        </pc:cxnChg>
        <pc:cxnChg chg="mod topLvl">
          <ac:chgData name="Bach Tran Xuan" userId="a4929d5b9f7c3ed7" providerId="LiveId" clId="{CD6893E4-84BB-4B4D-9388-50FF4B0034AB}" dt="2019-10-01T05:06:40.286" v="1759" actId="165"/>
          <ac:cxnSpMkLst>
            <pc:docMk/>
            <pc:sldMk cId="3202747628" sldId="274"/>
            <ac:cxnSpMk id="21" creationId="{149A8B56-6A92-4A08-A02A-1A638FEACB91}"/>
          </ac:cxnSpMkLst>
        </pc:cxnChg>
        <pc:cxnChg chg="mod topLvl">
          <ac:chgData name="Bach Tran Xuan" userId="a4929d5b9f7c3ed7" providerId="LiveId" clId="{CD6893E4-84BB-4B4D-9388-50FF4B0034AB}" dt="2019-10-01T05:06:40.286" v="1759" actId="165"/>
          <ac:cxnSpMkLst>
            <pc:docMk/>
            <pc:sldMk cId="3202747628" sldId="274"/>
            <ac:cxnSpMk id="22" creationId="{4A1B1CB5-DBFC-4955-8E02-B7B8DA7A10B7}"/>
          </ac:cxnSpMkLst>
        </pc:cxnChg>
        <pc:cxnChg chg="mod topLvl">
          <ac:chgData name="Bach Tran Xuan" userId="a4929d5b9f7c3ed7" providerId="LiveId" clId="{CD6893E4-84BB-4B4D-9388-50FF4B0034AB}" dt="2019-10-01T05:06:40.286" v="1759" actId="165"/>
          <ac:cxnSpMkLst>
            <pc:docMk/>
            <pc:sldMk cId="3202747628" sldId="274"/>
            <ac:cxnSpMk id="23" creationId="{0010F145-D849-4A7D-B220-63FF564003F9}"/>
          </ac:cxnSpMkLst>
        </pc:cxnChg>
        <pc:cxnChg chg="mod topLvl">
          <ac:chgData name="Bach Tran Xuan" userId="a4929d5b9f7c3ed7" providerId="LiveId" clId="{CD6893E4-84BB-4B4D-9388-50FF4B0034AB}" dt="2019-10-01T05:13:49.615" v="1784" actId="164"/>
          <ac:cxnSpMkLst>
            <pc:docMk/>
            <pc:sldMk cId="3202747628" sldId="274"/>
            <ac:cxnSpMk id="24" creationId="{BF777694-EF79-4822-B503-34AA94A043CB}"/>
          </ac:cxnSpMkLst>
        </pc:cxnChg>
        <pc:cxnChg chg="mod topLvl">
          <ac:chgData name="Bach Tran Xuan" userId="a4929d5b9f7c3ed7" providerId="LiveId" clId="{CD6893E4-84BB-4B4D-9388-50FF4B0034AB}" dt="2019-10-01T05:06:40.286" v="1759" actId="165"/>
          <ac:cxnSpMkLst>
            <pc:docMk/>
            <pc:sldMk cId="3202747628" sldId="274"/>
            <ac:cxnSpMk id="25" creationId="{B6A239C1-C461-4DA4-BD5C-DC068A0F03B7}"/>
          </ac:cxnSpMkLst>
        </pc:cxnChg>
        <pc:cxnChg chg="mod topLvl">
          <ac:chgData name="Bach Tran Xuan" userId="a4929d5b9f7c3ed7" providerId="LiveId" clId="{CD6893E4-84BB-4B4D-9388-50FF4B0034AB}" dt="2019-10-01T05:06:40.286" v="1759" actId="165"/>
          <ac:cxnSpMkLst>
            <pc:docMk/>
            <pc:sldMk cId="3202747628" sldId="274"/>
            <ac:cxnSpMk id="26" creationId="{D181B3B8-31FC-4E5B-A5CB-3B6D5BE5FB87}"/>
          </ac:cxnSpMkLst>
        </pc:cxnChg>
        <pc:cxnChg chg="add mod">
          <ac:chgData name="Bach Tran Xuan" userId="a4929d5b9f7c3ed7" providerId="LiveId" clId="{CD6893E4-84BB-4B4D-9388-50FF4B0034AB}" dt="2019-10-01T05:14:16.366" v="1785" actId="164"/>
          <ac:cxnSpMkLst>
            <pc:docMk/>
            <pc:sldMk cId="3202747628" sldId="274"/>
            <ac:cxnSpMk id="58" creationId="{6FA543DC-A71F-4583-A999-1FCB538A8DF2}"/>
          </ac:cxnSpMkLst>
        </pc:cxnChg>
        <pc:cxnChg chg="add mod">
          <ac:chgData name="Bach Tran Xuan" userId="a4929d5b9f7c3ed7" providerId="LiveId" clId="{CD6893E4-84BB-4B4D-9388-50FF4B0034AB}" dt="2019-10-01T05:13:49.615" v="1784" actId="164"/>
          <ac:cxnSpMkLst>
            <pc:docMk/>
            <pc:sldMk cId="3202747628" sldId="274"/>
            <ac:cxnSpMk id="60" creationId="{8BF1149E-6BB0-4C34-82CD-548ABCD497F3}"/>
          </ac:cxnSpMkLst>
        </pc:cxnChg>
        <pc:cxnChg chg="add mod">
          <ac:chgData name="Bach Tran Xuan" userId="a4929d5b9f7c3ed7" providerId="LiveId" clId="{CD6893E4-84BB-4B4D-9388-50FF4B0034AB}" dt="2019-10-01T05:13:49.615" v="1784" actId="164"/>
          <ac:cxnSpMkLst>
            <pc:docMk/>
            <pc:sldMk cId="3202747628" sldId="274"/>
            <ac:cxnSpMk id="62" creationId="{F64192BC-A308-4A0D-AF03-A2C87283D7BE}"/>
          </ac:cxnSpMkLst>
        </pc:cxnChg>
        <pc:cxnChg chg="add mod">
          <ac:chgData name="Bach Tran Xuan" userId="a4929d5b9f7c3ed7" providerId="LiveId" clId="{CD6893E4-84BB-4B4D-9388-50FF4B0034AB}" dt="2019-10-01T05:13:49.615" v="1784" actId="164"/>
          <ac:cxnSpMkLst>
            <pc:docMk/>
            <pc:sldMk cId="3202747628" sldId="274"/>
            <ac:cxnSpMk id="64" creationId="{E463B3A9-CEEE-4863-B165-9DF89CCFC788}"/>
          </ac:cxnSpMkLst>
        </pc:cxnChg>
        <pc:cxnChg chg="add mod">
          <ac:chgData name="Bach Tran Xuan" userId="a4929d5b9f7c3ed7" providerId="LiveId" clId="{CD6893E4-84BB-4B4D-9388-50FF4B0034AB}" dt="2019-10-01T05:13:49.615" v="1784" actId="164"/>
          <ac:cxnSpMkLst>
            <pc:docMk/>
            <pc:sldMk cId="3202747628" sldId="274"/>
            <ac:cxnSpMk id="66" creationId="{411A7465-9C1C-4F8C-9DB7-B43BD5769FCF}"/>
          </ac:cxnSpMkLst>
        </pc:cxnChg>
        <pc:cxnChg chg="add mod">
          <ac:chgData name="Bach Tran Xuan" userId="a4929d5b9f7c3ed7" providerId="LiveId" clId="{CD6893E4-84BB-4B4D-9388-50FF4B0034AB}" dt="2019-10-01T05:14:16.366" v="1785" actId="164"/>
          <ac:cxnSpMkLst>
            <pc:docMk/>
            <pc:sldMk cId="3202747628" sldId="274"/>
            <ac:cxnSpMk id="73" creationId="{2940E355-9EAE-40A4-ABB3-16ED9A709977}"/>
          </ac:cxnSpMkLst>
        </pc:cxnChg>
        <pc:cxnChg chg="add mod">
          <ac:chgData name="Bach Tran Xuan" userId="a4929d5b9f7c3ed7" providerId="LiveId" clId="{CD6893E4-84BB-4B4D-9388-50FF4B0034AB}" dt="2019-10-01T05:13:49.615" v="1784" actId="164"/>
          <ac:cxnSpMkLst>
            <pc:docMk/>
            <pc:sldMk cId="3202747628" sldId="274"/>
            <ac:cxnSpMk id="75" creationId="{5C810364-E762-44AA-B96C-B822E014BCCA}"/>
          </ac:cxnSpMkLst>
        </pc:cxnChg>
        <pc:cxnChg chg="add mod">
          <ac:chgData name="Bach Tran Xuan" userId="a4929d5b9f7c3ed7" providerId="LiveId" clId="{CD6893E4-84BB-4B4D-9388-50FF4B0034AB}" dt="2019-10-01T05:13:49.615" v="1784" actId="164"/>
          <ac:cxnSpMkLst>
            <pc:docMk/>
            <pc:sldMk cId="3202747628" sldId="274"/>
            <ac:cxnSpMk id="77" creationId="{B38DFFB6-F351-4911-AFB5-779E8D06583D}"/>
          </ac:cxnSpMkLst>
        </pc:cxnChg>
      </pc:sldChg>
      <pc:sldChg chg="add del">
        <pc:chgData name="Bach Tran Xuan" userId="a4929d5b9f7c3ed7" providerId="LiveId" clId="{CD6893E4-84BB-4B4D-9388-50FF4B0034AB}" dt="2019-10-01T04:41:42.434" v="1707"/>
        <pc:sldMkLst>
          <pc:docMk/>
          <pc:sldMk cId="4230044478" sldId="274"/>
        </pc:sldMkLst>
      </pc:sldChg>
      <pc:sldChg chg="add">
        <pc:chgData name="Bach Tran Xuan" userId="a4929d5b9f7c3ed7" providerId="LiveId" clId="{CD6893E4-84BB-4B4D-9388-50FF4B0034AB}" dt="2019-10-01T04:52:30.961" v="1729"/>
        <pc:sldMkLst>
          <pc:docMk/>
          <pc:sldMk cId="324449551" sldId="275"/>
        </pc:sldMkLst>
      </pc:sldChg>
      <pc:sldChg chg="addSp modSp add ord modAnim">
        <pc:chgData name="Bach Tran Xuan" userId="a4929d5b9f7c3ed7" providerId="LiveId" clId="{CD6893E4-84BB-4B4D-9388-50FF4B0034AB}" dt="2019-10-01T06:20:40.868" v="2276" actId="207"/>
        <pc:sldMkLst>
          <pc:docMk/>
          <pc:sldMk cId="2554498768" sldId="275"/>
        </pc:sldMkLst>
        <pc:spChg chg="mod">
          <ac:chgData name="Bach Tran Xuan" userId="a4929d5b9f7c3ed7" providerId="LiveId" clId="{CD6893E4-84BB-4B4D-9388-50FF4B0034AB}" dt="2019-10-01T06:12:11.029" v="2201" actId="404"/>
          <ac:spMkLst>
            <pc:docMk/>
            <pc:sldMk cId="2554498768" sldId="275"/>
            <ac:spMk id="5" creationId="{00000000-0000-0000-0000-000000000000}"/>
          </ac:spMkLst>
        </pc:spChg>
        <pc:spChg chg="mod">
          <ac:chgData name="Bach Tran Xuan" userId="a4929d5b9f7c3ed7" providerId="LiveId" clId="{CD6893E4-84BB-4B4D-9388-50FF4B0034AB}" dt="2019-10-01T06:12:36.404" v="2202" actId="12789"/>
          <ac:spMkLst>
            <pc:docMk/>
            <pc:sldMk cId="2554498768" sldId="275"/>
            <ac:spMk id="7" creationId="{0C19347D-B9AF-43A3-8967-7CECD3EB1211}"/>
          </ac:spMkLst>
        </pc:spChg>
        <pc:spChg chg="mod">
          <ac:chgData name="Bach Tran Xuan" userId="a4929d5b9f7c3ed7" providerId="LiveId" clId="{CD6893E4-84BB-4B4D-9388-50FF4B0034AB}" dt="2019-10-01T06:20:30.832" v="2273" actId="207"/>
          <ac:spMkLst>
            <pc:docMk/>
            <pc:sldMk cId="2554498768" sldId="275"/>
            <ac:spMk id="8" creationId="{85344D8C-2B1F-4835-9CAA-E831A7F03B21}"/>
          </ac:spMkLst>
        </pc:spChg>
        <pc:spChg chg="mod">
          <ac:chgData name="Bach Tran Xuan" userId="a4929d5b9f7c3ed7" providerId="LiveId" clId="{CD6893E4-84BB-4B4D-9388-50FF4B0034AB}" dt="2019-10-01T06:08:37.095" v="2194" actId="12789"/>
          <ac:spMkLst>
            <pc:docMk/>
            <pc:sldMk cId="2554498768" sldId="275"/>
            <ac:spMk id="14" creationId="{9AD6225D-64F7-44D2-B205-7604FF03247B}"/>
          </ac:spMkLst>
        </pc:spChg>
        <pc:spChg chg="mod">
          <ac:chgData name="Bach Tran Xuan" userId="a4929d5b9f7c3ed7" providerId="LiveId" clId="{CD6893E4-84BB-4B4D-9388-50FF4B0034AB}" dt="2019-10-01T06:20:33.738" v="2274" actId="207"/>
          <ac:spMkLst>
            <pc:docMk/>
            <pc:sldMk cId="2554498768" sldId="275"/>
            <ac:spMk id="15" creationId="{B3431394-3AB1-4309-B4C8-85467E6E517E}"/>
          </ac:spMkLst>
        </pc:spChg>
        <pc:spChg chg="mod">
          <ac:chgData name="Bach Tran Xuan" userId="a4929d5b9f7c3ed7" providerId="LiveId" clId="{CD6893E4-84BB-4B4D-9388-50FF4B0034AB}" dt="2019-10-01T06:06:34.103" v="2193" actId="12789"/>
          <ac:spMkLst>
            <pc:docMk/>
            <pc:sldMk cId="2554498768" sldId="275"/>
            <ac:spMk id="20" creationId="{B4B7E834-A692-4295-8291-B84B77D025CD}"/>
          </ac:spMkLst>
        </pc:spChg>
        <pc:spChg chg="mod">
          <ac:chgData name="Bach Tran Xuan" userId="a4929d5b9f7c3ed7" providerId="LiveId" clId="{CD6893E4-84BB-4B4D-9388-50FF4B0034AB}" dt="2019-10-01T06:20:40.868" v="2276" actId="207"/>
          <ac:spMkLst>
            <pc:docMk/>
            <pc:sldMk cId="2554498768" sldId="275"/>
            <ac:spMk id="21" creationId="{6DB7A85A-A27F-4528-BBF5-1EEE97101F01}"/>
          </ac:spMkLst>
        </pc:spChg>
        <pc:spChg chg="mod">
          <ac:chgData name="Bach Tran Xuan" userId="a4929d5b9f7c3ed7" providerId="LiveId" clId="{CD6893E4-84BB-4B4D-9388-50FF4B0034AB}" dt="2019-10-01T06:05:39.960" v="2191" actId="12789"/>
          <ac:spMkLst>
            <pc:docMk/>
            <pc:sldMk cId="2554498768" sldId="275"/>
            <ac:spMk id="28" creationId="{7E035522-50F6-46A0-8293-1F175AC658A5}"/>
          </ac:spMkLst>
        </pc:spChg>
        <pc:spChg chg="mod">
          <ac:chgData name="Bach Tran Xuan" userId="a4929d5b9f7c3ed7" providerId="LiveId" clId="{CD6893E4-84BB-4B4D-9388-50FF4B0034AB}" dt="2019-10-01T06:20:37.771" v="2275" actId="207"/>
          <ac:spMkLst>
            <pc:docMk/>
            <pc:sldMk cId="2554498768" sldId="275"/>
            <ac:spMk id="29" creationId="{8778DD3B-F531-4B24-B118-8C22E80F3C28}"/>
          </ac:spMkLst>
        </pc:spChg>
        <pc:spChg chg="add mod">
          <ac:chgData name="Bach Tran Xuan" userId="a4929d5b9f7c3ed7" providerId="LiveId" clId="{CD6893E4-84BB-4B4D-9388-50FF4B0034AB}" dt="2019-10-01T06:15:45.867" v="2247" actId="207"/>
          <ac:spMkLst>
            <pc:docMk/>
            <pc:sldMk cId="2554498768" sldId="275"/>
            <ac:spMk id="34" creationId="{CD8E5308-9822-4E6F-B8DD-A9331B3D00D9}"/>
          </ac:spMkLst>
        </pc:spChg>
        <pc:grpChg chg="mod">
          <ac:chgData name="Bach Tran Xuan" userId="a4929d5b9f7c3ed7" providerId="LiveId" clId="{CD6893E4-84BB-4B4D-9388-50FF4B0034AB}" dt="2019-10-01T06:13:02.633" v="2204" actId="120"/>
          <ac:grpSpMkLst>
            <pc:docMk/>
            <pc:sldMk cId="2554498768" sldId="275"/>
            <ac:grpSpMk id="12" creationId="{AF5B761A-F701-4E79-9163-7A208ACFCEEE}"/>
          </ac:grpSpMkLst>
        </pc:grpChg>
        <pc:grpChg chg="mod">
          <ac:chgData name="Bach Tran Xuan" userId="a4929d5b9f7c3ed7" providerId="LiveId" clId="{CD6893E4-84BB-4B4D-9388-50FF4B0034AB}" dt="2019-10-01T06:19:20.220" v="2262"/>
          <ac:grpSpMkLst>
            <pc:docMk/>
            <pc:sldMk cId="2554498768" sldId="275"/>
            <ac:grpSpMk id="13" creationId="{FD9F9854-6DFA-4F1D-968A-30CC678D248E}"/>
          </ac:grpSpMkLst>
        </pc:grpChg>
        <pc:grpChg chg="add mod">
          <ac:chgData name="Bach Tran Xuan" userId="a4929d5b9f7c3ed7" providerId="LiveId" clId="{CD6893E4-84BB-4B4D-9388-50FF4B0034AB}" dt="2019-10-01T06:06:34.103" v="2193" actId="12789"/>
          <ac:grpSpMkLst>
            <pc:docMk/>
            <pc:sldMk cId="2554498768" sldId="275"/>
            <ac:grpSpMk id="19" creationId="{F3671B39-6232-46DB-8436-4C3DDA985973}"/>
          </ac:grpSpMkLst>
        </pc:grpChg>
        <pc:grpChg chg="mod">
          <ac:chgData name="Bach Tran Xuan" userId="a4929d5b9f7c3ed7" providerId="LiveId" clId="{CD6893E4-84BB-4B4D-9388-50FF4B0034AB}" dt="2019-10-01T06:20:37.771" v="2275" actId="207"/>
          <ac:grpSpMkLst>
            <pc:docMk/>
            <pc:sldMk cId="2554498768" sldId="275"/>
            <ac:grpSpMk id="27" creationId="{4DE62966-EFFB-4B71-9C8B-DB0317539D2E}"/>
          </ac:grpSpMkLst>
        </pc:grpChg>
        <pc:cxnChg chg="mod">
          <ac:chgData name="Bach Tran Xuan" userId="a4929d5b9f7c3ed7" providerId="LiveId" clId="{CD6893E4-84BB-4B4D-9388-50FF4B0034AB}" dt="2019-10-01T06:13:02.633" v="2204" actId="120"/>
          <ac:cxnSpMkLst>
            <pc:docMk/>
            <pc:sldMk cId="2554498768" sldId="275"/>
            <ac:cxnSpMk id="10" creationId="{647F1A55-0245-4754-8C03-2580BA397E15}"/>
          </ac:cxnSpMkLst>
        </pc:cxnChg>
        <pc:cxnChg chg="mod">
          <ac:chgData name="Bach Tran Xuan" userId="a4929d5b9f7c3ed7" providerId="LiveId" clId="{CD6893E4-84BB-4B4D-9388-50FF4B0034AB}" dt="2019-10-01T06:19:20.220" v="2262"/>
          <ac:cxnSpMkLst>
            <pc:docMk/>
            <pc:sldMk cId="2554498768" sldId="275"/>
            <ac:cxnSpMk id="16" creationId="{E1E01C2F-54B0-4726-BFC4-5924DA8B5F01}"/>
          </ac:cxnSpMkLst>
        </pc:cxnChg>
        <pc:cxnChg chg="mod">
          <ac:chgData name="Bach Tran Xuan" userId="a4929d5b9f7c3ed7" providerId="LiveId" clId="{CD6893E4-84BB-4B4D-9388-50FF4B0034AB}" dt="2019-10-01T06:06:34.103" v="2193" actId="12789"/>
          <ac:cxnSpMkLst>
            <pc:docMk/>
            <pc:sldMk cId="2554498768" sldId="275"/>
            <ac:cxnSpMk id="22" creationId="{36DB2CCE-D95E-4F91-A9D9-EC48E313CF2B}"/>
          </ac:cxnSpMkLst>
        </pc:cxnChg>
        <pc:cxnChg chg="mod">
          <ac:chgData name="Bach Tran Xuan" userId="a4929d5b9f7c3ed7" providerId="LiveId" clId="{CD6893E4-84BB-4B4D-9388-50FF4B0034AB}" dt="2019-10-01T06:20:37.771" v="2275" actId="207"/>
          <ac:cxnSpMkLst>
            <pc:docMk/>
            <pc:sldMk cId="2554498768" sldId="275"/>
            <ac:cxnSpMk id="30" creationId="{B5899AFD-B42E-4030-8FC5-42D9A2F31896}"/>
          </ac:cxnSpMkLst>
        </pc:cxnChg>
      </pc:sldChg>
      <pc:sldChg chg="addSp modSp add modAnim">
        <pc:chgData name="Bach Tran Xuan" userId="a4929d5b9f7c3ed7" providerId="LiveId" clId="{CD6893E4-84BB-4B4D-9388-50FF4B0034AB}" dt="2019-10-01T05:55:57.503" v="2157"/>
        <pc:sldMkLst>
          <pc:docMk/>
          <pc:sldMk cId="1277639368" sldId="276"/>
        </pc:sldMkLst>
        <pc:spChg chg="mod">
          <ac:chgData name="Bach Tran Xuan" userId="a4929d5b9f7c3ed7" providerId="LiveId" clId="{CD6893E4-84BB-4B4D-9388-50FF4B0034AB}" dt="2019-10-01T05:33:26.069" v="2028" actId="20577"/>
          <ac:spMkLst>
            <pc:docMk/>
            <pc:sldMk cId="1277639368" sldId="276"/>
            <ac:spMk id="3" creationId="{00000000-0000-0000-0000-000000000000}"/>
          </ac:spMkLst>
        </pc:spChg>
        <pc:spChg chg="add mod">
          <ac:chgData name="Bach Tran Xuan" userId="a4929d5b9f7c3ed7" providerId="LiveId" clId="{CD6893E4-84BB-4B4D-9388-50FF4B0034AB}" dt="2019-10-01T05:53:35.341" v="2145" actId="164"/>
          <ac:spMkLst>
            <pc:docMk/>
            <pc:sldMk cId="1277639368" sldId="276"/>
            <ac:spMk id="36" creationId="{AC90F086-AEEE-4F79-BEB8-80BE23CB8186}"/>
          </ac:spMkLst>
        </pc:spChg>
        <pc:spChg chg="mod">
          <ac:chgData name="Bach Tran Xuan" userId="a4929d5b9f7c3ed7" providerId="LiveId" clId="{CD6893E4-84BB-4B4D-9388-50FF4B0034AB}" dt="2019-10-01T05:24:10.204" v="1875" actId="20577"/>
          <ac:spMkLst>
            <pc:docMk/>
            <pc:sldMk cId="1277639368" sldId="276"/>
            <ac:spMk id="100" creationId="{E0D67191-6B98-437C-9A5A-DF395882E106}"/>
          </ac:spMkLst>
        </pc:spChg>
        <pc:grpChg chg="add mod">
          <ac:chgData name="Bach Tran Xuan" userId="a4929d5b9f7c3ed7" providerId="LiveId" clId="{CD6893E4-84BB-4B4D-9388-50FF4B0034AB}" dt="2019-10-01T05:53:35.341" v="2145" actId="164"/>
          <ac:grpSpMkLst>
            <pc:docMk/>
            <pc:sldMk cId="1277639368" sldId="276"/>
            <ac:grpSpMk id="5" creationId="{04591416-0D37-4119-A393-C3EFF3DDD741}"/>
          </ac:grpSpMkLst>
        </pc:grpChg>
        <pc:grpChg chg="mod">
          <ac:chgData name="Bach Tran Xuan" userId="a4929d5b9f7c3ed7" providerId="LiveId" clId="{CD6893E4-84BB-4B4D-9388-50FF4B0034AB}" dt="2019-10-01T05:53:35.341" v="2145" actId="164"/>
          <ac:grpSpMkLst>
            <pc:docMk/>
            <pc:sldMk cId="1277639368" sldId="276"/>
            <ac:grpSpMk id="99" creationId="{A71FD1BB-6B62-4055-996F-C1D5A69C2AAC}"/>
          </ac:grpSpMkLst>
        </pc:grpChg>
      </pc:sldChg>
      <pc:sldChg chg="add">
        <pc:chgData name="Bach Tran Xuan" userId="a4929d5b9f7c3ed7" providerId="LiveId" clId="{CD6893E4-84BB-4B4D-9388-50FF4B0034AB}" dt="2019-10-01T05:18:20.795" v="1798"/>
        <pc:sldMkLst>
          <pc:docMk/>
          <pc:sldMk cId="3536641106" sldId="276"/>
        </pc:sldMkLst>
      </pc:sldChg>
      <pc:sldChg chg="addSp modSp add modAnim">
        <pc:chgData name="Bach Tran Xuan" userId="a4929d5b9f7c3ed7" providerId="LiveId" clId="{CD6893E4-84BB-4B4D-9388-50FF4B0034AB}" dt="2019-10-01T05:59:39.848" v="2164"/>
        <pc:sldMkLst>
          <pc:docMk/>
          <pc:sldMk cId="1214724141" sldId="277"/>
        </pc:sldMkLst>
        <pc:spChg chg="mod">
          <ac:chgData name="Bach Tran Xuan" userId="a4929d5b9f7c3ed7" providerId="LiveId" clId="{CD6893E4-84BB-4B4D-9388-50FF4B0034AB}" dt="2019-10-01T05:33:34.928" v="2041" actId="20577"/>
          <ac:spMkLst>
            <pc:docMk/>
            <pc:sldMk cId="1214724141" sldId="277"/>
            <ac:spMk id="3" creationId="{00000000-0000-0000-0000-000000000000}"/>
          </ac:spMkLst>
        </pc:spChg>
        <pc:spChg chg="add mod">
          <ac:chgData name="Bach Tran Xuan" userId="a4929d5b9f7c3ed7" providerId="LiveId" clId="{CD6893E4-84BB-4B4D-9388-50FF4B0034AB}" dt="2019-10-01T05:58:37.719" v="2161" actId="164"/>
          <ac:spMkLst>
            <pc:docMk/>
            <pc:sldMk cId="1214724141" sldId="277"/>
            <ac:spMk id="22" creationId="{A22F1B5D-892D-4C5C-9594-D6FBF64A6238}"/>
          </ac:spMkLst>
        </pc:spChg>
        <pc:spChg chg="add mod">
          <ac:chgData name="Bach Tran Xuan" userId="a4929d5b9f7c3ed7" providerId="LiveId" clId="{CD6893E4-84BB-4B4D-9388-50FF4B0034AB}" dt="2019-10-01T05:53:59.355" v="2148" actId="164"/>
          <ac:spMkLst>
            <pc:docMk/>
            <pc:sldMk cId="1214724141" sldId="277"/>
            <ac:spMk id="45" creationId="{2547623F-9690-4D35-A5F0-48535F373736}"/>
          </ac:spMkLst>
        </pc:spChg>
        <pc:spChg chg="mod">
          <ac:chgData name="Bach Tran Xuan" userId="a4929d5b9f7c3ed7" providerId="LiveId" clId="{CD6893E4-84BB-4B4D-9388-50FF4B0034AB}" dt="2019-10-01T05:58:37.719" v="2161" actId="164"/>
          <ac:spMkLst>
            <pc:docMk/>
            <pc:sldMk cId="1214724141" sldId="277"/>
            <ac:spMk id="100" creationId="{E0D67191-6B98-437C-9A5A-DF395882E106}"/>
          </ac:spMkLst>
        </pc:spChg>
        <pc:grpChg chg="add mod">
          <ac:chgData name="Bach Tran Xuan" userId="a4929d5b9f7c3ed7" providerId="LiveId" clId="{CD6893E4-84BB-4B4D-9388-50FF4B0034AB}" dt="2019-10-01T05:53:59.355" v="2148" actId="164"/>
          <ac:grpSpMkLst>
            <pc:docMk/>
            <pc:sldMk cId="1214724141" sldId="277"/>
            <ac:grpSpMk id="21" creationId="{7B4959A3-B855-4E9A-9EC7-55DF3DC47B85}"/>
          </ac:grpSpMkLst>
        </pc:grpChg>
        <pc:grpChg chg="add mod">
          <ac:chgData name="Bach Tran Xuan" userId="a4929d5b9f7c3ed7" providerId="LiveId" clId="{CD6893E4-84BB-4B4D-9388-50FF4B0034AB}" dt="2019-10-01T05:58:37.719" v="2161" actId="164"/>
          <ac:grpSpMkLst>
            <pc:docMk/>
            <pc:sldMk cId="1214724141" sldId="277"/>
            <ac:grpSpMk id="23" creationId="{261CD307-C956-4122-8B35-B45256B47A14}"/>
          </ac:grpSpMkLst>
        </pc:grpChg>
        <pc:grpChg chg="mod">
          <ac:chgData name="Bach Tran Xuan" userId="a4929d5b9f7c3ed7" providerId="LiveId" clId="{CD6893E4-84BB-4B4D-9388-50FF4B0034AB}" dt="2019-10-01T05:53:59.355" v="2148" actId="164"/>
          <ac:grpSpMkLst>
            <pc:docMk/>
            <pc:sldMk cId="1214724141" sldId="277"/>
            <ac:grpSpMk id="99" creationId="{A71FD1BB-6B62-4055-996F-C1D5A69C2AAC}"/>
          </ac:grpSpMkLst>
        </pc:grpChg>
      </pc:sldChg>
      <pc:sldChg chg="addSp modSp add modAnim">
        <pc:chgData name="Bach Tran Xuan" userId="a4929d5b9f7c3ed7" providerId="LiveId" clId="{CD6893E4-84BB-4B4D-9388-50FF4B0034AB}" dt="2019-10-01T08:40:33.322" v="4844" actId="20577"/>
        <pc:sldMkLst>
          <pc:docMk/>
          <pc:sldMk cId="673127630" sldId="278"/>
        </pc:sldMkLst>
        <pc:spChg chg="add mod">
          <ac:chgData name="Bach Tran Xuan" userId="a4929d5b9f7c3ed7" providerId="LiveId" clId="{CD6893E4-84BB-4B4D-9388-50FF4B0034AB}" dt="2019-10-01T05:54:30.977" v="2154" actId="164"/>
          <ac:spMkLst>
            <pc:docMk/>
            <pc:sldMk cId="673127630" sldId="278"/>
            <ac:spMk id="36" creationId="{0A3E851E-3524-4EB5-8616-11A8E773BBDA}"/>
          </ac:spMkLst>
        </pc:spChg>
        <pc:spChg chg="add mod">
          <ac:chgData name="Bach Tran Xuan" userId="a4929d5b9f7c3ed7" providerId="LiveId" clId="{CD6893E4-84BB-4B4D-9388-50FF4B0034AB}" dt="2019-10-01T05:51:25.808" v="2136" actId="164"/>
          <ac:spMkLst>
            <pc:docMk/>
            <pc:sldMk cId="673127630" sldId="278"/>
            <ac:spMk id="45" creationId="{70992AD0-A993-4574-AEB3-025864E796B8}"/>
          </ac:spMkLst>
        </pc:spChg>
        <pc:spChg chg="add mod">
          <ac:chgData name="Bach Tran Xuan" userId="a4929d5b9f7c3ed7" providerId="LiveId" clId="{CD6893E4-84BB-4B4D-9388-50FF4B0034AB}" dt="2019-10-01T05:51:25.808" v="2136" actId="164"/>
          <ac:spMkLst>
            <pc:docMk/>
            <pc:sldMk cId="673127630" sldId="278"/>
            <ac:spMk id="53" creationId="{A31C4ADE-25E6-4045-BF3B-D432E0542820}"/>
          </ac:spMkLst>
        </pc:spChg>
        <pc:spChg chg="add mod">
          <ac:chgData name="Bach Tran Xuan" userId="a4929d5b9f7c3ed7" providerId="LiveId" clId="{CD6893E4-84BB-4B4D-9388-50FF4B0034AB}" dt="2019-10-01T05:51:25.808" v="2136" actId="164"/>
          <ac:spMkLst>
            <pc:docMk/>
            <pc:sldMk cId="673127630" sldId="278"/>
            <ac:spMk id="59" creationId="{4706C08D-B46F-4308-BE92-17885EBDAA3E}"/>
          </ac:spMkLst>
        </pc:spChg>
        <pc:spChg chg="add mod">
          <ac:chgData name="Bach Tran Xuan" userId="a4929d5b9f7c3ed7" providerId="LiveId" clId="{CD6893E4-84BB-4B4D-9388-50FF4B0034AB}" dt="2019-10-01T05:51:25.808" v="2136" actId="164"/>
          <ac:spMkLst>
            <pc:docMk/>
            <pc:sldMk cId="673127630" sldId="278"/>
            <ac:spMk id="63" creationId="{616B181C-D53D-44B4-A5E4-7001C7C44D1B}"/>
          </ac:spMkLst>
        </pc:spChg>
        <pc:spChg chg="add mod">
          <ac:chgData name="Bach Tran Xuan" userId="a4929d5b9f7c3ed7" providerId="LiveId" clId="{CD6893E4-84BB-4B4D-9388-50FF4B0034AB}" dt="2019-10-01T05:51:25.808" v="2136" actId="164"/>
          <ac:spMkLst>
            <pc:docMk/>
            <pc:sldMk cId="673127630" sldId="278"/>
            <ac:spMk id="68" creationId="{BEA260DE-20A8-4005-82CA-54017B1FB885}"/>
          </ac:spMkLst>
        </pc:spChg>
        <pc:spChg chg="add mod">
          <ac:chgData name="Bach Tran Xuan" userId="a4929d5b9f7c3ed7" providerId="LiveId" clId="{CD6893E4-84BB-4B4D-9388-50FF4B0034AB}" dt="2019-10-01T05:51:25.808" v="2136" actId="164"/>
          <ac:spMkLst>
            <pc:docMk/>
            <pc:sldMk cId="673127630" sldId="278"/>
            <ac:spMk id="72" creationId="{EA225F7B-01F6-4D81-8EC1-07F58B2A2426}"/>
          </ac:spMkLst>
        </pc:spChg>
        <pc:spChg chg="mod">
          <ac:chgData name="Bach Tran Xuan" userId="a4929d5b9f7c3ed7" providerId="LiveId" clId="{CD6893E4-84BB-4B4D-9388-50FF4B0034AB}" dt="2019-10-01T08:40:33.322" v="4844" actId="20577"/>
          <ac:spMkLst>
            <pc:docMk/>
            <pc:sldMk cId="673127630" sldId="278"/>
            <ac:spMk id="100" creationId="{E0D67191-6B98-437C-9A5A-DF395882E106}"/>
          </ac:spMkLst>
        </pc:spChg>
        <pc:grpChg chg="add mod">
          <ac:chgData name="Bach Tran Xuan" userId="a4929d5b9f7c3ed7" providerId="LiveId" clId="{CD6893E4-84BB-4B4D-9388-50FF4B0034AB}" dt="2019-10-01T05:51:45.697" v="2137" actId="164"/>
          <ac:grpSpMkLst>
            <pc:docMk/>
            <pc:sldMk cId="673127630" sldId="278"/>
            <ac:grpSpMk id="39" creationId="{E473E035-DC89-4728-8C0F-089812FD13EB}"/>
          </ac:grpSpMkLst>
        </pc:grpChg>
        <pc:grpChg chg="add mod">
          <ac:chgData name="Bach Tran Xuan" userId="a4929d5b9f7c3ed7" providerId="LiveId" clId="{CD6893E4-84BB-4B4D-9388-50FF4B0034AB}" dt="2019-10-01T05:54:30.977" v="2154" actId="164"/>
          <ac:grpSpMkLst>
            <pc:docMk/>
            <pc:sldMk cId="673127630" sldId="278"/>
            <ac:grpSpMk id="41" creationId="{C5E2E3FB-0BE8-429D-9772-5197C859C8FF}"/>
          </ac:grpSpMkLst>
        </pc:grpChg>
        <pc:grpChg chg="add mod">
          <ac:chgData name="Bach Tran Xuan" userId="a4929d5b9f7c3ed7" providerId="LiveId" clId="{CD6893E4-84BB-4B4D-9388-50FF4B0034AB}" dt="2019-10-01T05:54:30.977" v="2154" actId="164"/>
          <ac:grpSpMkLst>
            <pc:docMk/>
            <pc:sldMk cId="673127630" sldId="278"/>
            <ac:grpSpMk id="42" creationId="{93C21E04-C2E2-4A02-8156-8E3636189C7A}"/>
          </ac:grpSpMkLst>
        </pc:grpChg>
        <pc:grpChg chg="mod">
          <ac:chgData name="Bach Tran Xuan" userId="a4929d5b9f7c3ed7" providerId="LiveId" clId="{CD6893E4-84BB-4B4D-9388-50FF4B0034AB}" dt="2019-10-01T05:51:25.808" v="2136" actId="164"/>
          <ac:grpSpMkLst>
            <pc:docMk/>
            <pc:sldMk cId="673127630" sldId="278"/>
            <ac:grpSpMk id="99" creationId="{A71FD1BB-6B62-4055-996F-C1D5A69C2AAC}"/>
          </ac:grpSpMkLst>
        </pc:grpChg>
        <pc:cxnChg chg="add mod">
          <ac:chgData name="Bach Tran Xuan" userId="a4929d5b9f7c3ed7" providerId="LiveId" clId="{CD6893E4-84BB-4B4D-9388-50FF4B0034AB}" dt="2019-10-01T05:51:45.697" v="2137" actId="164"/>
          <ac:cxnSpMkLst>
            <pc:docMk/>
            <pc:sldMk cId="673127630" sldId="278"/>
            <ac:cxnSpMk id="40" creationId="{3F829467-6E51-44CA-AAE7-F685C8856AE0}"/>
          </ac:cxnSpMkLst>
        </pc:cxnChg>
        <pc:cxnChg chg="add mod">
          <ac:chgData name="Bach Tran Xuan" userId="a4929d5b9f7c3ed7" providerId="LiveId" clId="{CD6893E4-84BB-4B4D-9388-50FF4B0034AB}" dt="2019-10-01T05:51:45.697" v="2137" actId="164"/>
          <ac:cxnSpMkLst>
            <pc:docMk/>
            <pc:sldMk cId="673127630" sldId="278"/>
            <ac:cxnSpMk id="46" creationId="{2A695F62-FA6E-4B7A-8FFE-386B34842195}"/>
          </ac:cxnSpMkLst>
        </pc:cxnChg>
        <pc:cxnChg chg="add mod">
          <ac:chgData name="Bach Tran Xuan" userId="a4929d5b9f7c3ed7" providerId="LiveId" clId="{CD6893E4-84BB-4B4D-9388-50FF4B0034AB}" dt="2019-10-01T05:51:45.697" v="2137" actId="164"/>
          <ac:cxnSpMkLst>
            <pc:docMk/>
            <pc:sldMk cId="673127630" sldId="278"/>
            <ac:cxnSpMk id="54" creationId="{21CD3DD1-9F45-457F-AB64-A129D46D33A7}"/>
          </ac:cxnSpMkLst>
        </pc:cxnChg>
        <pc:cxnChg chg="add mod">
          <ac:chgData name="Bach Tran Xuan" userId="a4929d5b9f7c3ed7" providerId="LiveId" clId="{CD6893E4-84BB-4B4D-9388-50FF4B0034AB}" dt="2019-10-01T05:51:45.697" v="2137" actId="164"/>
          <ac:cxnSpMkLst>
            <pc:docMk/>
            <pc:sldMk cId="673127630" sldId="278"/>
            <ac:cxnSpMk id="61" creationId="{AA326010-0F5E-4B09-A6DA-E3EA4DCB35C0}"/>
          </ac:cxnSpMkLst>
        </pc:cxnChg>
        <pc:cxnChg chg="add mod">
          <ac:chgData name="Bach Tran Xuan" userId="a4929d5b9f7c3ed7" providerId="LiveId" clId="{CD6893E4-84BB-4B4D-9388-50FF4B0034AB}" dt="2019-10-01T05:51:45.697" v="2137" actId="164"/>
          <ac:cxnSpMkLst>
            <pc:docMk/>
            <pc:sldMk cId="673127630" sldId="278"/>
            <ac:cxnSpMk id="65" creationId="{F80A9E42-3344-4837-8D12-C7A17DF7F8EA}"/>
          </ac:cxnSpMkLst>
        </pc:cxnChg>
        <pc:cxnChg chg="add mod">
          <ac:chgData name="Bach Tran Xuan" userId="a4929d5b9f7c3ed7" providerId="LiveId" clId="{CD6893E4-84BB-4B4D-9388-50FF4B0034AB}" dt="2019-10-01T05:51:45.697" v="2137" actId="164"/>
          <ac:cxnSpMkLst>
            <pc:docMk/>
            <pc:sldMk cId="673127630" sldId="278"/>
            <ac:cxnSpMk id="69" creationId="{1C3609D5-F664-4725-93A8-0EBA42D99BC7}"/>
          </ac:cxnSpMkLst>
        </pc:cxnChg>
      </pc:sldChg>
      <pc:sldChg chg="addSp delSp modSp add ord modAnim">
        <pc:chgData name="Bach Tran Xuan" userId="a4929d5b9f7c3ed7" providerId="LiveId" clId="{CD6893E4-84BB-4B4D-9388-50FF4B0034AB}" dt="2019-10-01T05:56:05.119" v="2158"/>
        <pc:sldMkLst>
          <pc:docMk/>
          <pc:sldMk cId="948908132" sldId="279"/>
        </pc:sldMkLst>
        <pc:spChg chg="add mod">
          <ac:chgData name="Bach Tran Xuan" userId="a4929d5b9f7c3ed7" providerId="LiveId" clId="{CD6893E4-84BB-4B4D-9388-50FF4B0034AB}" dt="2019-10-01T05:38:21.143" v="2092" actId="164"/>
          <ac:spMkLst>
            <pc:docMk/>
            <pc:sldMk cId="948908132" sldId="279"/>
            <ac:spMk id="5" creationId="{368EEC2E-36A0-4BCC-8124-ADF075611E0E}"/>
          </ac:spMkLst>
        </pc:spChg>
        <pc:spChg chg="add mod">
          <ac:chgData name="Bach Tran Xuan" userId="a4929d5b9f7c3ed7" providerId="LiveId" clId="{CD6893E4-84BB-4B4D-9388-50FF4B0034AB}" dt="2019-10-01T05:38:21.143" v="2092" actId="164"/>
          <ac:spMkLst>
            <pc:docMk/>
            <pc:sldMk cId="948908132" sldId="279"/>
            <ac:spMk id="37" creationId="{ED21EC91-869E-481F-B9AC-422E591EDED6}"/>
          </ac:spMkLst>
        </pc:spChg>
        <pc:spChg chg="add mod">
          <ac:chgData name="Bach Tran Xuan" userId="a4929d5b9f7c3ed7" providerId="LiveId" clId="{CD6893E4-84BB-4B4D-9388-50FF4B0034AB}" dt="2019-10-01T05:54:17.712" v="2151" actId="164"/>
          <ac:spMkLst>
            <pc:docMk/>
            <pc:sldMk cId="948908132" sldId="279"/>
            <ac:spMk id="39" creationId="{0A0BD376-D136-4544-9D40-213D15F77980}"/>
          </ac:spMkLst>
        </pc:spChg>
        <pc:spChg chg="mod">
          <ac:chgData name="Bach Tran Xuan" userId="a4929d5b9f7c3ed7" providerId="LiveId" clId="{CD6893E4-84BB-4B4D-9388-50FF4B0034AB}" dt="2019-10-01T05:39:09.867" v="2098" actId="20577"/>
          <ac:spMkLst>
            <pc:docMk/>
            <pc:sldMk cId="948908132" sldId="279"/>
            <ac:spMk id="100" creationId="{E0D67191-6B98-437C-9A5A-DF395882E106}"/>
          </ac:spMkLst>
        </pc:spChg>
        <pc:grpChg chg="add mod">
          <ac:chgData name="Bach Tran Xuan" userId="a4929d5b9f7c3ed7" providerId="LiveId" clId="{CD6893E4-84BB-4B4D-9388-50FF4B0034AB}" dt="2019-10-01T05:38:21.143" v="2092" actId="164"/>
          <ac:grpSpMkLst>
            <pc:docMk/>
            <pc:sldMk cId="948908132" sldId="279"/>
            <ac:grpSpMk id="6" creationId="{30F922DB-AE17-44FD-9CD0-4E544196108B}"/>
          </ac:grpSpMkLst>
        </pc:grpChg>
        <pc:grpChg chg="add mod">
          <ac:chgData name="Bach Tran Xuan" userId="a4929d5b9f7c3ed7" providerId="LiveId" clId="{CD6893E4-84BB-4B4D-9388-50FF4B0034AB}" dt="2019-10-01T05:54:17.712" v="2151" actId="164"/>
          <ac:grpSpMkLst>
            <pc:docMk/>
            <pc:sldMk cId="948908132" sldId="279"/>
            <ac:grpSpMk id="25" creationId="{73870F2E-DA3B-4DF6-91E7-DB3FC6894248}"/>
          </ac:grpSpMkLst>
        </pc:grpChg>
        <pc:grpChg chg="mod">
          <ac:chgData name="Bach Tran Xuan" userId="a4929d5b9f7c3ed7" providerId="LiveId" clId="{CD6893E4-84BB-4B4D-9388-50FF4B0034AB}" dt="2019-10-01T05:54:17.712" v="2151" actId="164"/>
          <ac:grpSpMkLst>
            <pc:docMk/>
            <pc:sldMk cId="948908132" sldId="279"/>
            <ac:grpSpMk id="99" creationId="{A71FD1BB-6B62-4055-996F-C1D5A69C2AAC}"/>
          </ac:grpSpMkLst>
        </pc:grpChg>
        <pc:cxnChg chg="add del">
          <ac:chgData name="Bach Tran Xuan" userId="a4929d5b9f7c3ed7" providerId="LiveId" clId="{CD6893E4-84BB-4B4D-9388-50FF4B0034AB}" dt="2019-10-01T05:47:20.133" v="2115"/>
          <ac:cxnSpMkLst>
            <pc:docMk/>
            <pc:sldMk cId="948908132" sldId="279"/>
            <ac:cxnSpMk id="42" creationId="{0B77812A-02E9-4DD3-B1E2-27CB3524937C}"/>
          </ac:cxnSpMkLst>
        </pc:cxnChg>
        <pc:cxnChg chg="add">
          <ac:chgData name="Bach Tran Xuan" userId="a4929d5b9f7c3ed7" providerId="LiveId" clId="{CD6893E4-84BB-4B4D-9388-50FF4B0034AB}" dt="2019-10-01T05:48:20.757" v="2118"/>
          <ac:cxnSpMkLst>
            <pc:docMk/>
            <pc:sldMk cId="948908132" sldId="279"/>
            <ac:cxnSpMk id="44" creationId="{0C340751-1846-41EF-BA5F-9D2D908A131C}"/>
          </ac:cxnSpMkLst>
        </pc:cxnChg>
      </pc:sldChg>
      <pc:sldChg chg="addSp modSp add modAnim">
        <pc:chgData name="Bach Tran Xuan" userId="a4929d5b9f7c3ed7" providerId="LiveId" clId="{CD6893E4-84BB-4B4D-9388-50FF4B0034AB}" dt="2019-10-01T08:43:08.467" v="4853"/>
        <pc:sldMkLst>
          <pc:docMk/>
          <pc:sldMk cId="349980431" sldId="280"/>
        </pc:sldMkLst>
        <pc:spChg chg="mod">
          <ac:chgData name="Bach Tran Xuan" userId="a4929d5b9f7c3ed7" providerId="LiveId" clId="{CD6893E4-84BB-4B4D-9388-50FF4B0034AB}" dt="2019-10-01T06:29:29.647" v="2412" actId="20577"/>
          <ac:spMkLst>
            <pc:docMk/>
            <pc:sldMk cId="349980431" sldId="280"/>
            <ac:spMk id="5" creationId="{00000000-0000-0000-0000-000000000000}"/>
          </ac:spMkLst>
        </pc:spChg>
        <pc:spChg chg="add">
          <ac:chgData name="Bach Tran Xuan" userId="a4929d5b9f7c3ed7" providerId="LiveId" clId="{CD6893E4-84BB-4B4D-9388-50FF4B0034AB}" dt="2019-10-01T06:36:09.653" v="2724"/>
          <ac:spMkLst>
            <pc:docMk/>
            <pc:sldMk cId="349980431" sldId="280"/>
            <ac:spMk id="119" creationId="{9D325D02-108F-4631-8016-22CAB8DDBB26}"/>
          </ac:spMkLst>
        </pc:spChg>
        <pc:grpChg chg="add">
          <ac:chgData name="Bach Tran Xuan" userId="a4929d5b9f7c3ed7" providerId="LiveId" clId="{CD6893E4-84BB-4B4D-9388-50FF4B0034AB}" dt="2019-10-01T06:27:05.599" v="2281"/>
          <ac:grpSpMkLst>
            <pc:docMk/>
            <pc:sldMk cId="349980431" sldId="280"/>
            <ac:grpSpMk id="71" creationId="{02CAED90-FFD8-4668-8295-CEE08ADF99E8}"/>
          </ac:grpSpMkLst>
        </pc:grpChg>
      </pc:sldChg>
      <pc:sldChg chg="add ord">
        <pc:chgData name="Bach Tran Xuan" userId="a4929d5b9f7c3ed7" providerId="LiveId" clId="{CD6893E4-84BB-4B4D-9388-50FF4B0034AB}" dt="2019-10-01T06:22:24.621" v="2278"/>
        <pc:sldMkLst>
          <pc:docMk/>
          <pc:sldMk cId="2032337747" sldId="280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844777629" sldId="281"/>
        </pc:sldMkLst>
      </pc:sldChg>
      <pc:sldChg chg="addSp modSp add modAnim">
        <pc:chgData name="Bach Tran Xuan" userId="a4929d5b9f7c3ed7" providerId="LiveId" clId="{CD6893E4-84BB-4B4D-9388-50FF4B0034AB}" dt="2019-10-01T06:51:44.210" v="2881"/>
        <pc:sldMkLst>
          <pc:docMk/>
          <pc:sldMk cId="2721150970" sldId="281"/>
        </pc:sldMkLst>
        <pc:spChg chg="mod">
          <ac:chgData name="Bach Tran Xuan" userId="a4929d5b9f7c3ed7" providerId="LiveId" clId="{CD6893E4-84BB-4B4D-9388-50FF4B0034AB}" dt="2019-10-01T06:35:49.582" v="2723" actId="20577"/>
          <ac:spMkLst>
            <pc:docMk/>
            <pc:sldMk cId="2721150970" sldId="281"/>
            <ac:spMk id="5" creationId="{00000000-0000-0000-0000-000000000000}"/>
          </ac:spMkLst>
        </pc:spChg>
        <pc:spChg chg="add mod">
          <ac:chgData name="Bach Tran Xuan" userId="a4929d5b9f7c3ed7" providerId="LiveId" clId="{CD6893E4-84BB-4B4D-9388-50FF4B0034AB}" dt="2019-10-01T06:41:28.220" v="2737"/>
          <ac:spMkLst>
            <pc:docMk/>
            <pc:sldMk cId="2721150970" sldId="281"/>
            <ac:spMk id="36" creationId="{76ABE582-FC59-4775-9F75-2812C14F2869}"/>
          </ac:spMkLst>
        </pc:spChg>
        <pc:spChg chg="add mod">
          <ac:chgData name="Bach Tran Xuan" userId="a4929d5b9f7c3ed7" providerId="LiveId" clId="{CD6893E4-84BB-4B4D-9388-50FF4B0034AB}" dt="2019-10-01T06:41:46.862" v="2741"/>
          <ac:spMkLst>
            <pc:docMk/>
            <pc:sldMk cId="2721150970" sldId="281"/>
            <ac:spMk id="37" creationId="{3F8ABEB2-A888-4FD9-893A-3A6C33B53EA0}"/>
          </ac:spMkLst>
        </pc:spChg>
        <pc:graphicFrameChg chg="add mod">
          <ac:chgData name="Bach Tran Xuan" userId="a4929d5b9f7c3ed7" providerId="LiveId" clId="{CD6893E4-84BB-4B4D-9388-50FF4B0034AB}" dt="2019-10-01T06:51:44.210" v="2881"/>
          <ac:graphicFrameMkLst>
            <pc:docMk/>
            <pc:sldMk cId="2721150970" sldId="281"/>
            <ac:graphicFrameMk id="6" creationId="{7FDCB562-5161-4E94-A377-1C4A2F81C4C3}"/>
          </ac:graphicFrameMkLst>
        </pc:graphicFrameChg>
        <pc:graphicFrameChg chg="add mod">
          <ac:chgData name="Bach Tran Xuan" userId="a4929d5b9f7c3ed7" providerId="LiveId" clId="{CD6893E4-84BB-4B4D-9388-50FF4B0034AB}" dt="2019-10-01T06:50:20.551" v="2876" actId="207"/>
          <ac:graphicFrameMkLst>
            <pc:docMk/>
            <pc:sldMk cId="2721150970" sldId="281"/>
            <ac:graphicFrameMk id="9" creationId="{E1C6872B-632A-43BA-97FC-81F69FC7876A}"/>
          </ac:graphicFrameMkLst>
        </pc:graphicFrameChg>
        <pc:graphicFrameChg chg="add mod">
          <ac:chgData name="Bach Tran Xuan" userId="a4929d5b9f7c3ed7" providerId="LiveId" clId="{CD6893E4-84BB-4B4D-9388-50FF4B0034AB}" dt="2019-10-01T06:49:42.128" v="2873" actId="20577"/>
          <ac:graphicFrameMkLst>
            <pc:docMk/>
            <pc:sldMk cId="2721150970" sldId="281"/>
            <ac:graphicFrameMk id="42" creationId="{5625DEED-D219-47F1-B211-F16A3D7DB9ED}"/>
          </ac:graphicFrameMkLst>
        </pc:graphicFrameChg>
      </pc:sldChg>
      <pc:sldChg chg="addSp delSp modSp add modAnim">
        <pc:chgData name="Bach Tran Xuan" userId="a4929d5b9f7c3ed7" providerId="LiveId" clId="{CD6893E4-84BB-4B4D-9388-50FF4B0034AB}" dt="2019-10-01T07:28:00.329" v="3834" actId="20577"/>
        <pc:sldMkLst>
          <pc:docMk/>
          <pc:sldMk cId="4122620332" sldId="282"/>
        </pc:sldMkLst>
        <pc:spChg chg="mod">
          <ac:chgData name="Bach Tran Xuan" userId="a4929d5b9f7c3ed7" providerId="LiveId" clId="{CD6893E4-84BB-4B4D-9388-50FF4B0034AB}" dt="2019-10-01T07:28:00.329" v="3834" actId="20577"/>
          <ac:spMkLst>
            <pc:docMk/>
            <pc:sldMk cId="4122620332" sldId="282"/>
            <ac:spMk id="2" creationId="{00000000-0000-0000-0000-000000000000}"/>
          </ac:spMkLst>
        </pc:spChg>
        <pc:spChg chg="add mod">
          <ac:chgData name="Bach Tran Xuan" userId="a4929d5b9f7c3ed7" providerId="LiveId" clId="{CD6893E4-84BB-4B4D-9388-50FF4B0034AB}" dt="2019-10-01T06:56:04.135" v="2920" actId="12789"/>
          <ac:spMkLst>
            <pc:docMk/>
            <pc:sldMk cId="4122620332" sldId="282"/>
            <ac:spMk id="5" creationId="{01D26594-8889-4055-8523-3099CA1E807F}"/>
          </ac:spMkLst>
        </pc:spChg>
        <pc:spChg chg="add mod">
          <ac:chgData name="Bach Tran Xuan" userId="a4929d5b9f7c3ed7" providerId="LiveId" clId="{CD6893E4-84BB-4B4D-9388-50FF4B0034AB}" dt="2019-10-01T06:56:24.587" v="2923" actId="164"/>
          <ac:spMkLst>
            <pc:docMk/>
            <pc:sldMk cId="4122620332" sldId="282"/>
            <ac:spMk id="7" creationId="{EF8DFB7E-BC03-4FCE-999C-F7027D9A022A}"/>
          </ac:spMkLst>
        </pc:spChg>
        <pc:spChg chg="add mod">
          <ac:chgData name="Bach Tran Xuan" userId="a4929d5b9f7c3ed7" providerId="LiveId" clId="{CD6893E4-84BB-4B4D-9388-50FF4B0034AB}" dt="2019-10-01T06:56:08.761" v="2921" actId="12789"/>
          <ac:spMkLst>
            <pc:docMk/>
            <pc:sldMk cId="4122620332" sldId="282"/>
            <ac:spMk id="10" creationId="{2EC8202A-DCC7-47FB-A660-19DBF9FAD2FD}"/>
          </ac:spMkLst>
        </pc:spChg>
        <pc:spChg chg="add mod">
          <ac:chgData name="Bach Tran Xuan" userId="a4929d5b9f7c3ed7" providerId="LiveId" clId="{CD6893E4-84BB-4B4D-9388-50FF4B0034AB}" dt="2019-10-01T06:56:13.985" v="2922" actId="12789"/>
          <ac:spMkLst>
            <pc:docMk/>
            <pc:sldMk cId="4122620332" sldId="282"/>
            <ac:spMk id="11" creationId="{BA65A069-2E5B-42F1-AAD0-9C105D16F822}"/>
          </ac:spMkLst>
        </pc:spChg>
        <pc:spChg chg="add">
          <ac:chgData name="Bach Tran Xuan" userId="a4929d5b9f7c3ed7" providerId="LiveId" clId="{CD6893E4-84BB-4B4D-9388-50FF4B0034AB}" dt="2019-10-01T06:53:50.718" v="2903"/>
          <ac:spMkLst>
            <pc:docMk/>
            <pc:sldMk cId="4122620332" sldId="282"/>
            <ac:spMk id="12" creationId="{9D62317F-EB03-439F-A0E7-9E61FB9DBA18}"/>
          </ac:spMkLst>
        </pc:spChg>
        <pc:spChg chg="add mod">
          <ac:chgData name="Bach Tran Xuan" userId="a4929d5b9f7c3ed7" providerId="LiveId" clId="{CD6893E4-84BB-4B4D-9388-50FF4B0034AB}" dt="2019-10-01T06:56:28.597" v="2924" actId="164"/>
          <ac:spMkLst>
            <pc:docMk/>
            <pc:sldMk cId="4122620332" sldId="282"/>
            <ac:spMk id="13" creationId="{F39CCA13-ECB8-4DE2-A636-C734F6BF5383}"/>
          </ac:spMkLst>
        </pc:spChg>
        <pc:spChg chg="add mod">
          <ac:chgData name="Bach Tran Xuan" userId="a4929d5b9f7c3ed7" providerId="LiveId" clId="{CD6893E4-84BB-4B4D-9388-50FF4B0034AB}" dt="2019-10-01T06:56:31.860" v="2925" actId="164"/>
          <ac:spMkLst>
            <pc:docMk/>
            <pc:sldMk cId="4122620332" sldId="282"/>
            <ac:spMk id="14" creationId="{FB56FB5E-98D2-4947-A64F-36DE1BE2C77C}"/>
          </ac:spMkLst>
        </pc:spChg>
        <pc:spChg chg="add mod">
          <ac:chgData name="Bach Tran Xuan" userId="a4929d5b9f7c3ed7" providerId="LiveId" clId="{CD6893E4-84BB-4B4D-9388-50FF4B0034AB}" dt="2019-10-01T06:56:24.587" v="2923" actId="164"/>
          <ac:spMkLst>
            <pc:docMk/>
            <pc:sldMk cId="4122620332" sldId="282"/>
            <ac:spMk id="15" creationId="{5588699F-CE1D-48AD-BB3D-7186BED02546}"/>
          </ac:spMkLst>
        </pc:spChg>
        <pc:spChg chg="add mod">
          <ac:chgData name="Bach Tran Xuan" userId="a4929d5b9f7c3ed7" providerId="LiveId" clId="{CD6893E4-84BB-4B4D-9388-50FF4B0034AB}" dt="2019-10-01T06:56:28.597" v="2924" actId="164"/>
          <ac:spMkLst>
            <pc:docMk/>
            <pc:sldMk cId="4122620332" sldId="282"/>
            <ac:spMk id="16" creationId="{F8FF792A-422E-457A-9F87-A1601A6D2351}"/>
          </ac:spMkLst>
        </pc:spChg>
        <pc:spChg chg="add mod">
          <ac:chgData name="Bach Tran Xuan" userId="a4929d5b9f7c3ed7" providerId="LiveId" clId="{CD6893E4-84BB-4B4D-9388-50FF4B0034AB}" dt="2019-10-01T06:56:31.860" v="2925" actId="164"/>
          <ac:spMkLst>
            <pc:docMk/>
            <pc:sldMk cId="4122620332" sldId="282"/>
            <ac:spMk id="17" creationId="{9EC96CE0-35D1-4ADB-9EDD-2A04AF08CBB1}"/>
          </ac:spMkLst>
        </pc:spChg>
        <pc:grpChg chg="add mod">
          <ac:chgData name="Bach Tran Xuan" userId="a4929d5b9f7c3ed7" providerId="LiveId" clId="{CD6893E4-84BB-4B4D-9388-50FF4B0034AB}" dt="2019-10-01T06:56:24.587" v="2923" actId="164"/>
          <ac:grpSpMkLst>
            <pc:docMk/>
            <pc:sldMk cId="4122620332" sldId="282"/>
            <ac:grpSpMk id="8" creationId="{FF6C6F43-808E-4A76-9770-9A5242F7E0F9}"/>
          </ac:grpSpMkLst>
        </pc:grpChg>
        <pc:grpChg chg="add mod">
          <ac:chgData name="Bach Tran Xuan" userId="a4929d5b9f7c3ed7" providerId="LiveId" clId="{CD6893E4-84BB-4B4D-9388-50FF4B0034AB}" dt="2019-10-01T06:56:28.597" v="2924" actId="164"/>
          <ac:grpSpMkLst>
            <pc:docMk/>
            <pc:sldMk cId="4122620332" sldId="282"/>
            <ac:grpSpMk id="18" creationId="{927061A3-1562-494F-B6B4-D9C1394F726F}"/>
          </ac:grpSpMkLst>
        </pc:grpChg>
        <pc:grpChg chg="add mod">
          <ac:chgData name="Bach Tran Xuan" userId="a4929d5b9f7c3ed7" providerId="LiveId" clId="{CD6893E4-84BB-4B4D-9388-50FF4B0034AB}" dt="2019-10-01T06:56:31.860" v="2925" actId="164"/>
          <ac:grpSpMkLst>
            <pc:docMk/>
            <pc:sldMk cId="4122620332" sldId="282"/>
            <ac:grpSpMk id="19" creationId="{A3B259E5-4257-42B8-82BA-123161F65CD8}"/>
          </ac:grpSpMkLst>
        </pc:grpChg>
        <pc:graphicFrameChg chg="del mod">
          <ac:chgData name="Bach Tran Xuan" userId="a4929d5b9f7c3ed7" providerId="LiveId" clId="{CD6893E4-84BB-4B4D-9388-50FF4B0034AB}" dt="2019-10-01T06:52:01.527" v="2890" actId="478"/>
          <ac:graphicFrameMkLst>
            <pc:docMk/>
            <pc:sldMk cId="4122620332" sldId="282"/>
            <ac:graphicFrameMk id="6" creationId="{7FDCB562-5161-4E94-A377-1C4A2F81C4C3}"/>
          </ac:graphicFrameMkLst>
        </pc:graphicFrameChg>
        <pc:graphicFrameChg chg="del mod">
          <ac:chgData name="Bach Tran Xuan" userId="a4929d5b9f7c3ed7" providerId="LiveId" clId="{CD6893E4-84BB-4B4D-9388-50FF4B0034AB}" dt="2019-10-01T06:52:03.521" v="2891" actId="478"/>
          <ac:graphicFrameMkLst>
            <pc:docMk/>
            <pc:sldMk cId="4122620332" sldId="282"/>
            <ac:graphicFrameMk id="9" creationId="{E1C6872B-632A-43BA-97FC-81F69FC7876A}"/>
          </ac:graphicFrameMkLst>
        </pc:graphicFrameChg>
        <pc:graphicFrameChg chg="del mod">
          <ac:chgData name="Bach Tran Xuan" userId="a4929d5b9f7c3ed7" providerId="LiveId" clId="{CD6893E4-84BB-4B4D-9388-50FF4B0034AB}" dt="2019-10-01T06:51:55.598" v="2886" actId="478"/>
          <ac:graphicFrameMkLst>
            <pc:docMk/>
            <pc:sldMk cId="4122620332" sldId="282"/>
            <ac:graphicFrameMk id="42" creationId="{5625DEED-D219-47F1-B211-F16A3D7DB9ED}"/>
          </ac:graphicFrameMkLst>
        </pc:graphicFrameChg>
      </pc:sldChg>
      <pc:sldChg chg="addSp modSp add modAnim">
        <pc:chgData name="Bach Tran Xuan" userId="a4929d5b9f7c3ed7" providerId="LiveId" clId="{CD6893E4-84BB-4B4D-9388-50FF4B0034AB}" dt="2019-10-01T07:28:11.412" v="3853" actId="20577"/>
        <pc:sldMkLst>
          <pc:docMk/>
          <pc:sldMk cId="3222760920" sldId="283"/>
        </pc:sldMkLst>
        <pc:spChg chg="mod">
          <ac:chgData name="Bach Tran Xuan" userId="a4929d5b9f7c3ed7" providerId="LiveId" clId="{CD6893E4-84BB-4B4D-9388-50FF4B0034AB}" dt="2019-10-01T07:28:11.412" v="3853" actId="20577"/>
          <ac:spMkLst>
            <pc:docMk/>
            <pc:sldMk cId="3222760920" sldId="283"/>
            <ac:spMk id="2" creationId="{00000000-0000-0000-0000-000000000000}"/>
          </ac:spMkLst>
        </pc:spChg>
        <pc:spChg chg="mod">
          <ac:chgData name="Bach Tran Xuan" userId="a4929d5b9f7c3ed7" providerId="LiveId" clId="{CD6893E4-84BB-4B4D-9388-50FF4B0034AB}" dt="2019-10-01T06:57:53.541" v="2946" actId="20577"/>
          <ac:spMkLst>
            <pc:docMk/>
            <pc:sldMk cId="3222760920" sldId="283"/>
            <ac:spMk id="3" creationId="{00000000-0000-0000-0000-000000000000}"/>
          </ac:spMkLst>
        </pc:spChg>
        <pc:spChg chg="mod">
          <ac:chgData name="Bach Tran Xuan" userId="a4929d5b9f7c3ed7" providerId="LiveId" clId="{CD6893E4-84BB-4B4D-9388-50FF4B0034AB}" dt="2019-10-01T06:57:24.263" v="2933" actId="6549"/>
          <ac:spMkLst>
            <pc:docMk/>
            <pc:sldMk cId="3222760920" sldId="283"/>
            <ac:spMk id="11" creationId="{BA65A069-2E5B-42F1-AAD0-9C105D16F822}"/>
          </ac:spMkLst>
        </pc:spChg>
        <pc:spChg chg="add mod">
          <ac:chgData name="Bach Tran Xuan" userId="a4929d5b9f7c3ed7" providerId="LiveId" clId="{CD6893E4-84BB-4B4D-9388-50FF4B0034AB}" dt="2019-10-01T07:26:27.923" v="3829" actId="404"/>
          <ac:spMkLst>
            <pc:docMk/>
            <pc:sldMk cId="3222760920" sldId="283"/>
            <ac:spMk id="20" creationId="{F40137ED-61D6-445E-8CD7-6941C7956269}"/>
          </ac:spMkLst>
        </pc:spChg>
      </pc:sldChg>
      <pc:sldChg chg="modSp add">
        <pc:chgData name="Bach Tran Xuan" userId="a4929d5b9f7c3ed7" providerId="LiveId" clId="{CD6893E4-84BB-4B4D-9388-50FF4B0034AB}" dt="2019-10-01T07:29:13.830" v="3855" actId="20577"/>
        <pc:sldMkLst>
          <pc:docMk/>
          <pc:sldMk cId="2290711901" sldId="284"/>
        </pc:sldMkLst>
        <pc:spChg chg="mod">
          <ac:chgData name="Bach Tran Xuan" userId="a4929d5b9f7c3ed7" providerId="LiveId" clId="{CD6893E4-84BB-4B4D-9388-50FF4B0034AB}" dt="2019-10-01T07:29:13.830" v="3855" actId="20577"/>
          <ac:spMkLst>
            <pc:docMk/>
            <pc:sldMk cId="2290711901" sldId="284"/>
            <ac:spMk id="5" creationId="{00000000-0000-0000-0000-000000000000}"/>
          </ac:spMkLst>
        </pc:spChg>
      </pc:sldChg>
      <pc:sldChg chg="addSp modSp add modAnim">
        <pc:chgData name="Bach Tran Xuan" userId="a4929d5b9f7c3ed7" providerId="LiveId" clId="{CD6893E4-84BB-4B4D-9388-50FF4B0034AB}" dt="2019-10-01T08:43:54.868" v="4855"/>
        <pc:sldMkLst>
          <pc:docMk/>
          <pc:sldMk cId="3491376685" sldId="285"/>
        </pc:sldMkLst>
        <pc:spChg chg="add">
          <ac:chgData name="Bach Tran Xuan" userId="a4929d5b9f7c3ed7" providerId="LiveId" clId="{CD6893E4-84BB-4B4D-9388-50FF4B0034AB}" dt="2019-10-01T07:41:19.207" v="3856"/>
          <ac:spMkLst>
            <pc:docMk/>
            <pc:sldMk cId="3491376685" sldId="285"/>
            <ac:spMk id="11" creationId="{552396A7-A283-4425-802C-E7CEAD3D73E6}"/>
          </ac:spMkLst>
        </pc:spChg>
        <pc:spChg chg="add mod">
          <ac:chgData name="Bach Tran Xuan" userId="a4929d5b9f7c3ed7" providerId="LiveId" clId="{CD6893E4-84BB-4B4D-9388-50FF4B0034AB}" dt="2019-10-01T07:47:33.873" v="3986" actId="20577"/>
          <ac:spMkLst>
            <pc:docMk/>
            <pc:sldMk cId="3491376685" sldId="285"/>
            <ac:spMk id="12" creationId="{8A1276CD-AD9C-4EB7-A2A2-93B8D2CDC875}"/>
          </ac:spMkLst>
        </pc:spChg>
        <pc:spChg chg="add">
          <ac:chgData name="Bach Tran Xuan" userId="a4929d5b9f7c3ed7" providerId="LiveId" clId="{CD6893E4-84BB-4B4D-9388-50FF4B0034AB}" dt="2019-10-01T07:47:39.799" v="3987"/>
          <ac:spMkLst>
            <pc:docMk/>
            <pc:sldMk cId="3491376685" sldId="285"/>
            <ac:spMk id="13" creationId="{1D5B6A88-9A71-4BCA-BF77-26EC1867809A}"/>
          </ac:spMkLst>
        </pc:spChg>
        <pc:spChg chg="add mod">
          <ac:chgData name="Bach Tran Xuan" userId="a4929d5b9f7c3ed7" providerId="LiveId" clId="{CD6893E4-84BB-4B4D-9388-50FF4B0034AB}" dt="2019-10-01T07:49:42.460" v="4056" actId="179"/>
          <ac:spMkLst>
            <pc:docMk/>
            <pc:sldMk cId="3491376685" sldId="285"/>
            <ac:spMk id="14" creationId="{D4FE34A6-E87A-44BE-83EB-2327D1188A4B}"/>
          </ac:spMkLst>
        </pc:spChg>
      </pc:sldChg>
      <pc:sldChg chg="add del">
        <pc:chgData name="Bach Tran Xuan" userId="a4929d5b9f7c3ed7" providerId="LiveId" clId="{CD6893E4-84BB-4B4D-9388-50FF4B0034AB}" dt="2019-10-01T07:45:02.526" v="3918"/>
        <pc:sldMkLst>
          <pc:docMk/>
          <pc:sldMk cId="690684584" sldId="286"/>
        </pc:sldMkLst>
      </pc:sldChg>
      <pc:sldChg chg="addSp modSp add modAnim">
        <pc:chgData name="Bach Tran Xuan" userId="a4929d5b9f7c3ed7" providerId="LiveId" clId="{CD6893E4-84BB-4B4D-9388-50FF4B0034AB}" dt="2019-10-01T07:50:32.551" v="4062" actId="14100"/>
        <pc:sldMkLst>
          <pc:docMk/>
          <pc:sldMk cId="1070239855" sldId="286"/>
        </pc:sldMkLst>
        <pc:spChg chg="mod">
          <ac:chgData name="Bach Tran Xuan" userId="a4929d5b9f7c3ed7" providerId="LiveId" clId="{CD6893E4-84BB-4B4D-9388-50FF4B0034AB}" dt="2019-10-01T07:50:08.383" v="4057" actId="20577"/>
          <ac:spMkLst>
            <pc:docMk/>
            <pc:sldMk cId="1070239855" sldId="286"/>
            <ac:spMk id="12" creationId="{8A1276CD-AD9C-4EB7-A2A2-93B8D2CDC875}"/>
          </ac:spMkLst>
        </pc:spChg>
        <pc:graphicFrameChg chg="add mod">
          <ac:chgData name="Bach Tran Xuan" userId="a4929d5b9f7c3ed7" providerId="LiveId" clId="{CD6893E4-84BB-4B4D-9388-50FF4B0034AB}" dt="2019-10-01T07:50:32.551" v="4062" actId="14100"/>
          <ac:graphicFrameMkLst>
            <pc:docMk/>
            <pc:sldMk cId="1070239855" sldId="286"/>
            <ac:graphicFrameMk id="6" creationId="{A47BDC27-44EC-496E-B1E7-78811A0149F3}"/>
          </ac:graphicFrameMkLst>
        </pc:graphicFrameChg>
      </pc:sldChg>
      <pc:sldChg chg="addSp delSp modSp add">
        <pc:chgData name="Bach Tran Xuan" userId="a4929d5b9f7c3ed7" providerId="LiveId" clId="{CD6893E4-84BB-4B4D-9388-50FF4B0034AB}" dt="2019-10-01T07:52:43.870" v="4066" actId="11529"/>
        <pc:sldMkLst>
          <pc:docMk/>
          <pc:sldMk cId="2797168819" sldId="287"/>
        </pc:sldMkLst>
        <pc:spChg chg="add mod">
          <ac:chgData name="Bach Tran Xuan" userId="a4929d5b9f7c3ed7" providerId="LiveId" clId="{CD6893E4-84BB-4B4D-9388-50FF4B0034AB}" dt="2019-10-01T07:52:43.870" v="4066" actId="11529"/>
          <ac:spMkLst>
            <pc:docMk/>
            <pc:sldMk cId="2797168819" sldId="287"/>
            <ac:spMk id="5" creationId="{688FEF11-582D-4889-8A1F-88E70FB1DF23}"/>
          </ac:spMkLst>
        </pc:spChg>
        <pc:graphicFrameChg chg="add">
          <ac:chgData name="Bach Tran Xuan" userId="a4929d5b9f7c3ed7" providerId="LiveId" clId="{CD6893E4-84BB-4B4D-9388-50FF4B0034AB}" dt="2019-10-01T07:51:56.674" v="4065"/>
          <ac:graphicFrameMkLst>
            <pc:docMk/>
            <pc:sldMk cId="2797168819" sldId="287"/>
            <ac:graphicFrameMk id="3" creationId="{E0E92EB8-512D-4BE7-AD8E-BE9635D9F162}"/>
          </ac:graphicFrameMkLst>
        </pc:graphicFrameChg>
        <pc:graphicFrameChg chg="del">
          <ac:chgData name="Bach Tran Xuan" userId="a4929d5b9f7c3ed7" providerId="LiveId" clId="{CD6893E4-84BB-4B4D-9388-50FF4B0034AB}" dt="2019-10-01T07:50:59.226" v="4064" actId="478"/>
          <ac:graphicFrameMkLst>
            <pc:docMk/>
            <pc:sldMk cId="2797168819" sldId="287"/>
            <ac:graphicFrameMk id="6" creationId="{A47BDC27-44EC-496E-B1E7-78811A0149F3}"/>
          </ac:graphicFrameMkLst>
        </pc:graphicFrameChg>
      </pc:sldChg>
      <pc:sldChg chg="modSp add ord modAnim">
        <pc:chgData name="Bach Tran Xuan" userId="a4929d5b9f7c3ed7" providerId="LiveId" clId="{CD6893E4-84BB-4B4D-9388-50FF4B0034AB}" dt="2019-10-01T07:56:40.970" v="4351" actId="20577"/>
        <pc:sldMkLst>
          <pc:docMk/>
          <pc:sldMk cId="883354175" sldId="288"/>
        </pc:sldMkLst>
        <pc:spChg chg="mod">
          <ac:chgData name="Bach Tran Xuan" userId="a4929d5b9f7c3ed7" providerId="LiveId" clId="{CD6893E4-84BB-4B4D-9388-50FF4B0034AB}" dt="2019-10-01T07:56:40.970" v="4351" actId="20577"/>
          <ac:spMkLst>
            <pc:docMk/>
            <pc:sldMk cId="883354175" sldId="288"/>
            <ac:spMk id="12" creationId="{8A1276CD-AD9C-4EB7-A2A2-93B8D2CDC875}"/>
          </ac:spMkLst>
        </pc:spChg>
      </pc:sldChg>
      <pc:sldChg chg="add del">
        <pc:chgData name="Bach Tran Xuan" userId="a4929d5b9f7c3ed7" providerId="LiveId" clId="{CD6893E4-84BB-4B4D-9388-50FF4B0034AB}" dt="2019-10-01T07:53:05.891" v="4068"/>
        <pc:sldMkLst>
          <pc:docMk/>
          <pc:sldMk cId="2290668618" sldId="288"/>
        </pc:sldMkLst>
      </pc:sldChg>
      <pc:sldChg chg="add">
        <pc:chgData name="Bach Tran Xuan" userId="a4929d5b9f7c3ed7" providerId="LiveId" clId="{CD6893E4-84BB-4B4D-9388-50FF4B0034AB}" dt="2019-10-01T08:02:12.824" v="4399"/>
        <pc:sldMkLst>
          <pc:docMk/>
          <pc:sldMk cId="1188601537" sldId="289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2003897530" sldId="290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486299585" sldId="291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502985108" sldId="292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4200048185" sldId="293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430383293" sldId="294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2771840740" sldId="295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4061317749" sldId="296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2949727192" sldId="297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33359501" sldId="298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3579375509" sldId="299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2264709252" sldId="300"/>
        </pc:sldMkLst>
      </pc:sldChg>
      <pc:sldChg chg="add">
        <pc:chgData name="Bach Tran Xuan" userId="a4929d5b9f7c3ed7" providerId="LiveId" clId="{CD6893E4-84BB-4B4D-9388-50FF4B0034AB}" dt="2019-10-01T08:02:22.829" v="4400"/>
        <pc:sldMkLst>
          <pc:docMk/>
          <pc:sldMk cId="4021989927" sldId="301"/>
        </pc:sldMkLst>
      </pc:sldChg>
      <pc:sldChg chg="add">
        <pc:chgData name="Bach Tran Xuan" userId="a4929d5b9f7c3ed7" providerId="LiveId" clId="{CD6893E4-84BB-4B4D-9388-50FF4B0034AB}" dt="2019-10-01T08:02:53.528" v="4401"/>
        <pc:sldMkLst>
          <pc:docMk/>
          <pc:sldMk cId="3738849095" sldId="302"/>
        </pc:sldMkLst>
      </pc:sldChg>
      <pc:sldChg chg="addSp modSp add modAnim">
        <pc:chgData name="Bach Tran Xuan" userId="a4929d5b9f7c3ed7" providerId="LiveId" clId="{CD6893E4-84BB-4B4D-9388-50FF4B0034AB}" dt="2019-10-01T08:42:01.517" v="4846"/>
        <pc:sldMkLst>
          <pc:docMk/>
          <pc:sldMk cId="1225090982" sldId="303"/>
        </pc:sldMkLst>
        <pc:spChg chg="mod">
          <ac:chgData name="Bach Tran Xuan" userId="a4929d5b9f7c3ed7" providerId="LiveId" clId="{CD6893E4-84BB-4B4D-9388-50FF4B0034AB}" dt="2019-10-01T08:12:58.632" v="4571" actId="403"/>
          <ac:spMkLst>
            <pc:docMk/>
            <pc:sldMk cId="1225090982" sldId="303"/>
            <ac:spMk id="5" creationId="{00000000-0000-0000-0000-000000000000}"/>
          </ac:spMkLst>
        </pc:spChg>
        <pc:spChg chg="add mod">
          <ac:chgData name="Bach Tran Xuan" userId="a4929d5b9f7c3ed7" providerId="LiveId" clId="{CD6893E4-84BB-4B4D-9388-50FF4B0034AB}" dt="2019-10-01T08:30:57.293" v="4766" actId="164"/>
          <ac:spMkLst>
            <pc:docMk/>
            <pc:sldMk cId="1225090982" sldId="303"/>
            <ac:spMk id="25" creationId="{72A81369-73FC-492F-A97B-D21B88D1CC41}"/>
          </ac:spMkLst>
        </pc:spChg>
        <pc:spChg chg="add mod">
          <ac:chgData name="Bach Tran Xuan" userId="a4929d5b9f7c3ed7" providerId="LiveId" clId="{CD6893E4-84BB-4B4D-9388-50FF4B0034AB}" dt="2019-10-01T08:30:57.293" v="4766" actId="164"/>
          <ac:spMkLst>
            <pc:docMk/>
            <pc:sldMk cId="1225090982" sldId="303"/>
            <ac:spMk id="27" creationId="{42C8FADF-3CE8-4245-A577-B14D86D5B611}"/>
          </ac:spMkLst>
        </pc:spChg>
        <pc:spChg chg="mod">
          <ac:chgData name="Bach Tran Xuan" userId="a4929d5b9f7c3ed7" providerId="LiveId" clId="{CD6893E4-84BB-4B4D-9388-50FF4B0034AB}" dt="2019-10-01T08:24:43.455" v="4748" actId="207"/>
          <ac:spMkLst>
            <pc:docMk/>
            <pc:sldMk cId="1225090982" sldId="303"/>
            <ac:spMk id="93" creationId="{0D9521E2-E80E-4AB9-B10D-8C37A5C7C062}"/>
          </ac:spMkLst>
        </pc:spChg>
        <pc:spChg chg="mod">
          <ac:chgData name="Bach Tran Xuan" userId="a4929d5b9f7c3ed7" providerId="LiveId" clId="{CD6893E4-84BB-4B4D-9388-50FF4B0034AB}" dt="2019-10-01T08:24:48.389" v="4749" actId="207"/>
          <ac:spMkLst>
            <pc:docMk/>
            <pc:sldMk cId="1225090982" sldId="303"/>
            <ac:spMk id="94" creationId="{E522F2D9-7B69-4B4F-A95C-51097BC6B53D}"/>
          </ac:spMkLst>
        </pc:spChg>
        <pc:spChg chg="add mod">
          <ac:chgData name="Bach Tran Xuan" userId="a4929d5b9f7c3ed7" providerId="LiveId" clId="{CD6893E4-84BB-4B4D-9388-50FF4B0034AB}" dt="2019-10-01T08:30:57.293" v="4766" actId="164"/>
          <ac:spMkLst>
            <pc:docMk/>
            <pc:sldMk cId="1225090982" sldId="303"/>
            <ac:spMk id="115" creationId="{C43E4E8B-712A-46F4-BA44-93E87559E25E}"/>
          </ac:spMkLst>
        </pc:spChg>
        <pc:spChg chg="add mod">
          <ac:chgData name="Bach Tran Xuan" userId="a4929d5b9f7c3ed7" providerId="LiveId" clId="{CD6893E4-84BB-4B4D-9388-50FF4B0034AB}" dt="2019-10-01T08:30:57.293" v="4766" actId="164"/>
          <ac:spMkLst>
            <pc:docMk/>
            <pc:sldMk cId="1225090982" sldId="303"/>
            <ac:spMk id="116" creationId="{E2F6F961-ADC6-46FA-9787-4799F742A182}"/>
          </ac:spMkLst>
        </pc:spChg>
        <pc:spChg chg="add mod">
          <ac:chgData name="Bach Tran Xuan" userId="a4929d5b9f7c3ed7" providerId="LiveId" clId="{CD6893E4-84BB-4B4D-9388-50FF4B0034AB}" dt="2019-10-01T08:30:57.293" v="4766" actId="164"/>
          <ac:spMkLst>
            <pc:docMk/>
            <pc:sldMk cId="1225090982" sldId="303"/>
            <ac:spMk id="117" creationId="{E5A2E043-1AA5-43F5-8C08-E21A1B77FC62}"/>
          </ac:spMkLst>
        </pc:spChg>
        <pc:spChg chg="add mod">
          <ac:chgData name="Bach Tran Xuan" userId="a4929d5b9f7c3ed7" providerId="LiveId" clId="{CD6893E4-84BB-4B4D-9388-50FF4B0034AB}" dt="2019-10-01T08:30:57.293" v="4766" actId="164"/>
          <ac:spMkLst>
            <pc:docMk/>
            <pc:sldMk cId="1225090982" sldId="303"/>
            <ac:spMk id="118" creationId="{41428AF3-73CE-436C-9BB5-DD3913529271}"/>
          </ac:spMkLst>
        </pc:spChg>
        <pc:spChg chg="add mod">
          <ac:chgData name="Bach Tran Xuan" userId="a4929d5b9f7c3ed7" providerId="LiveId" clId="{CD6893E4-84BB-4B4D-9388-50FF4B0034AB}" dt="2019-10-01T08:30:57.293" v="4766" actId="164"/>
          <ac:spMkLst>
            <pc:docMk/>
            <pc:sldMk cId="1225090982" sldId="303"/>
            <ac:spMk id="119" creationId="{6416F76C-CD75-41B8-9B89-4B96EC06C094}"/>
          </ac:spMkLst>
        </pc:spChg>
        <pc:spChg chg="add mod">
          <ac:chgData name="Bach Tran Xuan" userId="a4929d5b9f7c3ed7" providerId="LiveId" clId="{CD6893E4-84BB-4B4D-9388-50FF4B0034AB}" dt="2019-10-01T08:30:57.293" v="4766" actId="164"/>
          <ac:spMkLst>
            <pc:docMk/>
            <pc:sldMk cId="1225090982" sldId="303"/>
            <ac:spMk id="120" creationId="{9B2E1D56-01A6-440D-ABE2-0F809EA0E5AF}"/>
          </ac:spMkLst>
        </pc:spChg>
        <pc:spChg chg="add mod">
          <ac:chgData name="Bach Tran Xuan" userId="a4929d5b9f7c3ed7" providerId="LiveId" clId="{CD6893E4-84BB-4B4D-9388-50FF4B0034AB}" dt="2019-10-01T08:30:57.293" v="4766" actId="164"/>
          <ac:spMkLst>
            <pc:docMk/>
            <pc:sldMk cId="1225090982" sldId="303"/>
            <ac:spMk id="121" creationId="{95D76D1B-347E-41BB-A801-6C7DABAC0739}"/>
          </ac:spMkLst>
        </pc:spChg>
        <pc:spChg chg="add mod">
          <ac:chgData name="Bach Tran Xuan" userId="a4929d5b9f7c3ed7" providerId="LiveId" clId="{CD6893E4-84BB-4B4D-9388-50FF4B0034AB}" dt="2019-10-01T08:30:57.293" v="4766" actId="164"/>
          <ac:spMkLst>
            <pc:docMk/>
            <pc:sldMk cId="1225090982" sldId="303"/>
            <ac:spMk id="122" creationId="{64B446C8-80A5-4DA3-B919-73EB6FDC6508}"/>
          </ac:spMkLst>
        </pc:spChg>
        <pc:grpChg chg="add mod">
          <ac:chgData name="Bach Tran Xuan" userId="a4929d5b9f7c3ed7" providerId="LiveId" clId="{CD6893E4-84BB-4B4D-9388-50FF4B0034AB}" dt="2019-10-01T08:30:57.293" v="4766" actId="164"/>
          <ac:grpSpMkLst>
            <pc:docMk/>
            <pc:sldMk cId="1225090982" sldId="303"/>
            <ac:grpSpMk id="42" creationId="{296A4C5F-F04C-404D-84CF-088597061945}"/>
          </ac:grpSpMkLst>
        </pc:grpChg>
        <pc:grpChg chg="add">
          <ac:chgData name="Bach Tran Xuan" userId="a4929d5b9f7c3ed7" providerId="LiveId" clId="{CD6893E4-84BB-4B4D-9388-50FF4B0034AB}" dt="2019-10-01T08:23:52.776" v="4747"/>
          <ac:grpSpMkLst>
            <pc:docMk/>
            <pc:sldMk cId="1225090982" sldId="303"/>
            <ac:grpSpMk id="71" creationId="{A235DD05-1C98-4A72-8E97-B27B3ABF1083}"/>
          </ac:grpSpMkLst>
        </pc:grpChg>
        <pc:grpChg chg="mod">
          <ac:chgData name="Bach Tran Xuan" userId="a4929d5b9f7c3ed7" providerId="LiveId" clId="{CD6893E4-84BB-4B4D-9388-50FF4B0034AB}" dt="2019-10-01T08:30:57.293" v="4766" actId="164"/>
          <ac:grpSpMkLst>
            <pc:docMk/>
            <pc:sldMk cId="1225090982" sldId="303"/>
            <ac:grpSpMk id="81" creationId="{CC43A0B6-D98E-47F5-BF3A-246C2A14ABEC}"/>
          </ac:grpSpMkLst>
        </pc:grpChg>
        <pc:cxnChg chg="add mod">
          <ac:chgData name="Bach Tran Xuan" userId="a4929d5b9f7c3ed7" providerId="LiveId" clId="{CD6893E4-84BB-4B4D-9388-50FF4B0034AB}" dt="2019-10-01T08:30:57.293" v="4766" actId="164"/>
          <ac:cxnSpMkLst>
            <pc:docMk/>
            <pc:sldMk cId="1225090982" sldId="303"/>
            <ac:cxnSpMk id="30" creationId="{9A01F601-ED95-42F2-8CB3-1AE41CA1DBC4}"/>
          </ac:cxnSpMkLst>
        </pc:cxnChg>
        <pc:cxnChg chg="add mod">
          <ac:chgData name="Bach Tran Xuan" userId="a4929d5b9f7c3ed7" providerId="LiveId" clId="{CD6893E4-84BB-4B4D-9388-50FF4B0034AB}" dt="2019-10-01T08:30:57.293" v="4766" actId="164"/>
          <ac:cxnSpMkLst>
            <pc:docMk/>
            <pc:sldMk cId="1225090982" sldId="303"/>
            <ac:cxnSpMk id="39" creationId="{C962DBE4-BAFA-47B4-80F3-E43526D9756B}"/>
          </ac:cxnSpMkLst>
        </pc:cxnChg>
        <pc:cxnChg chg="add mod">
          <ac:chgData name="Bach Tran Xuan" userId="a4929d5b9f7c3ed7" providerId="LiveId" clId="{CD6893E4-84BB-4B4D-9388-50FF4B0034AB}" dt="2019-10-01T08:30:57.293" v="4766" actId="164"/>
          <ac:cxnSpMkLst>
            <pc:docMk/>
            <pc:sldMk cId="1225090982" sldId="303"/>
            <ac:cxnSpMk id="123" creationId="{1F0CCEF8-35A3-4B1D-8F95-379131F39A12}"/>
          </ac:cxnSpMkLst>
        </pc:cxnChg>
        <pc:cxnChg chg="add mod">
          <ac:chgData name="Bach Tran Xuan" userId="a4929d5b9f7c3ed7" providerId="LiveId" clId="{CD6893E4-84BB-4B4D-9388-50FF4B0034AB}" dt="2019-10-01T08:30:57.293" v="4766" actId="164"/>
          <ac:cxnSpMkLst>
            <pc:docMk/>
            <pc:sldMk cId="1225090982" sldId="303"/>
            <ac:cxnSpMk id="124" creationId="{2AEC1397-6646-48FA-9D4E-776DD5B0FB9E}"/>
          </ac:cxnSpMkLst>
        </pc:cxnChg>
      </pc:sldChg>
      <pc:sldChg chg="addSp delSp modSp add modAnim">
        <pc:chgData name="Bach Tran Xuan" userId="a4929d5b9f7c3ed7" providerId="LiveId" clId="{CD6893E4-84BB-4B4D-9388-50FF4B0034AB}" dt="2019-10-01T08:38:10.988" v="4843" actId="207"/>
        <pc:sldMkLst>
          <pc:docMk/>
          <pc:sldMk cId="3828354937" sldId="304"/>
        </pc:sldMkLst>
        <pc:spChg chg="mod">
          <ac:chgData name="Bach Tran Xuan" userId="a4929d5b9f7c3ed7" providerId="LiveId" clId="{CD6893E4-84BB-4B4D-9388-50FF4B0034AB}" dt="2019-10-01T08:12:01.502" v="4547" actId="20577"/>
          <ac:spMkLst>
            <pc:docMk/>
            <pc:sldMk cId="3828354937" sldId="304"/>
            <ac:spMk id="5" creationId="{00000000-0000-0000-0000-000000000000}"/>
          </ac:spMkLst>
        </pc:spChg>
        <pc:spChg chg="mod">
          <ac:chgData name="Bach Tran Xuan" userId="a4929d5b9f7c3ed7" providerId="LiveId" clId="{CD6893E4-84BB-4B4D-9388-50FF4B0034AB}" dt="2019-10-01T08:38:10.988" v="4843" actId="207"/>
          <ac:spMkLst>
            <pc:docMk/>
            <pc:sldMk cId="3828354937" sldId="304"/>
            <ac:spMk id="83" creationId="{F6D7BE39-7CFA-44B4-BE6D-37BF82E99147}"/>
          </ac:spMkLst>
        </pc:spChg>
        <pc:grpChg chg="add del">
          <ac:chgData name="Bach Tran Xuan" userId="a4929d5b9f7c3ed7" providerId="LiveId" clId="{CD6893E4-84BB-4B4D-9388-50FF4B0034AB}" dt="2019-10-01T08:23:50.925" v="4746"/>
          <ac:grpSpMkLst>
            <pc:docMk/>
            <pc:sldMk cId="3828354937" sldId="304"/>
            <ac:grpSpMk id="85" creationId="{4D73739A-C790-4C43-9928-F25A25C80AA3}"/>
          </ac:grpSpMkLst>
        </pc:grpChg>
      </pc:sldChg>
      <pc:sldChg chg="addSp delSp modSp add modAnim">
        <pc:chgData name="Bach Tran Xuan" userId="a4929d5b9f7c3ed7" providerId="LiveId" clId="{CD6893E4-84BB-4B4D-9388-50FF4B0034AB}" dt="2019-10-01T08:42:31.847" v="4849"/>
        <pc:sldMkLst>
          <pc:docMk/>
          <pc:sldMk cId="807936328" sldId="305"/>
        </pc:sldMkLst>
        <pc:spChg chg="mod">
          <ac:chgData name="Bach Tran Xuan" userId="a4929d5b9f7c3ed7" providerId="LiveId" clId="{CD6893E4-84BB-4B4D-9388-50FF4B0034AB}" dt="2019-10-01T08:14:30.029" v="4576"/>
          <ac:spMkLst>
            <pc:docMk/>
            <pc:sldMk cId="807936328" sldId="305"/>
            <ac:spMk id="3" creationId="{00000000-0000-0000-0000-000000000000}"/>
          </ac:spMkLst>
        </pc:spChg>
        <pc:spChg chg="mod">
          <ac:chgData name="Bach Tran Xuan" userId="a4929d5b9f7c3ed7" providerId="LiveId" clId="{CD6893E4-84BB-4B4D-9388-50FF4B0034AB}" dt="2019-10-01T08:22:39.486" v="4742" actId="404"/>
          <ac:spMkLst>
            <pc:docMk/>
            <pc:sldMk cId="807936328" sldId="305"/>
            <ac:spMk id="5" creationId="{00000000-0000-0000-0000-000000000000}"/>
          </ac:spMkLst>
        </pc:spChg>
        <pc:spChg chg="add mod">
          <ac:chgData name="Bach Tran Xuan" userId="a4929d5b9f7c3ed7" providerId="LiveId" clId="{CD6893E4-84BB-4B4D-9388-50FF4B0034AB}" dt="2019-10-01T08:42:28.165" v="4847" actId="164"/>
          <ac:spMkLst>
            <pc:docMk/>
            <pc:sldMk cId="807936328" sldId="305"/>
            <ac:spMk id="33" creationId="{06617D38-DE4E-4565-BABD-8A6384100D23}"/>
          </ac:spMkLst>
        </pc:spChg>
        <pc:spChg chg="add mod">
          <ac:chgData name="Bach Tran Xuan" userId="a4929d5b9f7c3ed7" providerId="LiveId" clId="{CD6893E4-84BB-4B4D-9388-50FF4B0034AB}" dt="2019-10-01T08:42:28.165" v="4847" actId="164"/>
          <ac:spMkLst>
            <pc:docMk/>
            <pc:sldMk cId="807936328" sldId="305"/>
            <ac:spMk id="34" creationId="{2EAFA79A-66FE-4E2B-BD6B-C0A1FBA6581A}"/>
          </ac:spMkLst>
        </pc:spChg>
        <pc:spChg chg="mod topLvl">
          <ac:chgData name="Bach Tran Xuan" userId="a4929d5b9f7c3ed7" providerId="LiveId" clId="{CD6893E4-84BB-4B4D-9388-50FF4B0034AB}" dt="2019-10-01T08:35:31.484" v="4780" actId="164"/>
          <ac:spMkLst>
            <pc:docMk/>
            <pc:sldMk cId="807936328" sldId="305"/>
            <ac:spMk id="37" creationId="{5ABDC9F7-C862-4EF2-B73F-DE46B8A8D398}"/>
          </ac:spMkLst>
        </pc:spChg>
        <pc:spChg chg="mod topLvl">
          <ac:chgData name="Bach Tran Xuan" userId="a4929d5b9f7c3ed7" providerId="LiveId" clId="{CD6893E4-84BB-4B4D-9388-50FF4B0034AB}" dt="2019-10-01T08:35:31.484" v="4780" actId="164"/>
          <ac:spMkLst>
            <pc:docMk/>
            <pc:sldMk cId="807936328" sldId="305"/>
            <ac:spMk id="38" creationId="{A8B9B34F-E3BF-4FEC-A550-F0D30432A797}"/>
          </ac:spMkLst>
        </pc:spChg>
        <pc:spChg chg="mod topLvl">
          <ac:chgData name="Bach Tran Xuan" userId="a4929d5b9f7c3ed7" providerId="LiveId" clId="{CD6893E4-84BB-4B4D-9388-50FF4B0034AB}" dt="2019-10-01T08:35:31.484" v="4780" actId="164"/>
          <ac:spMkLst>
            <pc:docMk/>
            <pc:sldMk cId="807936328" sldId="305"/>
            <ac:spMk id="39" creationId="{6BB11B1C-66DB-41BB-882A-6DDB3412F6F5}"/>
          </ac:spMkLst>
        </pc:spChg>
        <pc:spChg chg="mod topLvl">
          <ac:chgData name="Bach Tran Xuan" userId="a4929d5b9f7c3ed7" providerId="LiveId" clId="{CD6893E4-84BB-4B4D-9388-50FF4B0034AB}" dt="2019-10-01T08:35:31.484" v="4780" actId="164"/>
          <ac:spMkLst>
            <pc:docMk/>
            <pc:sldMk cId="807936328" sldId="305"/>
            <ac:spMk id="40" creationId="{EC4B383C-8431-4C30-BC58-113D861E41A7}"/>
          </ac:spMkLst>
        </pc:spChg>
        <pc:spChg chg="mod topLvl">
          <ac:chgData name="Bach Tran Xuan" userId="a4929d5b9f7c3ed7" providerId="LiveId" clId="{CD6893E4-84BB-4B4D-9388-50FF4B0034AB}" dt="2019-10-01T08:31:31.351" v="4768" actId="165"/>
          <ac:spMkLst>
            <pc:docMk/>
            <pc:sldMk cId="807936328" sldId="305"/>
            <ac:spMk id="41" creationId="{0D2F4566-054C-4A2F-8B20-C5EEBF2B40E3}"/>
          </ac:spMkLst>
        </pc:spChg>
        <pc:spChg chg="mod topLvl">
          <ac:chgData name="Bach Tran Xuan" userId="a4929d5b9f7c3ed7" providerId="LiveId" clId="{CD6893E4-84BB-4B4D-9388-50FF4B0034AB}" dt="2019-10-01T08:31:31.351" v="4768" actId="165"/>
          <ac:spMkLst>
            <pc:docMk/>
            <pc:sldMk cId="807936328" sldId="305"/>
            <ac:spMk id="42" creationId="{A54B7C6B-6029-446E-AFFA-FF3641E39C20}"/>
          </ac:spMkLst>
        </pc:spChg>
        <pc:spChg chg="mod topLvl">
          <ac:chgData name="Bach Tran Xuan" userId="a4929d5b9f7c3ed7" providerId="LiveId" clId="{CD6893E4-84BB-4B4D-9388-50FF4B0034AB}" dt="2019-10-01T08:31:31.351" v="4768" actId="165"/>
          <ac:spMkLst>
            <pc:docMk/>
            <pc:sldMk cId="807936328" sldId="305"/>
            <ac:spMk id="43" creationId="{F8E76A94-5EAD-4A05-BADF-66596DA31B32}"/>
          </ac:spMkLst>
        </pc:spChg>
        <pc:spChg chg="mod topLvl">
          <ac:chgData name="Bach Tran Xuan" userId="a4929d5b9f7c3ed7" providerId="LiveId" clId="{CD6893E4-84BB-4B4D-9388-50FF4B0034AB}" dt="2019-10-01T08:31:31.351" v="4768" actId="165"/>
          <ac:spMkLst>
            <pc:docMk/>
            <pc:sldMk cId="807936328" sldId="305"/>
            <ac:spMk id="44" creationId="{4FD5DB9A-6F0D-40A1-AD2D-58695BF52931}"/>
          </ac:spMkLst>
        </pc:spChg>
        <pc:spChg chg="mod topLvl">
          <ac:chgData name="Bach Tran Xuan" userId="a4929d5b9f7c3ed7" providerId="LiveId" clId="{CD6893E4-84BB-4B4D-9388-50FF4B0034AB}" dt="2019-10-01T08:31:31.351" v="4768" actId="165"/>
          <ac:spMkLst>
            <pc:docMk/>
            <pc:sldMk cId="807936328" sldId="305"/>
            <ac:spMk id="45" creationId="{E380D1C6-7A51-46E7-9DC5-99BD04340EA0}"/>
          </ac:spMkLst>
        </pc:spChg>
        <pc:spChg chg="mod topLvl">
          <ac:chgData name="Bach Tran Xuan" userId="a4929d5b9f7c3ed7" providerId="LiveId" clId="{CD6893E4-84BB-4B4D-9388-50FF4B0034AB}" dt="2019-10-01T08:31:31.351" v="4768" actId="165"/>
          <ac:spMkLst>
            <pc:docMk/>
            <pc:sldMk cId="807936328" sldId="305"/>
            <ac:spMk id="46" creationId="{E1B9BD09-F31F-4137-88E0-BF4AE166B6BF}"/>
          </ac:spMkLst>
        </pc:spChg>
        <pc:spChg chg="add mod">
          <ac:chgData name="Bach Tran Xuan" userId="a4929d5b9f7c3ed7" providerId="LiveId" clId="{CD6893E4-84BB-4B4D-9388-50FF4B0034AB}" dt="2019-10-01T08:35:31.484" v="4780" actId="164"/>
          <ac:spMkLst>
            <pc:docMk/>
            <pc:sldMk cId="807936328" sldId="305"/>
            <ac:spMk id="73" creationId="{56D86F69-1F1B-4C0B-AD89-901A31761E69}"/>
          </ac:spMkLst>
        </pc:spChg>
        <pc:spChg chg="add mod">
          <ac:chgData name="Bach Tran Xuan" userId="a4929d5b9f7c3ed7" providerId="LiveId" clId="{CD6893E4-84BB-4B4D-9388-50FF4B0034AB}" dt="2019-10-01T08:35:31.484" v="4780" actId="164"/>
          <ac:spMkLst>
            <pc:docMk/>
            <pc:sldMk cId="807936328" sldId="305"/>
            <ac:spMk id="74" creationId="{2A046E24-B13D-460D-9EC2-FDF4D9A7ECCD}"/>
          </ac:spMkLst>
        </pc:spChg>
        <pc:spChg chg="add mod">
          <ac:chgData name="Bach Tran Xuan" userId="a4929d5b9f7c3ed7" providerId="LiveId" clId="{CD6893E4-84BB-4B4D-9388-50FF4B0034AB}" dt="2019-10-01T08:35:31.484" v="4780" actId="164"/>
          <ac:spMkLst>
            <pc:docMk/>
            <pc:sldMk cId="807936328" sldId="305"/>
            <ac:spMk id="88" creationId="{FBBBDAB9-F100-4F42-AC9A-B60C88B39DBE}"/>
          </ac:spMkLst>
        </pc:spChg>
        <pc:spChg chg="add mod">
          <ac:chgData name="Bach Tran Xuan" userId="a4929d5b9f7c3ed7" providerId="LiveId" clId="{CD6893E4-84BB-4B4D-9388-50FF4B0034AB}" dt="2019-10-01T08:35:31.484" v="4780" actId="164"/>
          <ac:spMkLst>
            <pc:docMk/>
            <pc:sldMk cId="807936328" sldId="305"/>
            <ac:spMk id="89" creationId="{F5973FFC-547C-4342-9104-F631F5719B3D}"/>
          </ac:spMkLst>
        </pc:spChg>
        <pc:spChg chg="add mod">
          <ac:chgData name="Bach Tran Xuan" userId="a4929d5b9f7c3ed7" providerId="LiveId" clId="{CD6893E4-84BB-4B4D-9388-50FF4B0034AB}" dt="2019-10-01T08:35:31.484" v="4780" actId="164"/>
          <ac:spMkLst>
            <pc:docMk/>
            <pc:sldMk cId="807936328" sldId="305"/>
            <ac:spMk id="90" creationId="{F307D767-A16B-4CDF-92C7-A6A584F87CB4}"/>
          </ac:spMkLst>
        </pc:spChg>
        <pc:spChg chg="add mod">
          <ac:chgData name="Bach Tran Xuan" userId="a4929d5b9f7c3ed7" providerId="LiveId" clId="{CD6893E4-84BB-4B4D-9388-50FF4B0034AB}" dt="2019-10-01T08:35:31.484" v="4780" actId="164"/>
          <ac:spMkLst>
            <pc:docMk/>
            <pc:sldMk cId="807936328" sldId="305"/>
            <ac:spMk id="91" creationId="{48D6FDB3-30D7-4F4D-839C-9E2E6C276A9B}"/>
          </ac:spMkLst>
        </pc:spChg>
        <pc:grpChg chg="add del">
          <ac:chgData name="Bach Tran Xuan" userId="a4929d5b9f7c3ed7" providerId="LiveId" clId="{CD6893E4-84BB-4B4D-9388-50FF4B0034AB}" dt="2019-10-01T08:31:31.351" v="4768" actId="165"/>
          <ac:grpSpMkLst>
            <pc:docMk/>
            <pc:sldMk cId="807936328" sldId="305"/>
            <ac:grpSpMk id="35" creationId="{FBF40153-2CF1-4AE4-8C05-D300599252FD}"/>
          </ac:grpSpMkLst>
        </pc:grpChg>
        <pc:grpChg chg="mod topLvl">
          <ac:chgData name="Bach Tran Xuan" userId="a4929d5b9f7c3ed7" providerId="LiveId" clId="{CD6893E4-84BB-4B4D-9388-50FF4B0034AB}" dt="2019-10-01T08:35:31.484" v="4780" actId="164"/>
          <ac:grpSpMkLst>
            <pc:docMk/>
            <pc:sldMk cId="807936328" sldId="305"/>
            <ac:grpSpMk id="36" creationId="{DD2F6ACA-46C6-4410-9385-A0F68A429146}"/>
          </ac:grpSpMkLst>
        </pc:grpChg>
        <pc:grpChg chg="add mod">
          <ac:chgData name="Bach Tran Xuan" userId="a4929d5b9f7c3ed7" providerId="LiveId" clId="{CD6893E4-84BB-4B4D-9388-50FF4B0034AB}" dt="2019-10-01T08:35:31.484" v="4780" actId="164"/>
          <ac:grpSpMkLst>
            <pc:docMk/>
            <pc:sldMk cId="807936328" sldId="305"/>
            <ac:grpSpMk id="92" creationId="{BED6ECCB-A6C4-42F1-96CE-A2DCA373CF3B}"/>
          </ac:grpSpMkLst>
        </pc:grpChg>
        <pc:grpChg chg="add mod">
          <ac:chgData name="Bach Tran Xuan" userId="a4929d5b9f7c3ed7" providerId="LiveId" clId="{CD6893E4-84BB-4B4D-9388-50FF4B0034AB}" dt="2019-10-01T08:42:28.165" v="4847" actId="164"/>
          <ac:grpSpMkLst>
            <pc:docMk/>
            <pc:sldMk cId="807936328" sldId="305"/>
            <ac:grpSpMk id="93" creationId="{A82A5CFA-DB7F-421D-A641-093D782DF641}"/>
          </ac:grpSpMkLst>
        </pc:grpChg>
        <pc:cxnChg chg="mod topLvl">
          <ac:chgData name="Bach Tran Xuan" userId="a4929d5b9f7c3ed7" providerId="LiveId" clId="{CD6893E4-84BB-4B4D-9388-50FF4B0034AB}" dt="2019-10-01T08:31:31.351" v="4768" actId="165"/>
          <ac:cxnSpMkLst>
            <pc:docMk/>
            <pc:sldMk cId="807936328" sldId="305"/>
            <ac:cxnSpMk id="47" creationId="{605DFA9F-86A3-4AD4-A299-8D6F03414522}"/>
          </ac:cxnSpMkLst>
        </pc:cxnChg>
        <pc:cxnChg chg="mod topLvl">
          <ac:chgData name="Bach Tran Xuan" userId="a4929d5b9f7c3ed7" providerId="LiveId" clId="{CD6893E4-84BB-4B4D-9388-50FF4B0034AB}" dt="2019-10-01T08:31:31.351" v="4768" actId="165"/>
          <ac:cxnSpMkLst>
            <pc:docMk/>
            <pc:sldMk cId="807936328" sldId="305"/>
            <ac:cxnSpMk id="48" creationId="{B5CF1ACE-6F22-42E6-B52D-7B5EB96A7D13}"/>
          </ac:cxnSpMkLst>
        </pc:cxnChg>
        <pc:cxnChg chg="mod topLvl">
          <ac:chgData name="Bach Tran Xuan" userId="a4929d5b9f7c3ed7" providerId="LiveId" clId="{CD6893E4-84BB-4B4D-9388-50FF4B0034AB}" dt="2019-10-01T08:31:31.351" v="4768" actId="165"/>
          <ac:cxnSpMkLst>
            <pc:docMk/>
            <pc:sldMk cId="807936328" sldId="305"/>
            <ac:cxnSpMk id="49" creationId="{C7E37405-5124-4D2D-8CEE-F0D679CA2314}"/>
          </ac:cxnSpMkLst>
        </pc:cxnChg>
        <pc:cxnChg chg="mod topLvl">
          <ac:chgData name="Bach Tran Xuan" userId="a4929d5b9f7c3ed7" providerId="LiveId" clId="{CD6893E4-84BB-4B4D-9388-50FF4B0034AB}" dt="2019-10-01T08:31:31.351" v="4768" actId="165"/>
          <ac:cxnSpMkLst>
            <pc:docMk/>
            <pc:sldMk cId="807936328" sldId="305"/>
            <ac:cxnSpMk id="50" creationId="{0EBB8BE2-9EA0-4A4B-BC16-D160912D73D8}"/>
          </ac:cxnSpMkLst>
        </pc:cxnChg>
        <pc:cxnChg chg="add mod">
          <ac:chgData name="Bach Tran Xuan" userId="a4929d5b9f7c3ed7" providerId="LiveId" clId="{CD6893E4-84BB-4B4D-9388-50FF4B0034AB}" dt="2019-10-01T08:35:31.484" v="4780" actId="164"/>
          <ac:cxnSpMkLst>
            <pc:docMk/>
            <pc:sldMk cId="807936328" sldId="305"/>
            <ac:cxnSpMk id="75" creationId="{FEA2EC4E-0BF0-4098-9776-307E6960B3AC}"/>
          </ac:cxnSpMkLst>
        </pc:cxnChg>
        <pc:cxnChg chg="add mod">
          <ac:chgData name="Bach Tran Xuan" userId="a4929d5b9f7c3ed7" providerId="LiveId" clId="{CD6893E4-84BB-4B4D-9388-50FF4B0034AB}" dt="2019-10-01T08:35:31.484" v="4780" actId="164"/>
          <ac:cxnSpMkLst>
            <pc:docMk/>
            <pc:sldMk cId="807936328" sldId="305"/>
            <ac:cxnSpMk id="79" creationId="{EEACFF67-01D9-4545-8F90-D72B2B0E31C3}"/>
          </ac:cxnSpMkLst>
        </pc:cxnChg>
        <pc:cxnChg chg="add mod">
          <ac:chgData name="Bach Tran Xuan" userId="a4929d5b9f7c3ed7" providerId="LiveId" clId="{CD6893E4-84BB-4B4D-9388-50FF4B0034AB}" dt="2019-10-01T08:35:31.484" v="4780" actId="164"/>
          <ac:cxnSpMkLst>
            <pc:docMk/>
            <pc:sldMk cId="807936328" sldId="305"/>
            <ac:cxnSpMk id="80" creationId="{56217A81-1162-426C-9044-4AE7BD7B76D7}"/>
          </ac:cxnSpMkLst>
        </pc:cxnChg>
        <pc:cxnChg chg="add mod">
          <ac:chgData name="Bach Tran Xuan" userId="a4929d5b9f7c3ed7" providerId="LiveId" clId="{CD6893E4-84BB-4B4D-9388-50FF4B0034AB}" dt="2019-10-01T08:35:31.484" v="4780" actId="164"/>
          <ac:cxnSpMkLst>
            <pc:docMk/>
            <pc:sldMk cId="807936328" sldId="305"/>
            <ac:cxnSpMk id="81" creationId="{7BC99E7F-0593-433B-B74F-0DC0E77AABAE}"/>
          </ac:cxnSpMkLst>
        </pc:cxnChg>
      </pc:sldChg>
      <pc:sldChg chg="modSp add modAnim">
        <pc:chgData name="Bach Tran Xuan" userId="a4929d5b9f7c3ed7" providerId="LiveId" clId="{CD6893E4-84BB-4B4D-9388-50FF4B0034AB}" dt="2019-10-01T08:37:22.454" v="4842" actId="120"/>
        <pc:sldMkLst>
          <pc:docMk/>
          <pc:sldMk cId="3176514430" sldId="306"/>
        </pc:sldMkLst>
        <pc:spChg chg="mod">
          <ac:chgData name="Bach Tran Xuan" userId="a4929d5b9f7c3ed7" providerId="LiveId" clId="{CD6893E4-84BB-4B4D-9388-50FF4B0034AB}" dt="2019-10-01T08:37:22.454" v="4842" actId="120"/>
          <ac:spMkLst>
            <pc:docMk/>
            <pc:sldMk cId="3176514430" sldId="306"/>
            <ac:spMk id="5" creationId="{00000000-0000-0000-0000-000000000000}"/>
          </ac:spMkLst>
        </pc:spChg>
        <pc:spChg chg="mod">
          <ac:chgData name="Bach Tran Xuan" userId="a4929d5b9f7c3ed7" providerId="LiveId" clId="{CD6893E4-84BB-4B4D-9388-50FF4B0034AB}" dt="2019-10-01T08:20:18.473" v="4698" actId="6549"/>
          <ac:spMkLst>
            <pc:docMk/>
            <pc:sldMk cId="3176514430" sldId="306"/>
            <ac:spMk id="34" creationId="{2EAFA79A-66FE-4E2B-BD6B-C0A1FBA6581A}"/>
          </ac:spMkLst>
        </pc:spChg>
      </pc:sldChg>
      <pc:sldChg chg="del">
        <pc:chgData name="Bach Tran Xuan" userId="a4929d5b9f7c3ed7" providerId="LiveId" clId="{CD6893E4-84BB-4B4D-9388-50FF4B0034AB}" dt="2019-10-01T14:17:47.514" v="4856" actId="2696"/>
        <pc:sldMkLst>
          <pc:docMk/>
          <pc:sldMk cId="1627714891" sldId="31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chd\OneDrive%20-%20The%20University%20of%20Akron\_class_uakron_2019\Advance%20Algorithm\Project%201\maxflow_randomcases\time_comple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Ford-Fulkerson completion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time_completion!$A$1:$A$1000</c:f>
              <c:numCache>
                <c:formatCode>General</c:formatCode>
                <c:ptCount val="1000"/>
                <c:pt idx="0">
                  <c:v>28672</c:v>
                </c:pt>
                <c:pt idx="1">
                  <c:v>395307</c:v>
                </c:pt>
                <c:pt idx="2">
                  <c:v>1872720</c:v>
                </c:pt>
                <c:pt idx="3">
                  <c:v>700928</c:v>
                </c:pt>
                <c:pt idx="4">
                  <c:v>448</c:v>
                </c:pt>
                <c:pt idx="5">
                  <c:v>2381392</c:v>
                </c:pt>
                <c:pt idx="6">
                  <c:v>8207600</c:v>
                </c:pt>
                <c:pt idx="7">
                  <c:v>50181984</c:v>
                </c:pt>
                <c:pt idx="8">
                  <c:v>42034140</c:v>
                </c:pt>
                <c:pt idx="9">
                  <c:v>10348065</c:v>
                </c:pt>
                <c:pt idx="10">
                  <c:v>1707872</c:v>
                </c:pt>
                <c:pt idx="11">
                  <c:v>7488</c:v>
                </c:pt>
                <c:pt idx="12">
                  <c:v>8954127</c:v>
                </c:pt>
                <c:pt idx="13">
                  <c:v>3329408</c:v>
                </c:pt>
                <c:pt idx="14">
                  <c:v>34560</c:v>
                </c:pt>
                <c:pt idx="15">
                  <c:v>867941</c:v>
                </c:pt>
                <c:pt idx="16">
                  <c:v>3221020</c:v>
                </c:pt>
                <c:pt idx="17">
                  <c:v>448</c:v>
                </c:pt>
                <c:pt idx="18">
                  <c:v>254893</c:v>
                </c:pt>
                <c:pt idx="19">
                  <c:v>33816224</c:v>
                </c:pt>
                <c:pt idx="20">
                  <c:v>57132</c:v>
                </c:pt>
                <c:pt idx="21">
                  <c:v>6983722</c:v>
                </c:pt>
                <c:pt idx="22">
                  <c:v>15168600</c:v>
                </c:pt>
                <c:pt idx="23">
                  <c:v>6046612</c:v>
                </c:pt>
                <c:pt idx="24">
                  <c:v>743932</c:v>
                </c:pt>
                <c:pt idx="25">
                  <c:v>137619350</c:v>
                </c:pt>
                <c:pt idx="26">
                  <c:v>5611250</c:v>
                </c:pt>
                <c:pt idx="27">
                  <c:v>384</c:v>
                </c:pt>
                <c:pt idx="28">
                  <c:v>2471436</c:v>
                </c:pt>
                <c:pt idx="29">
                  <c:v>56541564</c:v>
                </c:pt>
                <c:pt idx="30">
                  <c:v>596773</c:v>
                </c:pt>
                <c:pt idx="31">
                  <c:v>15189061</c:v>
                </c:pt>
                <c:pt idx="32">
                  <c:v>584808</c:v>
                </c:pt>
                <c:pt idx="33">
                  <c:v>29584</c:v>
                </c:pt>
                <c:pt idx="34">
                  <c:v>309123</c:v>
                </c:pt>
                <c:pt idx="35">
                  <c:v>897688</c:v>
                </c:pt>
                <c:pt idx="36">
                  <c:v>80529975</c:v>
                </c:pt>
                <c:pt idx="37">
                  <c:v>2838704</c:v>
                </c:pt>
                <c:pt idx="38">
                  <c:v>1089</c:v>
                </c:pt>
                <c:pt idx="39">
                  <c:v>12299049</c:v>
                </c:pt>
                <c:pt idx="40">
                  <c:v>21762804</c:v>
                </c:pt>
                <c:pt idx="41">
                  <c:v>2230800</c:v>
                </c:pt>
                <c:pt idx="42">
                  <c:v>73728</c:v>
                </c:pt>
                <c:pt idx="43">
                  <c:v>256886172</c:v>
                </c:pt>
                <c:pt idx="44">
                  <c:v>42837504</c:v>
                </c:pt>
                <c:pt idx="45">
                  <c:v>7385008</c:v>
                </c:pt>
                <c:pt idx="46">
                  <c:v>189771</c:v>
                </c:pt>
                <c:pt idx="47">
                  <c:v>187662240</c:v>
                </c:pt>
                <c:pt idx="48">
                  <c:v>40432</c:v>
                </c:pt>
                <c:pt idx="49">
                  <c:v>1280000</c:v>
                </c:pt>
                <c:pt idx="50">
                  <c:v>900</c:v>
                </c:pt>
                <c:pt idx="51">
                  <c:v>189612900</c:v>
                </c:pt>
                <c:pt idx="52">
                  <c:v>538118</c:v>
                </c:pt>
                <c:pt idx="53">
                  <c:v>30831584</c:v>
                </c:pt>
                <c:pt idx="54">
                  <c:v>27471680</c:v>
                </c:pt>
                <c:pt idx="55">
                  <c:v>10472085</c:v>
                </c:pt>
                <c:pt idx="56">
                  <c:v>108864</c:v>
                </c:pt>
                <c:pt idx="57">
                  <c:v>3307837</c:v>
                </c:pt>
                <c:pt idx="58">
                  <c:v>85379800</c:v>
                </c:pt>
                <c:pt idx="59">
                  <c:v>46695680</c:v>
                </c:pt>
                <c:pt idx="60">
                  <c:v>89780</c:v>
                </c:pt>
                <c:pt idx="61">
                  <c:v>180500</c:v>
                </c:pt>
                <c:pt idx="62">
                  <c:v>80063</c:v>
                </c:pt>
                <c:pt idx="63">
                  <c:v>6518439</c:v>
                </c:pt>
                <c:pt idx="64">
                  <c:v>1764</c:v>
                </c:pt>
                <c:pt idx="65">
                  <c:v>16907816</c:v>
                </c:pt>
                <c:pt idx="66">
                  <c:v>95646753</c:v>
                </c:pt>
                <c:pt idx="67">
                  <c:v>356832100</c:v>
                </c:pt>
                <c:pt idx="68">
                  <c:v>20424150</c:v>
                </c:pt>
                <c:pt idx="69">
                  <c:v>66243492</c:v>
                </c:pt>
                <c:pt idx="70">
                  <c:v>375948</c:v>
                </c:pt>
                <c:pt idx="71">
                  <c:v>169129280</c:v>
                </c:pt>
                <c:pt idx="72">
                  <c:v>406272</c:v>
                </c:pt>
                <c:pt idx="73">
                  <c:v>21964</c:v>
                </c:pt>
                <c:pt idx="74">
                  <c:v>190936152</c:v>
                </c:pt>
                <c:pt idx="75">
                  <c:v>159116818</c:v>
                </c:pt>
                <c:pt idx="76">
                  <c:v>632736</c:v>
                </c:pt>
                <c:pt idx="77">
                  <c:v>8952813</c:v>
                </c:pt>
                <c:pt idx="78">
                  <c:v>34787016</c:v>
                </c:pt>
                <c:pt idx="79">
                  <c:v>72339456</c:v>
                </c:pt>
                <c:pt idx="80">
                  <c:v>39936159</c:v>
                </c:pt>
                <c:pt idx="81">
                  <c:v>717363</c:v>
                </c:pt>
                <c:pt idx="82">
                  <c:v>187230</c:v>
                </c:pt>
                <c:pt idx="83">
                  <c:v>633919</c:v>
                </c:pt>
                <c:pt idx="84">
                  <c:v>1814760</c:v>
                </c:pt>
                <c:pt idx="85">
                  <c:v>85192900</c:v>
                </c:pt>
                <c:pt idx="86">
                  <c:v>189612900</c:v>
                </c:pt>
                <c:pt idx="87">
                  <c:v>27413980</c:v>
                </c:pt>
                <c:pt idx="88">
                  <c:v>541500</c:v>
                </c:pt>
                <c:pt idx="89">
                  <c:v>686664</c:v>
                </c:pt>
                <c:pt idx="90">
                  <c:v>8672312</c:v>
                </c:pt>
                <c:pt idx="91">
                  <c:v>55233</c:v>
                </c:pt>
                <c:pt idx="92">
                  <c:v>700</c:v>
                </c:pt>
                <c:pt idx="93">
                  <c:v>331200</c:v>
                </c:pt>
                <c:pt idx="94">
                  <c:v>1203475</c:v>
                </c:pt>
                <c:pt idx="95">
                  <c:v>1663488</c:v>
                </c:pt>
                <c:pt idx="96">
                  <c:v>247192</c:v>
                </c:pt>
                <c:pt idx="97">
                  <c:v>12168</c:v>
                </c:pt>
                <c:pt idx="98">
                  <c:v>827424</c:v>
                </c:pt>
                <c:pt idx="99">
                  <c:v>3173798</c:v>
                </c:pt>
                <c:pt idx="100">
                  <c:v>44026385</c:v>
                </c:pt>
                <c:pt idx="101">
                  <c:v>867941</c:v>
                </c:pt>
                <c:pt idx="102">
                  <c:v>64047024</c:v>
                </c:pt>
                <c:pt idx="103">
                  <c:v>133848</c:v>
                </c:pt>
                <c:pt idx="104">
                  <c:v>15043028</c:v>
                </c:pt>
                <c:pt idx="105">
                  <c:v>199692</c:v>
                </c:pt>
                <c:pt idx="106">
                  <c:v>37540860</c:v>
                </c:pt>
                <c:pt idx="107">
                  <c:v>219501</c:v>
                </c:pt>
                <c:pt idx="108">
                  <c:v>6451200</c:v>
                </c:pt>
                <c:pt idx="109">
                  <c:v>351339</c:v>
                </c:pt>
                <c:pt idx="110">
                  <c:v>57013389</c:v>
                </c:pt>
                <c:pt idx="111">
                  <c:v>22247280</c:v>
                </c:pt>
                <c:pt idx="112">
                  <c:v>28110116</c:v>
                </c:pt>
                <c:pt idx="113">
                  <c:v>88769856</c:v>
                </c:pt>
                <c:pt idx="114">
                  <c:v>446520</c:v>
                </c:pt>
                <c:pt idx="115">
                  <c:v>68726088</c:v>
                </c:pt>
                <c:pt idx="116">
                  <c:v>8258460</c:v>
                </c:pt>
                <c:pt idx="117">
                  <c:v>18361800</c:v>
                </c:pt>
                <c:pt idx="118">
                  <c:v>8441136</c:v>
                </c:pt>
                <c:pt idx="119">
                  <c:v>3179</c:v>
                </c:pt>
                <c:pt idx="120">
                  <c:v>1764</c:v>
                </c:pt>
                <c:pt idx="121">
                  <c:v>35236096</c:v>
                </c:pt>
                <c:pt idx="122">
                  <c:v>431644</c:v>
                </c:pt>
                <c:pt idx="123">
                  <c:v>1428850</c:v>
                </c:pt>
                <c:pt idx="124">
                  <c:v>7540104</c:v>
                </c:pt>
                <c:pt idx="125">
                  <c:v>19354800</c:v>
                </c:pt>
                <c:pt idx="126">
                  <c:v>11086985</c:v>
                </c:pt>
                <c:pt idx="127">
                  <c:v>176704704</c:v>
                </c:pt>
                <c:pt idx="128">
                  <c:v>4000</c:v>
                </c:pt>
                <c:pt idx="129">
                  <c:v>36879360</c:v>
                </c:pt>
                <c:pt idx="130">
                  <c:v>120083724</c:v>
                </c:pt>
                <c:pt idx="131">
                  <c:v>95370777</c:v>
                </c:pt>
                <c:pt idx="132">
                  <c:v>499230</c:v>
                </c:pt>
                <c:pt idx="133">
                  <c:v>3971</c:v>
                </c:pt>
                <c:pt idx="134">
                  <c:v>294</c:v>
                </c:pt>
                <c:pt idx="135">
                  <c:v>80000</c:v>
                </c:pt>
                <c:pt idx="136">
                  <c:v>8564499</c:v>
                </c:pt>
                <c:pt idx="137">
                  <c:v>9229616</c:v>
                </c:pt>
                <c:pt idx="138">
                  <c:v>121093150</c:v>
                </c:pt>
                <c:pt idx="139">
                  <c:v>1764</c:v>
                </c:pt>
                <c:pt idx="140">
                  <c:v>36682596</c:v>
                </c:pt>
                <c:pt idx="141">
                  <c:v>4651240</c:v>
                </c:pt>
                <c:pt idx="142">
                  <c:v>1316876</c:v>
                </c:pt>
                <c:pt idx="143">
                  <c:v>2967736</c:v>
                </c:pt>
                <c:pt idx="144">
                  <c:v>10156417</c:v>
                </c:pt>
                <c:pt idx="145">
                  <c:v>11664</c:v>
                </c:pt>
                <c:pt idx="146">
                  <c:v>388800</c:v>
                </c:pt>
                <c:pt idx="147">
                  <c:v>938556</c:v>
                </c:pt>
                <c:pt idx="148">
                  <c:v>3047040</c:v>
                </c:pt>
                <c:pt idx="149">
                  <c:v>10277982</c:v>
                </c:pt>
                <c:pt idx="150">
                  <c:v>16882272</c:v>
                </c:pt>
                <c:pt idx="151">
                  <c:v>3403264</c:v>
                </c:pt>
                <c:pt idx="152">
                  <c:v>37112400</c:v>
                </c:pt>
                <c:pt idx="153">
                  <c:v>108633682</c:v>
                </c:pt>
                <c:pt idx="154">
                  <c:v>426141952</c:v>
                </c:pt>
                <c:pt idx="155">
                  <c:v>182183</c:v>
                </c:pt>
                <c:pt idx="156">
                  <c:v>81648</c:v>
                </c:pt>
                <c:pt idx="157">
                  <c:v>25305039</c:v>
                </c:pt>
                <c:pt idx="158">
                  <c:v>211559796</c:v>
                </c:pt>
                <c:pt idx="159">
                  <c:v>35260632</c:v>
                </c:pt>
                <c:pt idx="160">
                  <c:v>31613616</c:v>
                </c:pt>
                <c:pt idx="161">
                  <c:v>867000</c:v>
                </c:pt>
                <c:pt idx="162">
                  <c:v>155520</c:v>
                </c:pt>
                <c:pt idx="163">
                  <c:v>376140528</c:v>
                </c:pt>
                <c:pt idx="164">
                  <c:v>34225</c:v>
                </c:pt>
                <c:pt idx="165">
                  <c:v>9985600</c:v>
                </c:pt>
                <c:pt idx="166">
                  <c:v>311040000</c:v>
                </c:pt>
                <c:pt idx="167">
                  <c:v>260279408</c:v>
                </c:pt>
                <c:pt idx="168">
                  <c:v>24986000</c:v>
                </c:pt>
                <c:pt idx="169">
                  <c:v>94004480</c:v>
                </c:pt>
                <c:pt idx="170">
                  <c:v>7601445</c:v>
                </c:pt>
                <c:pt idx="171">
                  <c:v>5827289</c:v>
                </c:pt>
                <c:pt idx="172">
                  <c:v>1877112</c:v>
                </c:pt>
                <c:pt idx="173">
                  <c:v>4063232</c:v>
                </c:pt>
                <c:pt idx="174">
                  <c:v>36864000</c:v>
                </c:pt>
                <c:pt idx="175">
                  <c:v>262848</c:v>
                </c:pt>
                <c:pt idx="176">
                  <c:v>6176304</c:v>
                </c:pt>
                <c:pt idx="177">
                  <c:v>265080</c:v>
                </c:pt>
                <c:pt idx="178">
                  <c:v>62568100</c:v>
                </c:pt>
                <c:pt idx="179">
                  <c:v>9477</c:v>
                </c:pt>
                <c:pt idx="180">
                  <c:v>8320500</c:v>
                </c:pt>
                <c:pt idx="181">
                  <c:v>272861</c:v>
                </c:pt>
                <c:pt idx="182">
                  <c:v>216000000</c:v>
                </c:pt>
                <c:pt idx="183">
                  <c:v>24530625</c:v>
                </c:pt>
                <c:pt idx="184">
                  <c:v>588700</c:v>
                </c:pt>
                <c:pt idx="185">
                  <c:v>1521</c:v>
                </c:pt>
                <c:pt idx="186">
                  <c:v>194107086</c:v>
                </c:pt>
                <c:pt idx="187">
                  <c:v>20825</c:v>
                </c:pt>
                <c:pt idx="188">
                  <c:v>1400832</c:v>
                </c:pt>
                <c:pt idx="189">
                  <c:v>89210880</c:v>
                </c:pt>
                <c:pt idx="190">
                  <c:v>1140524</c:v>
                </c:pt>
                <c:pt idx="191">
                  <c:v>540653</c:v>
                </c:pt>
                <c:pt idx="192">
                  <c:v>21904</c:v>
                </c:pt>
                <c:pt idx="193">
                  <c:v>80939108</c:v>
                </c:pt>
                <c:pt idx="194">
                  <c:v>151900</c:v>
                </c:pt>
                <c:pt idx="195">
                  <c:v>281554</c:v>
                </c:pt>
                <c:pt idx="196">
                  <c:v>1594176</c:v>
                </c:pt>
                <c:pt idx="197">
                  <c:v>47163675</c:v>
                </c:pt>
                <c:pt idx="198">
                  <c:v>4869531</c:v>
                </c:pt>
                <c:pt idx="199">
                  <c:v>125369552</c:v>
                </c:pt>
                <c:pt idx="200">
                  <c:v>180</c:v>
                </c:pt>
                <c:pt idx="201">
                  <c:v>28558444</c:v>
                </c:pt>
                <c:pt idx="202">
                  <c:v>160364300</c:v>
                </c:pt>
                <c:pt idx="203">
                  <c:v>45010741</c:v>
                </c:pt>
                <c:pt idx="204">
                  <c:v>106742</c:v>
                </c:pt>
                <c:pt idx="205">
                  <c:v>24764288</c:v>
                </c:pt>
                <c:pt idx="206">
                  <c:v>13254000</c:v>
                </c:pt>
                <c:pt idx="207">
                  <c:v>192106890</c:v>
                </c:pt>
                <c:pt idx="208">
                  <c:v>2425500</c:v>
                </c:pt>
                <c:pt idx="209">
                  <c:v>201324285</c:v>
                </c:pt>
                <c:pt idx="210">
                  <c:v>5776</c:v>
                </c:pt>
                <c:pt idx="211">
                  <c:v>9609820</c:v>
                </c:pt>
                <c:pt idx="212">
                  <c:v>122323608</c:v>
                </c:pt>
                <c:pt idx="213">
                  <c:v>1352</c:v>
                </c:pt>
                <c:pt idx="214">
                  <c:v>59177</c:v>
                </c:pt>
                <c:pt idx="215">
                  <c:v>59410624</c:v>
                </c:pt>
                <c:pt idx="216">
                  <c:v>9408</c:v>
                </c:pt>
                <c:pt idx="217">
                  <c:v>4205568</c:v>
                </c:pt>
                <c:pt idx="218">
                  <c:v>34816000</c:v>
                </c:pt>
                <c:pt idx="219">
                  <c:v>35934852</c:v>
                </c:pt>
                <c:pt idx="220">
                  <c:v>430562500</c:v>
                </c:pt>
                <c:pt idx="221">
                  <c:v>18720000</c:v>
                </c:pt>
                <c:pt idx="222">
                  <c:v>1153098</c:v>
                </c:pt>
                <c:pt idx="223">
                  <c:v>131021644</c:v>
                </c:pt>
                <c:pt idx="224">
                  <c:v>44550</c:v>
                </c:pt>
                <c:pt idx="225">
                  <c:v>13328</c:v>
                </c:pt>
                <c:pt idx="226">
                  <c:v>23380720</c:v>
                </c:pt>
                <c:pt idx="227">
                  <c:v>112455680</c:v>
                </c:pt>
                <c:pt idx="228">
                  <c:v>341781804</c:v>
                </c:pt>
                <c:pt idx="229">
                  <c:v>51435648</c:v>
                </c:pt>
                <c:pt idx="230">
                  <c:v>166518</c:v>
                </c:pt>
                <c:pt idx="231">
                  <c:v>8398404</c:v>
                </c:pt>
                <c:pt idx="232">
                  <c:v>20021792</c:v>
                </c:pt>
                <c:pt idx="233">
                  <c:v>6084000</c:v>
                </c:pt>
                <c:pt idx="234">
                  <c:v>26460</c:v>
                </c:pt>
                <c:pt idx="235">
                  <c:v>261725</c:v>
                </c:pt>
                <c:pt idx="236">
                  <c:v>1440</c:v>
                </c:pt>
                <c:pt idx="237">
                  <c:v>4143104</c:v>
                </c:pt>
                <c:pt idx="238">
                  <c:v>7646940</c:v>
                </c:pt>
                <c:pt idx="239">
                  <c:v>91420880</c:v>
                </c:pt>
                <c:pt idx="240">
                  <c:v>1680000</c:v>
                </c:pt>
                <c:pt idx="241">
                  <c:v>1862450</c:v>
                </c:pt>
                <c:pt idx="242">
                  <c:v>1663242</c:v>
                </c:pt>
                <c:pt idx="243">
                  <c:v>22983030</c:v>
                </c:pt>
                <c:pt idx="244">
                  <c:v>5873337</c:v>
                </c:pt>
                <c:pt idx="245">
                  <c:v>2299608</c:v>
                </c:pt>
                <c:pt idx="246">
                  <c:v>691200</c:v>
                </c:pt>
                <c:pt idx="247">
                  <c:v>3459600</c:v>
                </c:pt>
                <c:pt idx="248">
                  <c:v>5606230</c:v>
                </c:pt>
                <c:pt idx="249">
                  <c:v>3855978</c:v>
                </c:pt>
                <c:pt idx="250">
                  <c:v>23682618</c:v>
                </c:pt>
                <c:pt idx="251">
                  <c:v>1516860</c:v>
                </c:pt>
                <c:pt idx="252">
                  <c:v>532257</c:v>
                </c:pt>
                <c:pt idx="253">
                  <c:v>220500</c:v>
                </c:pt>
                <c:pt idx="254">
                  <c:v>7162924</c:v>
                </c:pt>
                <c:pt idx="255">
                  <c:v>25660800</c:v>
                </c:pt>
                <c:pt idx="256">
                  <c:v>29548800</c:v>
                </c:pt>
                <c:pt idx="257">
                  <c:v>681408</c:v>
                </c:pt>
                <c:pt idx="258">
                  <c:v>2285568</c:v>
                </c:pt>
                <c:pt idx="259">
                  <c:v>20179425</c:v>
                </c:pt>
                <c:pt idx="260">
                  <c:v>3014076</c:v>
                </c:pt>
                <c:pt idx="261">
                  <c:v>77500</c:v>
                </c:pt>
                <c:pt idx="262">
                  <c:v>88469836</c:v>
                </c:pt>
                <c:pt idx="263">
                  <c:v>201640</c:v>
                </c:pt>
                <c:pt idx="264">
                  <c:v>15028</c:v>
                </c:pt>
                <c:pt idx="265">
                  <c:v>11952864</c:v>
                </c:pt>
                <c:pt idx="266">
                  <c:v>112412500</c:v>
                </c:pt>
                <c:pt idx="267">
                  <c:v>23766912</c:v>
                </c:pt>
                <c:pt idx="268">
                  <c:v>3735126</c:v>
                </c:pt>
                <c:pt idx="269">
                  <c:v>1690</c:v>
                </c:pt>
                <c:pt idx="270">
                  <c:v>13520</c:v>
                </c:pt>
                <c:pt idx="271">
                  <c:v>7049020</c:v>
                </c:pt>
                <c:pt idx="272">
                  <c:v>15180592</c:v>
                </c:pt>
                <c:pt idx="273">
                  <c:v>25992</c:v>
                </c:pt>
                <c:pt idx="274">
                  <c:v>985371</c:v>
                </c:pt>
                <c:pt idx="275">
                  <c:v>320572</c:v>
                </c:pt>
                <c:pt idx="276">
                  <c:v>103428900</c:v>
                </c:pt>
                <c:pt idx="277">
                  <c:v>32577552</c:v>
                </c:pt>
                <c:pt idx="278">
                  <c:v>343850</c:v>
                </c:pt>
                <c:pt idx="279">
                  <c:v>190749455</c:v>
                </c:pt>
                <c:pt idx="280">
                  <c:v>34656</c:v>
                </c:pt>
                <c:pt idx="281">
                  <c:v>216</c:v>
                </c:pt>
                <c:pt idx="282">
                  <c:v>12404544</c:v>
                </c:pt>
                <c:pt idx="283">
                  <c:v>18684999</c:v>
                </c:pt>
                <c:pt idx="284">
                  <c:v>236196</c:v>
                </c:pt>
                <c:pt idx="285">
                  <c:v>5212840</c:v>
                </c:pt>
                <c:pt idx="286">
                  <c:v>26908</c:v>
                </c:pt>
                <c:pt idx="287">
                  <c:v>3150</c:v>
                </c:pt>
                <c:pt idx="288">
                  <c:v>79145829</c:v>
                </c:pt>
                <c:pt idx="289">
                  <c:v>31636425</c:v>
                </c:pt>
                <c:pt idx="290">
                  <c:v>3917848</c:v>
                </c:pt>
                <c:pt idx="291">
                  <c:v>769529</c:v>
                </c:pt>
                <c:pt idx="292">
                  <c:v>6232675</c:v>
                </c:pt>
                <c:pt idx="293">
                  <c:v>1556820</c:v>
                </c:pt>
                <c:pt idx="294">
                  <c:v>411400</c:v>
                </c:pt>
                <c:pt idx="295">
                  <c:v>14794976</c:v>
                </c:pt>
                <c:pt idx="296">
                  <c:v>9534636</c:v>
                </c:pt>
                <c:pt idx="297">
                  <c:v>78583563</c:v>
                </c:pt>
                <c:pt idx="298">
                  <c:v>98960485</c:v>
                </c:pt>
                <c:pt idx="299">
                  <c:v>268104960</c:v>
                </c:pt>
                <c:pt idx="300">
                  <c:v>135158256</c:v>
                </c:pt>
                <c:pt idx="301">
                  <c:v>16200</c:v>
                </c:pt>
                <c:pt idx="302">
                  <c:v>900</c:v>
                </c:pt>
                <c:pt idx="303">
                  <c:v>2478600</c:v>
                </c:pt>
                <c:pt idx="304">
                  <c:v>4583088</c:v>
                </c:pt>
                <c:pt idx="305">
                  <c:v>5196176</c:v>
                </c:pt>
                <c:pt idx="306">
                  <c:v>183123972</c:v>
                </c:pt>
                <c:pt idx="307">
                  <c:v>24548</c:v>
                </c:pt>
                <c:pt idx="308">
                  <c:v>7608455</c:v>
                </c:pt>
                <c:pt idx="309">
                  <c:v>42506208</c:v>
                </c:pt>
                <c:pt idx="310">
                  <c:v>457652258</c:v>
                </c:pt>
                <c:pt idx="311">
                  <c:v>5655040</c:v>
                </c:pt>
                <c:pt idx="312">
                  <c:v>136750406</c:v>
                </c:pt>
                <c:pt idx="313">
                  <c:v>18912913</c:v>
                </c:pt>
                <c:pt idx="314">
                  <c:v>110270238</c:v>
                </c:pt>
                <c:pt idx="315">
                  <c:v>125</c:v>
                </c:pt>
                <c:pt idx="316">
                  <c:v>148804524</c:v>
                </c:pt>
                <c:pt idx="317">
                  <c:v>768800</c:v>
                </c:pt>
                <c:pt idx="318">
                  <c:v>1893376</c:v>
                </c:pt>
                <c:pt idx="319">
                  <c:v>81733</c:v>
                </c:pt>
                <c:pt idx="320">
                  <c:v>89224870</c:v>
                </c:pt>
                <c:pt idx="321">
                  <c:v>4217088</c:v>
                </c:pt>
                <c:pt idx="322">
                  <c:v>171564</c:v>
                </c:pt>
                <c:pt idx="323">
                  <c:v>38338560</c:v>
                </c:pt>
                <c:pt idx="324">
                  <c:v>1210</c:v>
                </c:pt>
                <c:pt idx="325">
                  <c:v>44770887</c:v>
                </c:pt>
                <c:pt idx="326">
                  <c:v>39766400</c:v>
                </c:pt>
                <c:pt idx="327">
                  <c:v>3789056</c:v>
                </c:pt>
                <c:pt idx="328">
                  <c:v>47212152</c:v>
                </c:pt>
                <c:pt idx="329">
                  <c:v>89987132</c:v>
                </c:pt>
                <c:pt idx="330">
                  <c:v>113568</c:v>
                </c:pt>
                <c:pt idx="331">
                  <c:v>347328</c:v>
                </c:pt>
                <c:pt idx="332">
                  <c:v>14634050</c:v>
                </c:pt>
                <c:pt idx="333">
                  <c:v>420959</c:v>
                </c:pt>
                <c:pt idx="334">
                  <c:v>121680</c:v>
                </c:pt>
                <c:pt idx="335">
                  <c:v>77859628</c:v>
                </c:pt>
                <c:pt idx="336">
                  <c:v>30492</c:v>
                </c:pt>
                <c:pt idx="337">
                  <c:v>168069107</c:v>
                </c:pt>
                <c:pt idx="338">
                  <c:v>9918531</c:v>
                </c:pt>
                <c:pt idx="339">
                  <c:v>10525608</c:v>
                </c:pt>
                <c:pt idx="340">
                  <c:v>8019</c:v>
                </c:pt>
                <c:pt idx="341">
                  <c:v>3734848</c:v>
                </c:pt>
                <c:pt idx="342">
                  <c:v>9140607</c:v>
                </c:pt>
                <c:pt idx="343">
                  <c:v>38822175</c:v>
                </c:pt>
                <c:pt idx="344">
                  <c:v>15925</c:v>
                </c:pt>
                <c:pt idx="345">
                  <c:v>2464020</c:v>
                </c:pt>
                <c:pt idx="346">
                  <c:v>3260484</c:v>
                </c:pt>
                <c:pt idx="347">
                  <c:v>4125573</c:v>
                </c:pt>
                <c:pt idx="348">
                  <c:v>38416</c:v>
                </c:pt>
                <c:pt idx="349">
                  <c:v>8993</c:v>
                </c:pt>
                <c:pt idx="350">
                  <c:v>72970870</c:v>
                </c:pt>
                <c:pt idx="351">
                  <c:v>2551500</c:v>
                </c:pt>
                <c:pt idx="352">
                  <c:v>25644096</c:v>
                </c:pt>
                <c:pt idx="353">
                  <c:v>3610</c:v>
                </c:pt>
                <c:pt idx="354">
                  <c:v>41515200</c:v>
                </c:pt>
                <c:pt idx="355">
                  <c:v>53551875</c:v>
                </c:pt>
                <c:pt idx="356">
                  <c:v>1456560</c:v>
                </c:pt>
                <c:pt idx="357">
                  <c:v>9680</c:v>
                </c:pt>
                <c:pt idx="358">
                  <c:v>1328096</c:v>
                </c:pt>
                <c:pt idx="359">
                  <c:v>17424</c:v>
                </c:pt>
                <c:pt idx="360">
                  <c:v>8228</c:v>
                </c:pt>
                <c:pt idx="361">
                  <c:v>235594481</c:v>
                </c:pt>
                <c:pt idx="362">
                  <c:v>2304</c:v>
                </c:pt>
                <c:pt idx="363">
                  <c:v>30293262</c:v>
                </c:pt>
                <c:pt idx="364">
                  <c:v>277248</c:v>
                </c:pt>
                <c:pt idx="365">
                  <c:v>15317624</c:v>
                </c:pt>
                <c:pt idx="366">
                  <c:v>887520</c:v>
                </c:pt>
                <c:pt idx="367">
                  <c:v>196830</c:v>
                </c:pt>
                <c:pt idx="368">
                  <c:v>249952500</c:v>
                </c:pt>
                <c:pt idx="369">
                  <c:v>20208318</c:v>
                </c:pt>
                <c:pt idx="370">
                  <c:v>24500</c:v>
                </c:pt>
                <c:pt idx="371">
                  <c:v>158420</c:v>
                </c:pt>
                <c:pt idx="372">
                  <c:v>50415816</c:v>
                </c:pt>
                <c:pt idx="373">
                  <c:v>20347108</c:v>
                </c:pt>
                <c:pt idx="374">
                  <c:v>94997848</c:v>
                </c:pt>
                <c:pt idx="375">
                  <c:v>3744000</c:v>
                </c:pt>
                <c:pt idx="376">
                  <c:v>33135</c:v>
                </c:pt>
                <c:pt idx="377">
                  <c:v>27320832</c:v>
                </c:pt>
                <c:pt idx="378">
                  <c:v>976272</c:v>
                </c:pt>
                <c:pt idx="379">
                  <c:v>132745613</c:v>
                </c:pt>
                <c:pt idx="380">
                  <c:v>1391208</c:v>
                </c:pt>
                <c:pt idx="381">
                  <c:v>900</c:v>
                </c:pt>
                <c:pt idx="382">
                  <c:v>169000000</c:v>
                </c:pt>
                <c:pt idx="383">
                  <c:v>259584</c:v>
                </c:pt>
                <c:pt idx="384">
                  <c:v>597816</c:v>
                </c:pt>
                <c:pt idx="385">
                  <c:v>7200</c:v>
                </c:pt>
                <c:pt idx="386">
                  <c:v>113118400</c:v>
                </c:pt>
                <c:pt idx="387">
                  <c:v>509786</c:v>
                </c:pt>
                <c:pt idx="388">
                  <c:v>65525594</c:v>
                </c:pt>
                <c:pt idx="389">
                  <c:v>24000</c:v>
                </c:pt>
                <c:pt idx="390">
                  <c:v>180</c:v>
                </c:pt>
                <c:pt idx="391">
                  <c:v>13530880</c:v>
                </c:pt>
                <c:pt idx="392">
                  <c:v>132667500</c:v>
                </c:pt>
                <c:pt idx="393">
                  <c:v>4588074</c:v>
                </c:pt>
                <c:pt idx="394">
                  <c:v>11593400</c:v>
                </c:pt>
                <c:pt idx="395">
                  <c:v>2020644</c:v>
                </c:pt>
                <c:pt idx="396">
                  <c:v>340603</c:v>
                </c:pt>
                <c:pt idx="397">
                  <c:v>1235676</c:v>
                </c:pt>
                <c:pt idx="398">
                  <c:v>117234864</c:v>
                </c:pt>
                <c:pt idx="399">
                  <c:v>2475</c:v>
                </c:pt>
                <c:pt idx="400">
                  <c:v>376884</c:v>
                </c:pt>
                <c:pt idx="401">
                  <c:v>3610</c:v>
                </c:pt>
                <c:pt idx="402">
                  <c:v>402192</c:v>
                </c:pt>
                <c:pt idx="403">
                  <c:v>573248</c:v>
                </c:pt>
                <c:pt idx="404">
                  <c:v>1836765</c:v>
                </c:pt>
                <c:pt idx="405">
                  <c:v>29040</c:v>
                </c:pt>
                <c:pt idx="406">
                  <c:v>3812500</c:v>
                </c:pt>
                <c:pt idx="407">
                  <c:v>455625</c:v>
                </c:pt>
                <c:pt idx="408">
                  <c:v>476656</c:v>
                </c:pt>
                <c:pt idx="409">
                  <c:v>2299608</c:v>
                </c:pt>
                <c:pt idx="410">
                  <c:v>183110400</c:v>
                </c:pt>
                <c:pt idx="411">
                  <c:v>457056</c:v>
                </c:pt>
                <c:pt idx="412">
                  <c:v>1011500</c:v>
                </c:pt>
                <c:pt idx="413">
                  <c:v>8788</c:v>
                </c:pt>
                <c:pt idx="414">
                  <c:v>25194240</c:v>
                </c:pt>
                <c:pt idx="415">
                  <c:v>15825132</c:v>
                </c:pt>
                <c:pt idx="416">
                  <c:v>2475904</c:v>
                </c:pt>
                <c:pt idx="417">
                  <c:v>473457992</c:v>
                </c:pt>
                <c:pt idx="418">
                  <c:v>17363889</c:v>
                </c:pt>
                <c:pt idx="419">
                  <c:v>1140576</c:v>
                </c:pt>
                <c:pt idx="420">
                  <c:v>2787669</c:v>
                </c:pt>
                <c:pt idx="421">
                  <c:v>22050</c:v>
                </c:pt>
                <c:pt idx="422">
                  <c:v>1256684</c:v>
                </c:pt>
                <c:pt idx="423">
                  <c:v>396900</c:v>
                </c:pt>
                <c:pt idx="424">
                  <c:v>1969228</c:v>
                </c:pt>
                <c:pt idx="425">
                  <c:v>26195000</c:v>
                </c:pt>
                <c:pt idx="426">
                  <c:v>46656</c:v>
                </c:pt>
                <c:pt idx="427">
                  <c:v>5806440</c:v>
                </c:pt>
                <c:pt idx="428">
                  <c:v>7004844</c:v>
                </c:pt>
                <c:pt idx="429">
                  <c:v>204624</c:v>
                </c:pt>
                <c:pt idx="430">
                  <c:v>31784672</c:v>
                </c:pt>
                <c:pt idx="431">
                  <c:v>734832</c:v>
                </c:pt>
                <c:pt idx="432">
                  <c:v>599076</c:v>
                </c:pt>
                <c:pt idx="433">
                  <c:v>94221</c:v>
                </c:pt>
                <c:pt idx="434">
                  <c:v>9112500</c:v>
                </c:pt>
                <c:pt idx="435">
                  <c:v>83222921</c:v>
                </c:pt>
                <c:pt idx="436">
                  <c:v>183271025</c:v>
                </c:pt>
                <c:pt idx="437">
                  <c:v>15688134</c:v>
                </c:pt>
                <c:pt idx="438">
                  <c:v>9856080</c:v>
                </c:pt>
                <c:pt idx="439">
                  <c:v>235200</c:v>
                </c:pt>
                <c:pt idx="440">
                  <c:v>19207412</c:v>
                </c:pt>
                <c:pt idx="441">
                  <c:v>32062500</c:v>
                </c:pt>
                <c:pt idx="442">
                  <c:v>21802238</c:v>
                </c:pt>
                <c:pt idx="443">
                  <c:v>2923235</c:v>
                </c:pt>
                <c:pt idx="444">
                  <c:v>103018800</c:v>
                </c:pt>
                <c:pt idx="445">
                  <c:v>135350507</c:v>
                </c:pt>
                <c:pt idx="446">
                  <c:v>184527616</c:v>
                </c:pt>
                <c:pt idx="447">
                  <c:v>139932</c:v>
                </c:pt>
                <c:pt idx="448">
                  <c:v>154154</c:v>
                </c:pt>
                <c:pt idx="449">
                  <c:v>231813512</c:v>
                </c:pt>
                <c:pt idx="450">
                  <c:v>258676236</c:v>
                </c:pt>
                <c:pt idx="451">
                  <c:v>245619360</c:v>
                </c:pt>
                <c:pt idx="452">
                  <c:v>2250</c:v>
                </c:pt>
                <c:pt idx="453">
                  <c:v>7675605</c:v>
                </c:pt>
                <c:pt idx="454">
                  <c:v>2529728</c:v>
                </c:pt>
                <c:pt idx="455">
                  <c:v>19932220</c:v>
                </c:pt>
                <c:pt idx="456">
                  <c:v>18836064</c:v>
                </c:pt>
                <c:pt idx="457">
                  <c:v>13197492</c:v>
                </c:pt>
                <c:pt idx="458">
                  <c:v>60749375</c:v>
                </c:pt>
                <c:pt idx="459">
                  <c:v>16954132</c:v>
                </c:pt>
                <c:pt idx="460">
                  <c:v>65000</c:v>
                </c:pt>
                <c:pt idx="461">
                  <c:v>23400</c:v>
                </c:pt>
                <c:pt idx="462">
                  <c:v>173578320</c:v>
                </c:pt>
                <c:pt idx="463">
                  <c:v>180</c:v>
                </c:pt>
                <c:pt idx="464">
                  <c:v>27163300</c:v>
                </c:pt>
                <c:pt idx="465">
                  <c:v>33516</c:v>
                </c:pt>
                <c:pt idx="466">
                  <c:v>548028100</c:v>
                </c:pt>
                <c:pt idx="467">
                  <c:v>1076814</c:v>
                </c:pt>
                <c:pt idx="468">
                  <c:v>1960</c:v>
                </c:pt>
                <c:pt idx="469">
                  <c:v>6516050</c:v>
                </c:pt>
                <c:pt idx="470">
                  <c:v>275427</c:v>
                </c:pt>
                <c:pt idx="471">
                  <c:v>10959899</c:v>
                </c:pt>
                <c:pt idx="472">
                  <c:v>186003</c:v>
                </c:pt>
                <c:pt idx="473">
                  <c:v>121208121</c:v>
                </c:pt>
                <c:pt idx="474">
                  <c:v>49329075</c:v>
                </c:pt>
                <c:pt idx="475">
                  <c:v>169801996</c:v>
                </c:pt>
                <c:pt idx="476">
                  <c:v>1306833</c:v>
                </c:pt>
                <c:pt idx="477">
                  <c:v>700</c:v>
                </c:pt>
                <c:pt idx="478">
                  <c:v>31554266</c:v>
                </c:pt>
                <c:pt idx="479">
                  <c:v>6111547</c:v>
                </c:pt>
                <c:pt idx="480">
                  <c:v>1771987</c:v>
                </c:pt>
                <c:pt idx="481">
                  <c:v>17287200</c:v>
                </c:pt>
                <c:pt idx="482">
                  <c:v>272816</c:v>
                </c:pt>
                <c:pt idx="483">
                  <c:v>182250000</c:v>
                </c:pt>
                <c:pt idx="484">
                  <c:v>43218</c:v>
                </c:pt>
                <c:pt idx="485">
                  <c:v>20808</c:v>
                </c:pt>
                <c:pt idx="486">
                  <c:v>100800</c:v>
                </c:pt>
                <c:pt idx="487">
                  <c:v>14106798</c:v>
                </c:pt>
                <c:pt idx="488">
                  <c:v>12111692</c:v>
                </c:pt>
                <c:pt idx="489">
                  <c:v>35970063</c:v>
                </c:pt>
                <c:pt idx="490">
                  <c:v>1266466</c:v>
                </c:pt>
                <c:pt idx="491">
                  <c:v>619520</c:v>
                </c:pt>
                <c:pt idx="492">
                  <c:v>64113993</c:v>
                </c:pt>
                <c:pt idx="493">
                  <c:v>99070062</c:v>
                </c:pt>
                <c:pt idx="494">
                  <c:v>43776</c:v>
                </c:pt>
                <c:pt idx="495">
                  <c:v>3008257</c:v>
                </c:pt>
                <c:pt idx="496">
                  <c:v>46656</c:v>
                </c:pt>
                <c:pt idx="497">
                  <c:v>355914</c:v>
                </c:pt>
                <c:pt idx="498">
                  <c:v>100271632</c:v>
                </c:pt>
                <c:pt idx="499">
                  <c:v>551616</c:v>
                </c:pt>
                <c:pt idx="500">
                  <c:v>21141484</c:v>
                </c:pt>
                <c:pt idx="501">
                  <c:v>1751986</c:v>
                </c:pt>
                <c:pt idx="502">
                  <c:v>1427712</c:v>
                </c:pt>
                <c:pt idx="503">
                  <c:v>288512</c:v>
                </c:pt>
                <c:pt idx="504">
                  <c:v>20046675</c:v>
                </c:pt>
                <c:pt idx="505">
                  <c:v>707560</c:v>
                </c:pt>
                <c:pt idx="506">
                  <c:v>16337</c:v>
                </c:pt>
                <c:pt idx="507">
                  <c:v>58260625</c:v>
                </c:pt>
                <c:pt idx="508">
                  <c:v>2601</c:v>
                </c:pt>
                <c:pt idx="509">
                  <c:v>56263221</c:v>
                </c:pt>
                <c:pt idx="510">
                  <c:v>1078000</c:v>
                </c:pt>
                <c:pt idx="511">
                  <c:v>529000</c:v>
                </c:pt>
                <c:pt idx="512">
                  <c:v>22825719</c:v>
                </c:pt>
                <c:pt idx="513">
                  <c:v>85172027</c:v>
                </c:pt>
                <c:pt idx="514">
                  <c:v>4410</c:v>
                </c:pt>
                <c:pt idx="515">
                  <c:v>993271</c:v>
                </c:pt>
                <c:pt idx="516">
                  <c:v>10000</c:v>
                </c:pt>
                <c:pt idx="517">
                  <c:v>70858800</c:v>
                </c:pt>
                <c:pt idx="518">
                  <c:v>42336</c:v>
                </c:pt>
                <c:pt idx="519">
                  <c:v>263568</c:v>
                </c:pt>
                <c:pt idx="520">
                  <c:v>14814855</c:v>
                </c:pt>
                <c:pt idx="521">
                  <c:v>7414729</c:v>
                </c:pt>
                <c:pt idx="522">
                  <c:v>7798604</c:v>
                </c:pt>
                <c:pt idx="523">
                  <c:v>46348864</c:v>
                </c:pt>
                <c:pt idx="524">
                  <c:v>38088</c:v>
                </c:pt>
                <c:pt idx="525">
                  <c:v>189525</c:v>
                </c:pt>
                <c:pt idx="526">
                  <c:v>5734916</c:v>
                </c:pt>
                <c:pt idx="527">
                  <c:v>6670125</c:v>
                </c:pt>
                <c:pt idx="528">
                  <c:v>8241408</c:v>
                </c:pt>
                <c:pt idx="529">
                  <c:v>495292</c:v>
                </c:pt>
                <c:pt idx="530">
                  <c:v>39576681</c:v>
                </c:pt>
                <c:pt idx="531">
                  <c:v>155482578</c:v>
                </c:pt>
                <c:pt idx="532">
                  <c:v>43776</c:v>
                </c:pt>
                <c:pt idx="533">
                  <c:v>184503294</c:v>
                </c:pt>
                <c:pt idx="534">
                  <c:v>7497</c:v>
                </c:pt>
                <c:pt idx="535">
                  <c:v>3808800</c:v>
                </c:pt>
                <c:pt idx="536">
                  <c:v>854848</c:v>
                </c:pt>
                <c:pt idx="537">
                  <c:v>20499756</c:v>
                </c:pt>
                <c:pt idx="538">
                  <c:v>156800000</c:v>
                </c:pt>
                <c:pt idx="539">
                  <c:v>112847</c:v>
                </c:pt>
                <c:pt idx="540">
                  <c:v>65000</c:v>
                </c:pt>
                <c:pt idx="541">
                  <c:v>285298825</c:v>
                </c:pt>
                <c:pt idx="542">
                  <c:v>3533439</c:v>
                </c:pt>
                <c:pt idx="543">
                  <c:v>268269408</c:v>
                </c:pt>
                <c:pt idx="544">
                  <c:v>1152</c:v>
                </c:pt>
                <c:pt idx="545">
                  <c:v>4693</c:v>
                </c:pt>
                <c:pt idx="546">
                  <c:v>38400</c:v>
                </c:pt>
                <c:pt idx="547">
                  <c:v>3021912</c:v>
                </c:pt>
                <c:pt idx="548">
                  <c:v>410208574</c:v>
                </c:pt>
                <c:pt idx="549">
                  <c:v>325844</c:v>
                </c:pt>
                <c:pt idx="550">
                  <c:v>109744</c:v>
                </c:pt>
                <c:pt idx="551">
                  <c:v>403225</c:v>
                </c:pt>
                <c:pt idx="552">
                  <c:v>345466464</c:v>
                </c:pt>
                <c:pt idx="553">
                  <c:v>6957258</c:v>
                </c:pt>
                <c:pt idx="554">
                  <c:v>1709477</c:v>
                </c:pt>
                <c:pt idx="555">
                  <c:v>221898449</c:v>
                </c:pt>
                <c:pt idx="556">
                  <c:v>39237696</c:v>
                </c:pt>
                <c:pt idx="557">
                  <c:v>4471740</c:v>
                </c:pt>
                <c:pt idx="558">
                  <c:v>357513800</c:v>
                </c:pt>
                <c:pt idx="559">
                  <c:v>2656638</c:v>
                </c:pt>
                <c:pt idx="560">
                  <c:v>164280</c:v>
                </c:pt>
                <c:pt idx="561">
                  <c:v>10784448</c:v>
                </c:pt>
                <c:pt idx="562">
                  <c:v>151301180</c:v>
                </c:pt>
                <c:pt idx="563">
                  <c:v>1297920</c:v>
                </c:pt>
                <c:pt idx="564">
                  <c:v>274550000</c:v>
                </c:pt>
                <c:pt idx="565">
                  <c:v>7297165</c:v>
                </c:pt>
                <c:pt idx="566">
                  <c:v>547600</c:v>
                </c:pt>
                <c:pt idx="567">
                  <c:v>1179396</c:v>
                </c:pt>
                <c:pt idx="568">
                  <c:v>2829184</c:v>
                </c:pt>
                <c:pt idx="569">
                  <c:v>135036</c:v>
                </c:pt>
                <c:pt idx="570">
                  <c:v>2583552</c:v>
                </c:pt>
                <c:pt idx="571">
                  <c:v>7497</c:v>
                </c:pt>
                <c:pt idx="572">
                  <c:v>319389696</c:v>
                </c:pt>
                <c:pt idx="573">
                  <c:v>363888</c:v>
                </c:pt>
                <c:pt idx="574">
                  <c:v>15925</c:v>
                </c:pt>
                <c:pt idx="575">
                  <c:v>125</c:v>
                </c:pt>
                <c:pt idx="576">
                  <c:v>4212</c:v>
                </c:pt>
                <c:pt idx="577">
                  <c:v>86528</c:v>
                </c:pt>
                <c:pt idx="578">
                  <c:v>20870080</c:v>
                </c:pt>
                <c:pt idx="579">
                  <c:v>1398760</c:v>
                </c:pt>
                <c:pt idx="580">
                  <c:v>846720</c:v>
                </c:pt>
                <c:pt idx="581">
                  <c:v>29352960</c:v>
                </c:pt>
                <c:pt idx="582">
                  <c:v>274995360</c:v>
                </c:pt>
                <c:pt idx="583">
                  <c:v>203456</c:v>
                </c:pt>
                <c:pt idx="584">
                  <c:v>5141304</c:v>
                </c:pt>
                <c:pt idx="585">
                  <c:v>216</c:v>
                </c:pt>
                <c:pt idx="586">
                  <c:v>170995520</c:v>
                </c:pt>
                <c:pt idx="587">
                  <c:v>7600</c:v>
                </c:pt>
                <c:pt idx="588">
                  <c:v>40045104</c:v>
                </c:pt>
                <c:pt idx="589">
                  <c:v>35500428</c:v>
                </c:pt>
                <c:pt idx="590">
                  <c:v>21518706</c:v>
                </c:pt>
                <c:pt idx="591">
                  <c:v>53048750</c:v>
                </c:pt>
                <c:pt idx="592">
                  <c:v>1562912</c:v>
                </c:pt>
                <c:pt idx="593">
                  <c:v>36100</c:v>
                </c:pt>
                <c:pt idx="594">
                  <c:v>1700457</c:v>
                </c:pt>
                <c:pt idx="595">
                  <c:v>19181664</c:v>
                </c:pt>
                <c:pt idx="596">
                  <c:v>304704</c:v>
                </c:pt>
                <c:pt idx="597">
                  <c:v>282621636</c:v>
                </c:pt>
                <c:pt idx="598">
                  <c:v>16200000</c:v>
                </c:pt>
                <c:pt idx="599">
                  <c:v>22648177</c:v>
                </c:pt>
                <c:pt idx="600">
                  <c:v>9216</c:v>
                </c:pt>
                <c:pt idx="601">
                  <c:v>570884</c:v>
                </c:pt>
                <c:pt idx="602">
                  <c:v>1479200</c:v>
                </c:pt>
                <c:pt idx="603">
                  <c:v>501187500</c:v>
                </c:pt>
                <c:pt idx="604">
                  <c:v>15376</c:v>
                </c:pt>
                <c:pt idx="605">
                  <c:v>1129796</c:v>
                </c:pt>
                <c:pt idx="606">
                  <c:v>5203968</c:v>
                </c:pt>
                <c:pt idx="607">
                  <c:v>572572</c:v>
                </c:pt>
                <c:pt idx="608">
                  <c:v>91651637</c:v>
                </c:pt>
                <c:pt idx="609">
                  <c:v>427362697</c:v>
                </c:pt>
                <c:pt idx="610">
                  <c:v>901765</c:v>
                </c:pt>
                <c:pt idx="611">
                  <c:v>1822425</c:v>
                </c:pt>
                <c:pt idx="612">
                  <c:v>1207458</c:v>
                </c:pt>
                <c:pt idx="613">
                  <c:v>677418</c:v>
                </c:pt>
                <c:pt idx="614">
                  <c:v>384</c:v>
                </c:pt>
                <c:pt idx="615">
                  <c:v>165888</c:v>
                </c:pt>
                <c:pt idx="616">
                  <c:v>40344</c:v>
                </c:pt>
                <c:pt idx="617">
                  <c:v>12096</c:v>
                </c:pt>
                <c:pt idx="618">
                  <c:v>304128</c:v>
                </c:pt>
                <c:pt idx="619">
                  <c:v>53016</c:v>
                </c:pt>
                <c:pt idx="620">
                  <c:v>3628736</c:v>
                </c:pt>
                <c:pt idx="621">
                  <c:v>20282277</c:v>
                </c:pt>
                <c:pt idx="622">
                  <c:v>2925</c:v>
                </c:pt>
                <c:pt idx="623">
                  <c:v>293687</c:v>
                </c:pt>
                <c:pt idx="624">
                  <c:v>16335</c:v>
                </c:pt>
                <c:pt idx="625">
                  <c:v>1538943</c:v>
                </c:pt>
                <c:pt idx="626">
                  <c:v>5088050</c:v>
                </c:pt>
                <c:pt idx="627">
                  <c:v>51984</c:v>
                </c:pt>
                <c:pt idx="628">
                  <c:v>27144774</c:v>
                </c:pt>
                <c:pt idx="629">
                  <c:v>256608</c:v>
                </c:pt>
                <c:pt idx="630">
                  <c:v>900</c:v>
                </c:pt>
                <c:pt idx="631">
                  <c:v>502768</c:v>
                </c:pt>
                <c:pt idx="632">
                  <c:v>294</c:v>
                </c:pt>
                <c:pt idx="633">
                  <c:v>13750</c:v>
                </c:pt>
                <c:pt idx="634">
                  <c:v>2783340</c:v>
                </c:pt>
                <c:pt idx="635">
                  <c:v>215535411</c:v>
                </c:pt>
                <c:pt idx="636">
                  <c:v>124384</c:v>
                </c:pt>
                <c:pt idx="637">
                  <c:v>27793125</c:v>
                </c:pt>
                <c:pt idx="638">
                  <c:v>12388158</c:v>
                </c:pt>
                <c:pt idx="639">
                  <c:v>14152644</c:v>
                </c:pt>
                <c:pt idx="640">
                  <c:v>396900</c:v>
                </c:pt>
                <c:pt idx="641">
                  <c:v>12716676</c:v>
                </c:pt>
                <c:pt idx="642">
                  <c:v>176256</c:v>
                </c:pt>
                <c:pt idx="643">
                  <c:v>1922076</c:v>
                </c:pt>
                <c:pt idx="644">
                  <c:v>1909620</c:v>
                </c:pt>
                <c:pt idx="645">
                  <c:v>142376</c:v>
                </c:pt>
                <c:pt idx="646">
                  <c:v>271856412</c:v>
                </c:pt>
                <c:pt idx="647">
                  <c:v>2724435</c:v>
                </c:pt>
                <c:pt idx="648">
                  <c:v>601425</c:v>
                </c:pt>
                <c:pt idx="649">
                  <c:v>14526224</c:v>
                </c:pt>
                <c:pt idx="650">
                  <c:v>54080</c:v>
                </c:pt>
                <c:pt idx="651">
                  <c:v>9522</c:v>
                </c:pt>
                <c:pt idx="652">
                  <c:v>3489156</c:v>
                </c:pt>
                <c:pt idx="653">
                  <c:v>2724435</c:v>
                </c:pt>
                <c:pt idx="654">
                  <c:v>76313</c:v>
                </c:pt>
                <c:pt idx="655">
                  <c:v>96466383</c:v>
                </c:pt>
                <c:pt idx="656">
                  <c:v>2696112</c:v>
                </c:pt>
                <c:pt idx="657">
                  <c:v>254616</c:v>
                </c:pt>
                <c:pt idx="658">
                  <c:v>11246684</c:v>
                </c:pt>
                <c:pt idx="659">
                  <c:v>700</c:v>
                </c:pt>
                <c:pt idx="660">
                  <c:v>2088618</c:v>
                </c:pt>
                <c:pt idx="661">
                  <c:v>5733</c:v>
                </c:pt>
                <c:pt idx="662">
                  <c:v>1152</c:v>
                </c:pt>
                <c:pt idx="663">
                  <c:v>1960</c:v>
                </c:pt>
                <c:pt idx="664">
                  <c:v>921600</c:v>
                </c:pt>
                <c:pt idx="665">
                  <c:v>1352</c:v>
                </c:pt>
                <c:pt idx="666">
                  <c:v>107217</c:v>
                </c:pt>
                <c:pt idx="667">
                  <c:v>2783484</c:v>
                </c:pt>
                <c:pt idx="668">
                  <c:v>17892900</c:v>
                </c:pt>
                <c:pt idx="669">
                  <c:v>529984</c:v>
                </c:pt>
                <c:pt idx="670">
                  <c:v>46489869</c:v>
                </c:pt>
                <c:pt idx="671">
                  <c:v>4324671</c:v>
                </c:pt>
                <c:pt idx="672">
                  <c:v>375100</c:v>
                </c:pt>
                <c:pt idx="673">
                  <c:v>11645328</c:v>
                </c:pt>
                <c:pt idx="674">
                  <c:v>383525</c:v>
                </c:pt>
                <c:pt idx="675">
                  <c:v>238675572</c:v>
                </c:pt>
                <c:pt idx="676">
                  <c:v>42070184</c:v>
                </c:pt>
                <c:pt idx="677">
                  <c:v>77372</c:v>
                </c:pt>
                <c:pt idx="678">
                  <c:v>30337200</c:v>
                </c:pt>
                <c:pt idx="679">
                  <c:v>93100</c:v>
                </c:pt>
                <c:pt idx="680">
                  <c:v>3330225</c:v>
                </c:pt>
                <c:pt idx="681">
                  <c:v>1007325</c:v>
                </c:pt>
                <c:pt idx="682">
                  <c:v>144295296</c:v>
                </c:pt>
                <c:pt idx="683">
                  <c:v>50047632</c:v>
                </c:pt>
                <c:pt idx="684">
                  <c:v>36173358</c:v>
                </c:pt>
                <c:pt idx="685">
                  <c:v>13312</c:v>
                </c:pt>
                <c:pt idx="686">
                  <c:v>396800</c:v>
                </c:pt>
                <c:pt idx="687">
                  <c:v>2724435</c:v>
                </c:pt>
                <c:pt idx="688">
                  <c:v>468999</c:v>
                </c:pt>
                <c:pt idx="689">
                  <c:v>7591959</c:v>
                </c:pt>
                <c:pt idx="690">
                  <c:v>1764</c:v>
                </c:pt>
                <c:pt idx="691">
                  <c:v>178200</c:v>
                </c:pt>
                <c:pt idx="692">
                  <c:v>4316490</c:v>
                </c:pt>
                <c:pt idx="693">
                  <c:v>3603648</c:v>
                </c:pt>
                <c:pt idx="694">
                  <c:v>1848411</c:v>
                </c:pt>
                <c:pt idx="695">
                  <c:v>21294</c:v>
                </c:pt>
                <c:pt idx="696">
                  <c:v>3222618</c:v>
                </c:pt>
                <c:pt idx="697">
                  <c:v>5359244</c:v>
                </c:pt>
                <c:pt idx="698">
                  <c:v>50200200</c:v>
                </c:pt>
                <c:pt idx="699">
                  <c:v>26170525</c:v>
                </c:pt>
                <c:pt idx="700">
                  <c:v>892296</c:v>
                </c:pt>
                <c:pt idx="701">
                  <c:v>25364024</c:v>
                </c:pt>
                <c:pt idx="702">
                  <c:v>7453125</c:v>
                </c:pt>
                <c:pt idx="703">
                  <c:v>5733</c:v>
                </c:pt>
                <c:pt idx="704">
                  <c:v>264915</c:v>
                </c:pt>
                <c:pt idx="705">
                  <c:v>1859</c:v>
                </c:pt>
                <c:pt idx="706">
                  <c:v>617812</c:v>
                </c:pt>
                <c:pt idx="707">
                  <c:v>5010012</c:v>
                </c:pt>
                <c:pt idx="708">
                  <c:v>7183425</c:v>
                </c:pt>
                <c:pt idx="709">
                  <c:v>77824</c:v>
                </c:pt>
                <c:pt idx="710">
                  <c:v>519841</c:v>
                </c:pt>
                <c:pt idx="711">
                  <c:v>7157479</c:v>
                </c:pt>
                <c:pt idx="712">
                  <c:v>1485260</c:v>
                </c:pt>
                <c:pt idx="713">
                  <c:v>250668766</c:v>
                </c:pt>
                <c:pt idx="714">
                  <c:v>149683</c:v>
                </c:pt>
                <c:pt idx="715">
                  <c:v>3556956</c:v>
                </c:pt>
                <c:pt idx="716">
                  <c:v>2017629</c:v>
                </c:pt>
                <c:pt idx="717">
                  <c:v>309123</c:v>
                </c:pt>
                <c:pt idx="718">
                  <c:v>2605550</c:v>
                </c:pt>
                <c:pt idx="719">
                  <c:v>62414583</c:v>
                </c:pt>
                <c:pt idx="720">
                  <c:v>23575753</c:v>
                </c:pt>
                <c:pt idx="721">
                  <c:v>1514240</c:v>
                </c:pt>
                <c:pt idx="722">
                  <c:v>6028020</c:v>
                </c:pt>
                <c:pt idx="723">
                  <c:v>14157</c:v>
                </c:pt>
                <c:pt idx="724">
                  <c:v>331776</c:v>
                </c:pt>
                <c:pt idx="725">
                  <c:v>180194560</c:v>
                </c:pt>
                <c:pt idx="726">
                  <c:v>15742375</c:v>
                </c:pt>
                <c:pt idx="727">
                  <c:v>7604160</c:v>
                </c:pt>
                <c:pt idx="728">
                  <c:v>2401124</c:v>
                </c:pt>
                <c:pt idx="729">
                  <c:v>107773696</c:v>
                </c:pt>
                <c:pt idx="730">
                  <c:v>125</c:v>
                </c:pt>
                <c:pt idx="731">
                  <c:v>1819584</c:v>
                </c:pt>
                <c:pt idx="732">
                  <c:v>1057949</c:v>
                </c:pt>
                <c:pt idx="733">
                  <c:v>37051625</c:v>
                </c:pt>
                <c:pt idx="734">
                  <c:v>6144012</c:v>
                </c:pt>
                <c:pt idx="735">
                  <c:v>23152500</c:v>
                </c:pt>
                <c:pt idx="736">
                  <c:v>345960</c:v>
                </c:pt>
                <c:pt idx="737">
                  <c:v>137917520</c:v>
                </c:pt>
                <c:pt idx="738">
                  <c:v>141398</c:v>
                </c:pt>
                <c:pt idx="739">
                  <c:v>322478408</c:v>
                </c:pt>
                <c:pt idx="740">
                  <c:v>44660808</c:v>
                </c:pt>
                <c:pt idx="741">
                  <c:v>8465886</c:v>
                </c:pt>
                <c:pt idx="742">
                  <c:v>2196612</c:v>
                </c:pt>
                <c:pt idx="743">
                  <c:v>372438</c:v>
                </c:pt>
                <c:pt idx="744">
                  <c:v>28435000</c:v>
                </c:pt>
                <c:pt idx="745">
                  <c:v>1745475</c:v>
                </c:pt>
                <c:pt idx="746">
                  <c:v>1414017</c:v>
                </c:pt>
                <c:pt idx="747">
                  <c:v>31500000</c:v>
                </c:pt>
                <c:pt idx="748">
                  <c:v>1469193</c:v>
                </c:pt>
                <c:pt idx="749">
                  <c:v>1968300</c:v>
                </c:pt>
                <c:pt idx="750">
                  <c:v>26087860</c:v>
                </c:pt>
                <c:pt idx="751">
                  <c:v>181945036</c:v>
                </c:pt>
                <c:pt idx="752">
                  <c:v>18415550</c:v>
                </c:pt>
                <c:pt idx="753">
                  <c:v>124547375</c:v>
                </c:pt>
                <c:pt idx="754">
                  <c:v>17797</c:v>
                </c:pt>
                <c:pt idx="755">
                  <c:v>169780900</c:v>
                </c:pt>
                <c:pt idx="756">
                  <c:v>487994</c:v>
                </c:pt>
                <c:pt idx="757">
                  <c:v>10969344</c:v>
                </c:pt>
                <c:pt idx="758">
                  <c:v>9818424</c:v>
                </c:pt>
                <c:pt idx="759">
                  <c:v>230496</c:v>
                </c:pt>
                <c:pt idx="760">
                  <c:v>395735792</c:v>
                </c:pt>
                <c:pt idx="761">
                  <c:v>66194496</c:v>
                </c:pt>
                <c:pt idx="762">
                  <c:v>266696406</c:v>
                </c:pt>
                <c:pt idx="763">
                  <c:v>1658475</c:v>
                </c:pt>
                <c:pt idx="764">
                  <c:v>171396</c:v>
                </c:pt>
                <c:pt idx="765">
                  <c:v>30338064</c:v>
                </c:pt>
                <c:pt idx="766">
                  <c:v>1858592</c:v>
                </c:pt>
                <c:pt idx="767">
                  <c:v>257389400</c:v>
                </c:pt>
                <c:pt idx="768">
                  <c:v>6776</c:v>
                </c:pt>
                <c:pt idx="769">
                  <c:v>150176</c:v>
                </c:pt>
                <c:pt idx="770">
                  <c:v>222689610</c:v>
                </c:pt>
                <c:pt idx="771">
                  <c:v>390224</c:v>
                </c:pt>
                <c:pt idx="772">
                  <c:v>143901828</c:v>
                </c:pt>
                <c:pt idx="773">
                  <c:v>6473600</c:v>
                </c:pt>
                <c:pt idx="774">
                  <c:v>7739550</c:v>
                </c:pt>
                <c:pt idx="775">
                  <c:v>88931959</c:v>
                </c:pt>
                <c:pt idx="776">
                  <c:v>3328</c:v>
                </c:pt>
                <c:pt idx="777">
                  <c:v>287353339</c:v>
                </c:pt>
                <c:pt idx="778">
                  <c:v>4263200</c:v>
                </c:pt>
                <c:pt idx="779">
                  <c:v>4042436</c:v>
                </c:pt>
                <c:pt idx="780">
                  <c:v>36073021</c:v>
                </c:pt>
                <c:pt idx="781">
                  <c:v>1531700</c:v>
                </c:pt>
                <c:pt idx="782">
                  <c:v>125</c:v>
                </c:pt>
                <c:pt idx="783">
                  <c:v>19600</c:v>
                </c:pt>
                <c:pt idx="784">
                  <c:v>37712920</c:v>
                </c:pt>
                <c:pt idx="785">
                  <c:v>1928934</c:v>
                </c:pt>
                <c:pt idx="786">
                  <c:v>33388992</c:v>
                </c:pt>
                <c:pt idx="787">
                  <c:v>142100</c:v>
                </c:pt>
                <c:pt idx="788">
                  <c:v>11390456</c:v>
                </c:pt>
                <c:pt idx="789">
                  <c:v>567</c:v>
                </c:pt>
                <c:pt idx="790">
                  <c:v>92719417</c:v>
                </c:pt>
                <c:pt idx="791">
                  <c:v>3794560</c:v>
                </c:pt>
                <c:pt idx="792">
                  <c:v>170100</c:v>
                </c:pt>
                <c:pt idx="793">
                  <c:v>216214668</c:v>
                </c:pt>
                <c:pt idx="794">
                  <c:v>28359104</c:v>
                </c:pt>
                <c:pt idx="795">
                  <c:v>80063</c:v>
                </c:pt>
                <c:pt idx="796">
                  <c:v>15925</c:v>
                </c:pt>
                <c:pt idx="797">
                  <c:v>1707872</c:v>
                </c:pt>
                <c:pt idx="798">
                  <c:v>24478146</c:v>
                </c:pt>
                <c:pt idx="799">
                  <c:v>1764</c:v>
                </c:pt>
                <c:pt idx="800">
                  <c:v>247012575</c:v>
                </c:pt>
                <c:pt idx="801">
                  <c:v>6532245</c:v>
                </c:pt>
                <c:pt idx="802">
                  <c:v>98777140</c:v>
                </c:pt>
                <c:pt idx="803">
                  <c:v>46400</c:v>
                </c:pt>
                <c:pt idx="804">
                  <c:v>23291709</c:v>
                </c:pt>
                <c:pt idx="805">
                  <c:v>527359536</c:v>
                </c:pt>
                <c:pt idx="806">
                  <c:v>1767456</c:v>
                </c:pt>
                <c:pt idx="807">
                  <c:v>41384318</c:v>
                </c:pt>
                <c:pt idx="808">
                  <c:v>3971</c:v>
                </c:pt>
                <c:pt idx="809">
                  <c:v>10233601</c:v>
                </c:pt>
                <c:pt idx="810">
                  <c:v>28800</c:v>
                </c:pt>
                <c:pt idx="811">
                  <c:v>1089</c:v>
                </c:pt>
                <c:pt idx="812">
                  <c:v>4662074</c:v>
                </c:pt>
                <c:pt idx="813">
                  <c:v>67473</c:v>
                </c:pt>
                <c:pt idx="814">
                  <c:v>36116112</c:v>
                </c:pt>
                <c:pt idx="815">
                  <c:v>55375385</c:v>
                </c:pt>
                <c:pt idx="816">
                  <c:v>5339100</c:v>
                </c:pt>
                <c:pt idx="817">
                  <c:v>110528712</c:v>
                </c:pt>
                <c:pt idx="818">
                  <c:v>24070552</c:v>
                </c:pt>
                <c:pt idx="819">
                  <c:v>3370896</c:v>
                </c:pt>
                <c:pt idx="820">
                  <c:v>225245160</c:v>
                </c:pt>
                <c:pt idx="821">
                  <c:v>294</c:v>
                </c:pt>
                <c:pt idx="822">
                  <c:v>294</c:v>
                </c:pt>
                <c:pt idx="823">
                  <c:v>48299328</c:v>
                </c:pt>
                <c:pt idx="824">
                  <c:v>8485407</c:v>
                </c:pt>
                <c:pt idx="825">
                  <c:v>41971</c:v>
                </c:pt>
                <c:pt idx="826">
                  <c:v>3757</c:v>
                </c:pt>
                <c:pt idx="827">
                  <c:v>727833</c:v>
                </c:pt>
                <c:pt idx="828">
                  <c:v>771147</c:v>
                </c:pt>
                <c:pt idx="829">
                  <c:v>2067424</c:v>
                </c:pt>
                <c:pt idx="830">
                  <c:v>5728860</c:v>
                </c:pt>
                <c:pt idx="831">
                  <c:v>484375</c:v>
                </c:pt>
                <c:pt idx="832">
                  <c:v>80546796</c:v>
                </c:pt>
                <c:pt idx="833">
                  <c:v>800</c:v>
                </c:pt>
                <c:pt idx="834">
                  <c:v>154652</c:v>
                </c:pt>
                <c:pt idx="835">
                  <c:v>163840</c:v>
                </c:pt>
                <c:pt idx="836">
                  <c:v>51753016</c:v>
                </c:pt>
                <c:pt idx="837">
                  <c:v>43025920</c:v>
                </c:pt>
                <c:pt idx="838">
                  <c:v>319725</c:v>
                </c:pt>
                <c:pt idx="839">
                  <c:v>253575</c:v>
                </c:pt>
                <c:pt idx="840">
                  <c:v>3503972</c:v>
                </c:pt>
                <c:pt idx="841">
                  <c:v>1466521</c:v>
                </c:pt>
                <c:pt idx="842">
                  <c:v>342788</c:v>
                </c:pt>
                <c:pt idx="843">
                  <c:v>19765350</c:v>
                </c:pt>
                <c:pt idx="844">
                  <c:v>5446440</c:v>
                </c:pt>
                <c:pt idx="845">
                  <c:v>10333500</c:v>
                </c:pt>
                <c:pt idx="846">
                  <c:v>532800</c:v>
                </c:pt>
                <c:pt idx="847">
                  <c:v>1015680</c:v>
                </c:pt>
                <c:pt idx="848">
                  <c:v>115787520</c:v>
                </c:pt>
                <c:pt idx="849">
                  <c:v>53312</c:v>
                </c:pt>
                <c:pt idx="850">
                  <c:v>7938</c:v>
                </c:pt>
                <c:pt idx="851">
                  <c:v>183762738</c:v>
                </c:pt>
                <c:pt idx="852">
                  <c:v>14157</c:v>
                </c:pt>
                <c:pt idx="853">
                  <c:v>3468</c:v>
                </c:pt>
                <c:pt idx="854">
                  <c:v>218446802</c:v>
                </c:pt>
                <c:pt idx="855">
                  <c:v>90777021</c:v>
                </c:pt>
                <c:pt idx="856">
                  <c:v>76856432</c:v>
                </c:pt>
                <c:pt idx="857">
                  <c:v>444172896</c:v>
                </c:pt>
                <c:pt idx="858">
                  <c:v>5475600</c:v>
                </c:pt>
                <c:pt idx="859">
                  <c:v>5464351</c:v>
                </c:pt>
                <c:pt idx="860">
                  <c:v>20384</c:v>
                </c:pt>
                <c:pt idx="861">
                  <c:v>61291200</c:v>
                </c:pt>
                <c:pt idx="862">
                  <c:v>646912</c:v>
                </c:pt>
                <c:pt idx="863">
                  <c:v>1762255</c:v>
                </c:pt>
                <c:pt idx="864">
                  <c:v>8237008</c:v>
                </c:pt>
                <c:pt idx="865">
                  <c:v>209960100</c:v>
                </c:pt>
                <c:pt idx="866">
                  <c:v>492032</c:v>
                </c:pt>
                <c:pt idx="867">
                  <c:v>567675</c:v>
                </c:pt>
                <c:pt idx="868">
                  <c:v>101623292</c:v>
                </c:pt>
                <c:pt idx="869">
                  <c:v>43692100</c:v>
                </c:pt>
                <c:pt idx="870">
                  <c:v>621628</c:v>
                </c:pt>
                <c:pt idx="871">
                  <c:v>506995731</c:v>
                </c:pt>
                <c:pt idx="872">
                  <c:v>3418870</c:v>
                </c:pt>
                <c:pt idx="873">
                  <c:v>646912</c:v>
                </c:pt>
                <c:pt idx="874">
                  <c:v>92256</c:v>
                </c:pt>
                <c:pt idx="875">
                  <c:v>231525</c:v>
                </c:pt>
                <c:pt idx="876">
                  <c:v>347967</c:v>
                </c:pt>
                <c:pt idx="877">
                  <c:v>100398675</c:v>
                </c:pt>
                <c:pt idx="878">
                  <c:v>179114</c:v>
                </c:pt>
                <c:pt idx="879">
                  <c:v>17822250</c:v>
                </c:pt>
                <c:pt idx="880">
                  <c:v>48491602</c:v>
                </c:pt>
                <c:pt idx="881">
                  <c:v>262440</c:v>
                </c:pt>
                <c:pt idx="882">
                  <c:v>11746784</c:v>
                </c:pt>
                <c:pt idx="883">
                  <c:v>436364</c:v>
                </c:pt>
                <c:pt idx="884">
                  <c:v>2059252</c:v>
                </c:pt>
                <c:pt idx="885">
                  <c:v>311557049</c:v>
                </c:pt>
                <c:pt idx="886">
                  <c:v>44550</c:v>
                </c:pt>
                <c:pt idx="887">
                  <c:v>80275</c:v>
                </c:pt>
                <c:pt idx="888">
                  <c:v>648</c:v>
                </c:pt>
                <c:pt idx="889">
                  <c:v>4870845</c:v>
                </c:pt>
                <c:pt idx="890">
                  <c:v>21964</c:v>
                </c:pt>
                <c:pt idx="891">
                  <c:v>34992</c:v>
                </c:pt>
                <c:pt idx="892">
                  <c:v>130438</c:v>
                </c:pt>
                <c:pt idx="893">
                  <c:v>5819</c:v>
                </c:pt>
                <c:pt idx="894">
                  <c:v>12921472</c:v>
                </c:pt>
                <c:pt idx="895">
                  <c:v>84403284</c:v>
                </c:pt>
                <c:pt idx="896">
                  <c:v>4642608</c:v>
                </c:pt>
                <c:pt idx="897">
                  <c:v>12400200</c:v>
                </c:pt>
                <c:pt idx="898">
                  <c:v>980100</c:v>
                </c:pt>
                <c:pt idx="899">
                  <c:v>15138</c:v>
                </c:pt>
                <c:pt idx="900">
                  <c:v>39419685</c:v>
                </c:pt>
                <c:pt idx="901">
                  <c:v>336861616</c:v>
                </c:pt>
                <c:pt idx="902">
                  <c:v>45292900</c:v>
                </c:pt>
                <c:pt idx="903">
                  <c:v>1500625</c:v>
                </c:pt>
                <c:pt idx="904">
                  <c:v>235061255</c:v>
                </c:pt>
                <c:pt idx="905">
                  <c:v>1857492</c:v>
                </c:pt>
                <c:pt idx="906">
                  <c:v>2916</c:v>
                </c:pt>
                <c:pt idx="907">
                  <c:v>53741828</c:v>
                </c:pt>
                <c:pt idx="908">
                  <c:v>149002960</c:v>
                </c:pt>
                <c:pt idx="909">
                  <c:v>16207776</c:v>
                </c:pt>
                <c:pt idx="910">
                  <c:v>69341250</c:v>
                </c:pt>
                <c:pt idx="911">
                  <c:v>640692</c:v>
                </c:pt>
                <c:pt idx="912">
                  <c:v>60998353</c:v>
                </c:pt>
                <c:pt idx="913">
                  <c:v>33759</c:v>
                </c:pt>
                <c:pt idx="914">
                  <c:v>1317260</c:v>
                </c:pt>
                <c:pt idx="915">
                  <c:v>2304</c:v>
                </c:pt>
                <c:pt idx="916">
                  <c:v>27000</c:v>
                </c:pt>
                <c:pt idx="917">
                  <c:v>4380480</c:v>
                </c:pt>
                <c:pt idx="918">
                  <c:v>92968777</c:v>
                </c:pt>
                <c:pt idx="919">
                  <c:v>10113012</c:v>
                </c:pt>
                <c:pt idx="920">
                  <c:v>7868692</c:v>
                </c:pt>
                <c:pt idx="921">
                  <c:v>39168</c:v>
                </c:pt>
                <c:pt idx="922">
                  <c:v>29550096</c:v>
                </c:pt>
                <c:pt idx="923">
                  <c:v>96746</c:v>
                </c:pt>
                <c:pt idx="924">
                  <c:v>6906624</c:v>
                </c:pt>
                <c:pt idx="925">
                  <c:v>4410000</c:v>
                </c:pt>
                <c:pt idx="926">
                  <c:v>2249728</c:v>
                </c:pt>
                <c:pt idx="927">
                  <c:v>982600</c:v>
                </c:pt>
                <c:pt idx="928">
                  <c:v>737972</c:v>
                </c:pt>
                <c:pt idx="929">
                  <c:v>104748976</c:v>
                </c:pt>
                <c:pt idx="930">
                  <c:v>18258296</c:v>
                </c:pt>
                <c:pt idx="931">
                  <c:v>67941283</c:v>
                </c:pt>
                <c:pt idx="932">
                  <c:v>223502500</c:v>
                </c:pt>
                <c:pt idx="933">
                  <c:v>356400</c:v>
                </c:pt>
                <c:pt idx="934">
                  <c:v>24696</c:v>
                </c:pt>
                <c:pt idx="935">
                  <c:v>271062</c:v>
                </c:pt>
                <c:pt idx="936">
                  <c:v>2312500</c:v>
                </c:pt>
                <c:pt idx="937">
                  <c:v>171462416</c:v>
                </c:pt>
                <c:pt idx="938">
                  <c:v>47685085</c:v>
                </c:pt>
                <c:pt idx="939">
                  <c:v>1764000</c:v>
                </c:pt>
                <c:pt idx="940">
                  <c:v>2361600</c:v>
                </c:pt>
                <c:pt idx="941">
                  <c:v>8347896</c:v>
                </c:pt>
                <c:pt idx="942">
                  <c:v>80275</c:v>
                </c:pt>
                <c:pt idx="943">
                  <c:v>6912</c:v>
                </c:pt>
                <c:pt idx="944">
                  <c:v>124472642</c:v>
                </c:pt>
                <c:pt idx="945">
                  <c:v>126324</c:v>
                </c:pt>
                <c:pt idx="946">
                  <c:v>75281200</c:v>
                </c:pt>
                <c:pt idx="947">
                  <c:v>5324</c:v>
                </c:pt>
                <c:pt idx="948">
                  <c:v>1812608</c:v>
                </c:pt>
                <c:pt idx="949">
                  <c:v>4033092</c:v>
                </c:pt>
                <c:pt idx="950">
                  <c:v>3240</c:v>
                </c:pt>
                <c:pt idx="951">
                  <c:v>36223740</c:v>
                </c:pt>
                <c:pt idx="952">
                  <c:v>145152</c:v>
                </c:pt>
                <c:pt idx="953">
                  <c:v>2575911</c:v>
                </c:pt>
                <c:pt idx="954">
                  <c:v>61537385</c:v>
                </c:pt>
                <c:pt idx="955">
                  <c:v>95779</c:v>
                </c:pt>
                <c:pt idx="956">
                  <c:v>259028804</c:v>
                </c:pt>
                <c:pt idx="957">
                  <c:v>294</c:v>
                </c:pt>
                <c:pt idx="958">
                  <c:v>2368256</c:v>
                </c:pt>
                <c:pt idx="959">
                  <c:v>19975952</c:v>
                </c:pt>
                <c:pt idx="960">
                  <c:v>15433549</c:v>
                </c:pt>
                <c:pt idx="961">
                  <c:v>159936</c:v>
                </c:pt>
                <c:pt idx="962">
                  <c:v>155232</c:v>
                </c:pt>
                <c:pt idx="963">
                  <c:v>80428750</c:v>
                </c:pt>
                <c:pt idx="964">
                  <c:v>887364</c:v>
                </c:pt>
                <c:pt idx="965">
                  <c:v>69629</c:v>
                </c:pt>
                <c:pt idx="966">
                  <c:v>12008528</c:v>
                </c:pt>
                <c:pt idx="967">
                  <c:v>21912797</c:v>
                </c:pt>
                <c:pt idx="968">
                  <c:v>628227</c:v>
                </c:pt>
                <c:pt idx="969">
                  <c:v>2452356</c:v>
                </c:pt>
                <c:pt idx="970">
                  <c:v>20117968</c:v>
                </c:pt>
                <c:pt idx="971">
                  <c:v>104284</c:v>
                </c:pt>
                <c:pt idx="972">
                  <c:v>399177788</c:v>
                </c:pt>
                <c:pt idx="973">
                  <c:v>21866</c:v>
                </c:pt>
                <c:pt idx="974">
                  <c:v>1354836</c:v>
                </c:pt>
                <c:pt idx="975">
                  <c:v>136590783</c:v>
                </c:pt>
                <c:pt idx="976">
                  <c:v>4212</c:v>
                </c:pt>
                <c:pt idx="977">
                  <c:v>125</c:v>
                </c:pt>
                <c:pt idx="978">
                  <c:v>41920627</c:v>
                </c:pt>
                <c:pt idx="979">
                  <c:v>59358012</c:v>
                </c:pt>
                <c:pt idx="980">
                  <c:v>238697816</c:v>
                </c:pt>
                <c:pt idx="981">
                  <c:v>1906688</c:v>
                </c:pt>
                <c:pt idx="982">
                  <c:v>16038</c:v>
                </c:pt>
                <c:pt idx="983">
                  <c:v>114075</c:v>
                </c:pt>
                <c:pt idx="984">
                  <c:v>1440</c:v>
                </c:pt>
                <c:pt idx="985">
                  <c:v>1331712</c:v>
                </c:pt>
                <c:pt idx="986">
                  <c:v>1216800</c:v>
                </c:pt>
                <c:pt idx="987">
                  <c:v>8467200</c:v>
                </c:pt>
                <c:pt idx="988">
                  <c:v>3150</c:v>
                </c:pt>
                <c:pt idx="989">
                  <c:v>626580</c:v>
                </c:pt>
                <c:pt idx="990">
                  <c:v>15429184</c:v>
                </c:pt>
                <c:pt idx="991">
                  <c:v>6912</c:v>
                </c:pt>
                <c:pt idx="992">
                  <c:v>14616232</c:v>
                </c:pt>
                <c:pt idx="993">
                  <c:v>1330875</c:v>
                </c:pt>
                <c:pt idx="994">
                  <c:v>3979028</c:v>
                </c:pt>
                <c:pt idx="995">
                  <c:v>3449952</c:v>
                </c:pt>
                <c:pt idx="996">
                  <c:v>363694366</c:v>
                </c:pt>
                <c:pt idx="997">
                  <c:v>12928500</c:v>
                </c:pt>
                <c:pt idx="998">
                  <c:v>128854743</c:v>
                </c:pt>
                <c:pt idx="999">
                  <c:v>1170450</c:v>
                </c:pt>
              </c:numCache>
            </c:numRef>
          </c:xVal>
          <c:yVal>
            <c:numRef>
              <c:f>time_completion!$B$1:$B$1000</c:f>
              <c:numCache>
                <c:formatCode>General</c:formatCode>
                <c:ptCount val="1000"/>
                <c:pt idx="0">
                  <c:v>8168000</c:v>
                </c:pt>
                <c:pt idx="1">
                  <c:v>38615600</c:v>
                </c:pt>
                <c:pt idx="2">
                  <c:v>54894600</c:v>
                </c:pt>
                <c:pt idx="3">
                  <c:v>25538900</c:v>
                </c:pt>
                <c:pt idx="4">
                  <c:v>439600</c:v>
                </c:pt>
                <c:pt idx="5">
                  <c:v>54347200</c:v>
                </c:pt>
                <c:pt idx="6">
                  <c:v>63293000</c:v>
                </c:pt>
                <c:pt idx="7">
                  <c:v>111403000</c:v>
                </c:pt>
                <c:pt idx="8">
                  <c:v>26235500</c:v>
                </c:pt>
                <c:pt idx="9">
                  <c:v>44273700</c:v>
                </c:pt>
                <c:pt idx="10">
                  <c:v>9766500</c:v>
                </c:pt>
                <c:pt idx="11">
                  <c:v>1244100</c:v>
                </c:pt>
                <c:pt idx="12">
                  <c:v>44317000</c:v>
                </c:pt>
                <c:pt idx="13">
                  <c:v>25938000</c:v>
                </c:pt>
                <c:pt idx="14">
                  <c:v>3381700</c:v>
                </c:pt>
                <c:pt idx="15">
                  <c:v>7174500</c:v>
                </c:pt>
                <c:pt idx="16">
                  <c:v>29069800</c:v>
                </c:pt>
                <c:pt idx="17">
                  <c:v>260900</c:v>
                </c:pt>
                <c:pt idx="18">
                  <c:v>5379000</c:v>
                </c:pt>
                <c:pt idx="19">
                  <c:v>124605800</c:v>
                </c:pt>
                <c:pt idx="20">
                  <c:v>1096700</c:v>
                </c:pt>
                <c:pt idx="21">
                  <c:v>13557100</c:v>
                </c:pt>
                <c:pt idx="22">
                  <c:v>17894100</c:v>
                </c:pt>
                <c:pt idx="23">
                  <c:v>35351700</c:v>
                </c:pt>
                <c:pt idx="24">
                  <c:v>11961700</c:v>
                </c:pt>
                <c:pt idx="25">
                  <c:v>106005900</c:v>
                </c:pt>
                <c:pt idx="26">
                  <c:v>14773800</c:v>
                </c:pt>
                <c:pt idx="27">
                  <c:v>132900</c:v>
                </c:pt>
                <c:pt idx="28">
                  <c:v>15823400</c:v>
                </c:pt>
                <c:pt idx="29">
                  <c:v>72766800</c:v>
                </c:pt>
                <c:pt idx="30">
                  <c:v>7878400</c:v>
                </c:pt>
                <c:pt idx="31">
                  <c:v>26949600</c:v>
                </c:pt>
                <c:pt idx="32">
                  <c:v>3018100</c:v>
                </c:pt>
                <c:pt idx="33">
                  <c:v>479900</c:v>
                </c:pt>
                <c:pt idx="34">
                  <c:v>4193900</c:v>
                </c:pt>
                <c:pt idx="35">
                  <c:v>5960900</c:v>
                </c:pt>
                <c:pt idx="36">
                  <c:v>32234900</c:v>
                </c:pt>
                <c:pt idx="37">
                  <c:v>11542700</c:v>
                </c:pt>
                <c:pt idx="38">
                  <c:v>109900</c:v>
                </c:pt>
                <c:pt idx="39">
                  <c:v>13554500</c:v>
                </c:pt>
                <c:pt idx="40">
                  <c:v>43362900</c:v>
                </c:pt>
                <c:pt idx="41">
                  <c:v>6575000</c:v>
                </c:pt>
                <c:pt idx="42">
                  <c:v>1488800</c:v>
                </c:pt>
                <c:pt idx="43">
                  <c:v>92002800</c:v>
                </c:pt>
                <c:pt idx="44">
                  <c:v>52155300</c:v>
                </c:pt>
                <c:pt idx="45">
                  <c:v>10490100</c:v>
                </c:pt>
                <c:pt idx="46">
                  <c:v>1625800</c:v>
                </c:pt>
                <c:pt idx="47">
                  <c:v>88270800</c:v>
                </c:pt>
                <c:pt idx="48">
                  <c:v>1003500</c:v>
                </c:pt>
                <c:pt idx="49">
                  <c:v>2701300</c:v>
                </c:pt>
                <c:pt idx="50">
                  <c:v>111000</c:v>
                </c:pt>
                <c:pt idx="51">
                  <c:v>97184200</c:v>
                </c:pt>
                <c:pt idx="52">
                  <c:v>3959200</c:v>
                </c:pt>
                <c:pt idx="53">
                  <c:v>30227900</c:v>
                </c:pt>
                <c:pt idx="54">
                  <c:v>27336200</c:v>
                </c:pt>
                <c:pt idx="55">
                  <c:v>9886200</c:v>
                </c:pt>
                <c:pt idx="56">
                  <c:v>3123200</c:v>
                </c:pt>
                <c:pt idx="57">
                  <c:v>9204200</c:v>
                </c:pt>
                <c:pt idx="58">
                  <c:v>52554700</c:v>
                </c:pt>
                <c:pt idx="59">
                  <c:v>51260100</c:v>
                </c:pt>
                <c:pt idx="60">
                  <c:v>1776200</c:v>
                </c:pt>
                <c:pt idx="61">
                  <c:v>1482400</c:v>
                </c:pt>
                <c:pt idx="62">
                  <c:v>1003200</c:v>
                </c:pt>
                <c:pt idx="63">
                  <c:v>21503800</c:v>
                </c:pt>
                <c:pt idx="64">
                  <c:v>287800</c:v>
                </c:pt>
                <c:pt idx="65">
                  <c:v>19429200</c:v>
                </c:pt>
                <c:pt idx="66">
                  <c:v>90742900</c:v>
                </c:pt>
                <c:pt idx="67">
                  <c:v>71063900</c:v>
                </c:pt>
                <c:pt idx="68">
                  <c:v>35146800</c:v>
                </c:pt>
                <c:pt idx="69">
                  <c:v>51548000</c:v>
                </c:pt>
                <c:pt idx="70">
                  <c:v>2186600</c:v>
                </c:pt>
                <c:pt idx="71">
                  <c:v>27434400</c:v>
                </c:pt>
                <c:pt idx="72">
                  <c:v>1697300</c:v>
                </c:pt>
                <c:pt idx="73">
                  <c:v>617900</c:v>
                </c:pt>
                <c:pt idx="74">
                  <c:v>30097600</c:v>
                </c:pt>
                <c:pt idx="75">
                  <c:v>35811400</c:v>
                </c:pt>
                <c:pt idx="76">
                  <c:v>2373000</c:v>
                </c:pt>
                <c:pt idx="77">
                  <c:v>10388400</c:v>
                </c:pt>
                <c:pt idx="78">
                  <c:v>22720900</c:v>
                </c:pt>
                <c:pt idx="79">
                  <c:v>38205400</c:v>
                </c:pt>
                <c:pt idx="80">
                  <c:v>30158600</c:v>
                </c:pt>
                <c:pt idx="81">
                  <c:v>4357300</c:v>
                </c:pt>
                <c:pt idx="82">
                  <c:v>1931300</c:v>
                </c:pt>
                <c:pt idx="83">
                  <c:v>5987800</c:v>
                </c:pt>
                <c:pt idx="84">
                  <c:v>4172100</c:v>
                </c:pt>
                <c:pt idx="85">
                  <c:v>40815400</c:v>
                </c:pt>
                <c:pt idx="86">
                  <c:v>54023100</c:v>
                </c:pt>
                <c:pt idx="87">
                  <c:v>33501400</c:v>
                </c:pt>
                <c:pt idx="88">
                  <c:v>3284700</c:v>
                </c:pt>
                <c:pt idx="89">
                  <c:v>3403700</c:v>
                </c:pt>
                <c:pt idx="90">
                  <c:v>4404500</c:v>
                </c:pt>
                <c:pt idx="91">
                  <c:v>3093900</c:v>
                </c:pt>
                <c:pt idx="92">
                  <c:v>268700</c:v>
                </c:pt>
                <c:pt idx="93">
                  <c:v>4799600</c:v>
                </c:pt>
                <c:pt idx="94">
                  <c:v>1552100</c:v>
                </c:pt>
                <c:pt idx="95">
                  <c:v>2174400</c:v>
                </c:pt>
                <c:pt idx="96">
                  <c:v>2108000</c:v>
                </c:pt>
                <c:pt idx="97">
                  <c:v>626900</c:v>
                </c:pt>
                <c:pt idx="98">
                  <c:v>12162400</c:v>
                </c:pt>
                <c:pt idx="99">
                  <c:v>12200100</c:v>
                </c:pt>
                <c:pt idx="100">
                  <c:v>42564200</c:v>
                </c:pt>
                <c:pt idx="101">
                  <c:v>7893400</c:v>
                </c:pt>
                <c:pt idx="102">
                  <c:v>31505300</c:v>
                </c:pt>
                <c:pt idx="103">
                  <c:v>1322300</c:v>
                </c:pt>
                <c:pt idx="104">
                  <c:v>27025100</c:v>
                </c:pt>
                <c:pt idx="105">
                  <c:v>815700</c:v>
                </c:pt>
                <c:pt idx="106">
                  <c:v>29946900</c:v>
                </c:pt>
                <c:pt idx="107">
                  <c:v>7498300</c:v>
                </c:pt>
                <c:pt idx="108">
                  <c:v>10243600</c:v>
                </c:pt>
                <c:pt idx="109">
                  <c:v>1215700</c:v>
                </c:pt>
                <c:pt idx="110">
                  <c:v>32582200</c:v>
                </c:pt>
                <c:pt idx="111">
                  <c:v>10553400</c:v>
                </c:pt>
                <c:pt idx="112">
                  <c:v>29038000</c:v>
                </c:pt>
                <c:pt idx="113">
                  <c:v>54918300</c:v>
                </c:pt>
                <c:pt idx="114">
                  <c:v>2918300</c:v>
                </c:pt>
                <c:pt idx="115">
                  <c:v>43098300</c:v>
                </c:pt>
                <c:pt idx="116">
                  <c:v>8225100</c:v>
                </c:pt>
                <c:pt idx="117">
                  <c:v>48857300</c:v>
                </c:pt>
                <c:pt idx="118">
                  <c:v>12737400</c:v>
                </c:pt>
                <c:pt idx="119">
                  <c:v>264700</c:v>
                </c:pt>
                <c:pt idx="120">
                  <c:v>167100</c:v>
                </c:pt>
                <c:pt idx="121">
                  <c:v>22781100</c:v>
                </c:pt>
                <c:pt idx="122">
                  <c:v>2208300</c:v>
                </c:pt>
                <c:pt idx="123">
                  <c:v>3558400</c:v>
                </c:pt>
                <c:pt idx="124">
                  <c:v>13315200</c:v>
                </c:pt>
                <c:pt idx="125">
                  <c:v>11111300</c:v>
                </c:pt>
                <c:pt idx="126">
                  <c:v>9683700</c:v>
                </c:pt>
                <c:pt idx="127">
                  <c:v>42780900</c:v>
                </c:pt>
                <c:pt idx="128">
                  <c:v>306900</c:v>
                </c:pt>
                <c:pt idx="129">
                  <c:v>11908100</c:v>
                </c:pt>
                <c:pt idx="130">
                  <c:v>36798300</c:v>
                </c:pt>
                <c:pt idx="131">
                  <c:v>39747200</c:v>
                </c:pt>
                <c:pt idx="132">
                  <c:v>1071500</c:v>
                </c:pt>
                <c:pt idx="133">
                  <c:v>328800</c:v>
                </c:pt>
                <c:pt idx="134">
                  <c:v>48300</c:v>
                </c:pt>
                <c:pt idx="135">
                  <c:v>988700</c:v>
                </c:pt>
                <c:pt idx="136">
                  <c:v>14459600</c:v>
                </c:pt>
                <c:pt idx="137">
                  <c:v>15294800</c:v>
                </c:pt>
                <c:pt idx="138">
                  <c:v>49151400</c:v>
                </c:pt>
                <c:pt idx="139">
                  <c:v>155200</c:v>
                </c:pt>
                <c:pt idx="140">
                  <c:v>18690000</c:v>
                </c:pt>
                <c:pt idx="141">
                  <c:v>7042600</c:v>
                </c:pt>
                <c:pt idx="142">
                  <c:v>1951100</c:v>
                </c:pt>
                <c:pt idx="143">
                  <c:v>5481300</c:v>
                </c:pt>
                <c:pt idx="144">
                  <c:v>20990700</c:v>
                </c:pt>
                <c:pt idx="145">
                  <c:v>376100</c:v>
                </c:pt>
                <c:pt idx="146">
                  <c:v>2907700</c:v>
                </c:pt>
                <c:pt idx="147">
                  <c:v>8472600</c:v>
                </c:pt>
                <c:pt idx="148">
                  <c:v>10106000</c:v>
                </c:pt>
                <c:pt idx="149">
                  <c:v>13262600</c:v>
                </c:pt>
                <c:pt idx="150">
                  <c:v>24745000</c:v>
                </c:pt>
                <c:pt idx="151">
                  <c:v>2286700</c:v>
                </c:pt>
                <c:pt idx="152">
                  <c:v>15712800</c:v>
                </c:pt>
                <c:pt idx="153">
                  <c:v>22658000</c:v>
                </c:pt>
                <c:pt idx="154">
                  <c:v>154706500</c:v>
                </c:pt>
                <c:pt idx="155">
                  <c:v>1039100</c:v>
                </c:pt>
                <c:pt idx="156">
                  <c:v>671100</c:v>
                </c:pt>
                <c:pt idx="157">
                  <c:v>31237000</c:v>
                </c:pt>
                <c:pt idx="158">
                  <c:v>35375500</c:v>
                </c:pt>
                <c:pt idx="159">
                  <c:v>23826100</c:v>
                </c:pt>
                <c:pt idx="160">
                  <c:v>22055000</c:v>
                </c:pt>
                <c:pt idx="161">
                  <c:v>3873600</c:v>
                </c:pt>
                <c:pt idx="162">
                  <c:v>1921800</c:v>
                </c:pt>
                <c:pt idx="163">
                  <c:v>91347700</c:v>
                </c:pt>
                <c:pt idx="164">
                  <c:v>670500</c:v>
                </c:pt>
                <c:pt idx="165">
                  <c:v>18543100</c:v>
                </c:pt>
                <c:pt idx="166">
                  <c:v>27497700</c:v>
                </c:pt>
                <c:pt idx="167">
                  <c:v>35592900</c:v>
                </c:pt>
                <c:pt idx="168">
                  <c:v>35246900</c:v>
                </c:pt>
                <c:pt idx="169">
                  <c:v>33814400</c:v>
                </c:pt>
                <c:pt idx="170">
                  <c:v>9523300</c:v>
                </c:pt>
                <c:pt idx="171">
                  <c:v>11419000</c:v>
                </c:pt>
                <c:pt idx="172">
                  <c:v>2742400</c:v>
                </c:pt>
                <c:pt idx="173">
                  <c:v>9375700</c:v>
                </c:pt>
                <c:pt idx="174">
                  <c:v>49324000</c:v>
                </c:pt>
                <c:pt idx="175">
                  <c:v>1685600</c:v>
                </c:pt>
                <c:pt idx="176">
                  <c:v>9485500</c:v>
                </c:pt>
                <c:pt idx="177">
                  <c:v>2471900</c:v>
                </c:pt>
                <c:pt idx="178">
                  <c:v>49456600</c:v>
                </c:pt>
                <c:pt idx="179">
                  <c:v>505700</c:v>
                </c:pt>
                <c:pt idx="180">
                  <c:v>7444100</c:v>
                </c:pt>
                <c:pt idx="181">
                  <c:v>3301500</c:v>
                </c:pt>
                <c:pt idx="182">
                  <c:v>104246700</c:v>
                </c:pt>
                <c:pt idx="183">
                  <c:v>30577300</c:v>
                </c:pt>
                <c:pt idx="184">
                  <c:v>2449700</c:v>
                </c:pt>
                <c:pt idx="185">
                  <c:v>236600</c:v>
                </c:pt>
                <c:pt idx="186">
                  <c:v>64823500</c:v>
                </c:pt>
                <c:pt idx="187">
                  <c:v>628600</c:v>
                </c:pt>
                <c:pt idx="188">
                  <c:v>2119000</c:v>
                </c:pt>
                <c:pt idx="189">
                  <c:v>30764800</c:v>
                </c:pt>
                <c:pt idx="190">
                  <c:v>9003200</c:v>
                </c:pt>
                <c:pt idx="191">
                  <c:v>3459600</c:v>
                </c:pt>
                <c:pt idx="192">
                  <c:v>679100</c:v>
                </c:pt>
                <c:pt idx="193">
                  <c:v>46781200</c:v>
                </c:pt>
                <c:pt idx="194">
                  <c:v>1185400</c:v>
                </c:pt>
                <c:pt idx="195">
                  <c:v>2934400</c:v>
                </c:pt>
                <c:pt idx="196">
                  <c:v>5842100</c:v>
                </c:pt>
                <c:pt idx="197">
                  <c:v>33584200</c:v>
                </c:pt>
                <c:pt idx="198">
                  <c:v>2730900</c:v>
                </c:pt>
                <c:pt idx="199">
                  <c:v>47823300</c:v>
                </c:pt>
                <c:pt idx="200">
                  <c:v>57600</c:v>
                </c:pt>
                <c:pt idx="201">
                  <c:v>21882700</c:v>
                </c:pt>
                <c:pt idx="202">
                  <c:v>65722600</c:v>
                </c:pt>
                <c:pt idx="203">
                  <c:v>33199400</c:v>
                </c:pt>
                <c:pt idx="204">
                  <c:v>2375700</c:v>
                </c:pt>
                <c:pt idx="205">
                  <c:v>26882300</c:v>
                </c:pt>
                <c:pt idx="206">
                  <c:v>19956600</c:v>
                </c:pt>
                <c:pt idx="207">
                  <c:v>43121900</c:v>
                </c:pt>
                <c:pt idx="208">
                  <c:v>6340100</c:v>
                </c:pt>
                <c:pt idx="209">
                  <c:v>56227100</c:v>
                </c:pt>
                <c:pt idx="210">
                  <c:v>410100</c:v>
                </c:pt>
                <c:pt idx="211">
                  <c:v>15516000</c:v>
                </c:pt>
                <c:pt idx="212">
                  <c:v>67553100</c:v>
                </c:pt>
                <c:pt idx="213">
                  <c:v>143200</c:v>
                </c:pt>
                <c:pt idx="214">
                  <c:v>1514700</c:v>
                </c:pt>
                <c:pt idx="215">
                  <c:v>16517200</c:v>
                </c:pt>
                <c:pt idx="216">
                  <c:v>220100</c:v>
                </c:pt>
                <c:pt idx="217">
                  <c:v>7151000</c:v>
                </c:pt>
                <c:pt idx="218">
                  <c:v>19794400</c:v>
                </c:pt>
                <c:pt idx="219">
                  <c:v>31174000</c:v>
                </c:pt>
                <c:pt idx="220">
                  <c:v>54308500</c:v>
                </c:pt>
                <c:pt idx="221">
                  <c:v>13428300</c:v>
                </c:pt>
                <c:pt idx="222">
                  <c:v>6944300</c:v>
                </c:pt>
                <c:pt idx="223">
                  <c:v>61528500</c:v>
                </c:pt>
                <c:pt idx="224">
                  <c:v>1435500</c:v>
                </c:pt>
                <c:pt idx="225">
                  <c:v>361300</c:v>
                </c:pt>
                <c:pt idx="226">
                  <c:v>16261300</c:v>
                </c:pt>
                <c:pt idx="227">
                  <c:v>44505100</c:v>
                </c:pt>
                <c:pt idx="228">
                  <c:v>50190700</c:v>
                </c:pt>
                <c:pt idx="229">
                  <c:v>42253900</c:v>
                </c:pt>
                <c:pt idx="230">
                  <c:v>2185100</c:v>
                </c:pt>
                <c:pt idx="231">
                  <c:v>19913800</c:v>
                </c:pt>
                <c:pt idx="232">
                  <c:v>11526200</c:v>
                </c:pt>
                <c:pt idx="233">
                  <c:v>13536600</c:v>
                </c:pt>
                <c:pt idx="234">
                  <c:v>1006200</c:v>
                </c:pt>
                <c:pt idx="235">
                  <c:v>2099900</c:v>
                </c:pt>
                <c:pt idx="236">
                  <c:v>142200</c:v>
                </c:pt>
                <c:pt idx="237">
                  <c:v>4733900</c:v>
                </c:pt>
                <c:pt idx="238">
                  <c:v>6410900</c:v>
                </c:pt>
                <c:pt idx="239">
                  <c:v>24224400</c:v>
                </c:pt>
                <c:pt idx="240">
                  <c:v>8699500</c:v>
                </c:pt>
                <c:pt idx="241">
                  <c:v>12022700</c:v>
                </c:pt>
                <c:pt idx="242">
                  <c:v>6269600</c:v>
                </c:pt>
                <c:pt idx="243">
                  <c:v>32496000</c:v>
                </c:pt>
                <c:pt idx="244">
                  <c:v>11052400</c:v>
                </c:pt>
                <c:pt idx="245">
                  <c:v>9808300</c:v>
                </c:pt>
                <c:pt idx="246">
                  <c:v>4210800</c:v>
                </c:pt>
                <c:pt idx="247">
                  <c:v>2779100</c:v>
                </c:pt>
                <c:pt idx="248">
                  <c:v>15060800</c:v>
                </c:pt>
                <c:pt idx="249">
                  <c:v>12823400</c:v>
                </c:pt>
                <c:pt idx="250">
                  <c:v>22692500</c:v>
                </c:pt>
                <c:pt idx="251">
                  <c:v>6748200</c:v>
                </c:pt>
                <c:pt idx="252">
                  <c:v>7167900</c:v>
                </c:pt>
                <c:pt idx="253">
                  <c:v>5156600</c:v>
                </c:pt>
                <c:pt idx="254">
                  <c:v>28772300</c:v>
                </c:pt>
                <c:pt idx="255">
                  <c:v>34599500</c:v>
                </c:pt>
                <c:pt idx="256">
                  <c:v>11183600</c:v>
                </c:pt>
                <c:pt idx="257">
                  <c:v>1013800</c:v>
                </c:pt>
                <c:pt idx="258">
                  <c:v>4894600</c:v>
                </c:pt>
                <c:pt idx="259">
                  <c:v>16955200</c:v>
                </c:pt>
                <c:pt idx="260">
                  <c:v>10455100</c:v>
                </c:pt>
                <c:pt idx="261">
                  <c:v>1063800</c:v>
                </c:pt>
                <c:pt idx="262">
                  <c:v>57920200</c:v>
                </c:pt>
                <c:pt idx="263">
                  <c:v>525800</c:v>
                </c:pt>
                <c:pt idx="264">
                  <c:v>457100</c:v>
                </c:pt>
                <c:pt idx="265">
                  <c:v>12172000</c:v>
                </c:pt>
                <c:pt idx="266">
                  <c:v>71960900</c:v>
                </c:pt>
                <c:pt idx="267">
                  <c:v>32231100</c:v>
                </c:pt>
                <c:pt idx="268">
                  <c:v>13306300</c:v>
                </c:pt>
                <c:pt idx="269">
                  <c:v>216000</c:v>
                </c:pt>
                <c:pt idx="270">
                  <c:v>556800</c:v>
                </c:pt>
                <c:pt idx="271">
                  <c:v>5187500</c:v>
                </c:pt>
                <c:pt idx="272">
                  <c:v>34551200</c:v>
                </c:pt>
                <c:pt idx="273">
                  <c:v>1362300</c:v>
                </c:pt>
                <c:pt idx="274">
                  <c:v>4126100</c:v>
                </c:pt>
                <c:pt idx="275">
                  <c:v>1001100</c:v>
                </c:pt>
                <c:pt idx="276">
                  <c:v>49881700</c:v>
                </c:pt>
                <c:pt idx="277">
                  <c:v>35147800</c:v>
                </c:pt>
                <c:pt idx="278">
                  <c:v>2799300</c:v>
                </c:pt>
                <c:pt idx="279">
                  <c:v>62952800</c:v>
                </c:pt>
                <c:pt idx="280">
                  <c:v>838100</c:v>
                </c:pt>
                <c:pt idx="281">
                  <c:v>44800</c:v>
                </c:pt>
                <c:pt idx="282">
                  <c:v>22257100</c:v>
                </c:pt>
                <c:pt idx="283">
                  <c:v>11179400</c:v>
                </c:pt>
                <c:pt idx="284">
                  <c:v>1612700</c:v>
                </c:pt>
                <c:pt idx="285">
                  <c:v>8386400</c:v>
                </c:pt>
                <c:pt idx="286">
                  <c:v>478300</c:v>
                </c:pt>
                <c:pt idx="287">
                  <c:v>159400</c:v>
                </c:pt>
                <c:pt idx="288">
                  <c:v>58256300</c:v>
                </c:pt>
                <c:pt idx="289">
                  <c:v>28903000</c:v>
                </c:pt>
                <c:pt idx="290">
                  <c:v>12744500</c:v>
                </c:pt>
                <c:pt idx="291">
                  <c:v>4748300</c:v>
                </c:pt>
                <c:pt idx="292">
                  <c:v>11834300</c:v>
                </c:pt>
                <c:pt idx="293">
                  <c:v>4716100</c:v>
                </c:pt>
                <c:pt idx="294">
                  <c:v>2255200</c:v>
                </c:pt>
                <c:pt idx="295">
                  <c:v>13615000</c:v>
                </c:pt>
                <c:pt idx="296">
                  <c:v>7252100</c:v>
                </c:pt>
                <c:pt idx="297">
                  <c:v>28887800</c:v>
                </c:pt>
                <c:pt idx="298">
                  <c:v>40385700</c:v>
                </c:pt>
                <c:pt idx="299">
                  <c:v>65091500</c:v>
                </c:pt>
                <c:pt idx="300">
                  <c:v>57142900</c:v>
                </c:pt>
                <c:pt idx="301">
                  <c:v>682500</c:v>
                </c:pt>
                <c:pt idx="302">
                  <c:v>111400</c:v>
                </c:pt>
                <c:pt idx="303">
                  <c:v>10289800</c:v>
                </c:pt>
                <c:pt idx="304">
                  <c:v>5413900</c:v>
                </c:pt>
                <c:pt idx="305">
                  <c:v>10326100</c:v>
                </c:pt>
                <c:pt idx="306">
                  <c:v>85762700</c:v>
                </c:pt>
                <c:pt idx="307">
                  <c:v>434900</c:v>
                </c:pt>
                <c:pt idx="308">
                  <c:v>13900000</c:v>
                </c:pt>
                <c:pt idx="309">
                  <c:v>36060900</c:v>
                </c:pt>
                <c:pt idx="310">
                  <c:v>123897300</c:v>
                </c:pt>
                <c:pt idx="311">
                  <c:v>14263700</c:v>
                </c:pt>
                <c:pt idx="312">
                  <c:v>23338700</c:v>
                </c:pt>
                <c:pt idx="313">
                  <c:v>39910700</c:v>
                </c:pt>
                <c:pt idx="314">
                  <c:v>69791600</c:v>
                </c:pt>
                <c:pt idx="315">
                  <c:v>41400</c:v>
                </c:pt>
                <c:pt idx="316">
                  <c:v>48326600</c:v>
                </c:pt>
                <c:pt idx="317">
                  <c:v>2502600</c:v>
                </c:pt>
                <c:pt idx="318">
                  <c:v>5471700</c:v>
                </c:pt>
                <c:pt idx="319">
                  <c:v>750600</c:v>
                </c:pt>
                <c:pt idx="320">
                  <c:v>44438200</c:v>
                </c:pt>
                <c:pt idx="321">
                  <c:v>24320900</c:v>
                </c:pt>
                <c:pt idx="322">
                  <c:v>931600</c:v>
                </c:pt>
                <c:pt idx="323">
                  <c:v>54406900</c:v>
                </c:pt>
                <c:pt idx="324">
                  <c:v>301200</c:v>
                </c:pt>
                <c:pt idx="325">
                  <c:v>33762000</c:v>
                </c:pt>
                <c:pt idx="326">
                  <c:v>32766000</c:v>
                </c:pt>
                <c:pt idx="327">
                  <c:v>18525700</c:v>
                </c:pt>
                <c:pt idx="328">
                  <c:v>50884300</c:v>
                </c:pt>
                <c:pt idx="329">
                  <c:v>38680400</c:v>
                </c:pt>
                <c:pt idx="330">
                  <c:v>1072600</c:v>
                </c:pt>
                <c:pt idx="331">
                  <c:v>2308300</c:v>
                </c:pt>
                <c:pt idx="332">
                  <c:v>39612700</c:v>
                </c:pt>
                <c:pt idx="333">
                  <c:v>3017500</c:v>
                </c:pt>
                <c:pt idx="334">
                  <c:v>1403700</c:v>
                </c:pt>
                <c:pt idx="335">
                  <c:v>30173800</c:v>
                </c:pt>
                <c:pt idx="336">
                  <c:v>658400</c:v>
                </c:pt>
                <c:pt idx="337">
                  <c:v>31583000</c:v>
                </c:pt>
                <c:pt idx="338">
                  <c:v>16120300</c:v>
                </c:pt>
                <c:pt idx="339">
                  <c:v>12372300</c:v>
                </c:pt>
                <c:pt idx="340">
                  <c:v>415100</c:v>
                </c:pt>
                <c:pt idx="341">
                  <c:v>12055800</c:v>
                </c:pt>
                <c:pt idx="342">
                  <c:v>10808600</c:v>
                </c:pt>
                <c:pt idx="343">
                  <c:v>26485500</c:v>
                </c:pt>
                <c:pt idx="344">
                  <c:v>696900</c:v>
                </c:pt>
                <c:pt idx="345">
                  <c:v>3667700</c:v>
                </c:pt>
                <c:pt idx="346">
                  <c:v>9884600</c:v>
                </c:pt>
                <c:pt idx="347">
                  <c:v>12372400</c:v>
                </c:pt>
                <c:pt idx="348">
                  <c:v>1526800</c:v>
                </c:pt>
                <c:pt idx="349">
                  <c:v>282500</c:v>
                </c:pt>
                <c:pt idx="350">
                  <c:v>27551800</c:v>
                </c:pt>
                <c:pt idx="351">
                  <c:v>4568400</c:v>
                </c:pt>
                <c:pt idx="352">
                  <c:v>13124800</c:v>
                </c:pt>
                <c:pt idx="353">
                  <c:v>329400</c:v>
                </c:pt>
                <c:pt idx="354">
                  <c:v>32796600</c:v>
                </c:pt>
                <c:pt idx="355">
                  <c:v>49453100</c:v>
                </c:pt>
                <c:pt idx="356">
                  <c:v>3671400</c:v>
                </c:pt>
                <c:pt idx="357">
                  <c:v>250900</c:v>
                </c:pt>
                <c:pt idx="358">
                  <c:v>1937800</c:v>
                </c:pt>
                <c:pt idx="359">
                  <c:v>615500</c:v>
                </c:pt>
                <c:pt idx="360">
                  <c:v>356600</c:v>
                </c:pt>
                <c:pt idx="361">
                  <c:v>66580900</c:v>
                </c:pt>
                <c:pt idx="362">
                  <c:v>219300</c:v>
                </c:pt>
                <c:pt idx="363">
                  <c:v>35219700</c:v>
                </c:pt>
                <c:pt idx="364">
                  <c:v>1550300</c:v>
                </c:pt>
                <c:pt idx="365">
                  <c:v>17635700</c:v>
                </c:pt>
                <c:pt idx="366">
                  <c:v>2077900</c:v>
                </c:pt>
                <c:pt idx="367">
                  <c:v>2457900</c:v>
                </c:pt>
                <c:pt idx="368">
                  <c:v>37634400</c:v>
                </c:pt>
                <c:pt idx="369">
                  <c:v>20987800</c:v>
                </c:pt>
                <c:pt idx="370">
                  <c:v>874700</c:v>
                </c:pt>
                <c:pt idx="371">
                  <c:v>3846200</c:v>
                </c:pt>
                <c:pt idx="372">
                  <c:v>21713100</c:v>
                </c:pt>
                <c:pt idx="373">
                  <c:v>18429700</c:v>
                </c:pt>
                <c:pt idx="374">
                  <c:v>26210300</c:v>
                </c:pt>
                <c:pt idx="375">
                  <c:v>14321500</c:v>
                </c:pt>
                <c:pt idx="376">
                  <c:v>520700</c:v>
                </c:pt>
                <c:pt idx="377">
                  <c:v>49500500</c:v>
                </c:pt>
                <c:pt idx="378">
                  <c:v>2476800</c:v>
                </c:pt>
                <c:pt idx="379">
                  <c:v>44076700</c:v>
                </c:pt>
                <c:pt idx="380">
                  <c:v>10734300</c:v>
                </c:pt>
                <c:pt idx="381">
                  <c:v>159500</c:v>
                </c:pt>
                <c:pt idx="382">
                  <c:v>76078500</c:v>
                </c:pt>
                <c:pt idx="383">
                  <c:v>1850600</c:v>
                </c:pt>
                <c:pt idx="384">
                  <c:v>6353000</c:v>
                </c:pt>
                <c:pt idx="385">
                  <c:v>335700</c:v>
                </c:pt>
                <c:pt idx="386">
                  <c:v>51216300</c:v>
                </c:pt>
                <c:pt idx="387">
                  <c:v>3192800</c:v>
                </c:pt>
                <c:pt idx="388">
                  <c:v>39549700</c:v>
                </c:pt>
                <c:pt idx="389">
                  <c:v>1048600</c:v>
                </c:pt>
                <c:pt idx="390">
                  <c:v>60000</c:v>
                </c:pt>
                <c:pt idx="391">
                  <c:v>17509700</c:v>
                </c:pt>
                <c:pt idx="392">
                  <c:v>74568800</c:v>
                </c:pt>
                <c:pt idx="393">
                  <c:v>9642900</c:v>
                </c:pt>
                <c:pt idx="394">
                  <c:v>2640400</c:v>
                </c:pt>
                <c:pt idx="395">
                  <c:v>6100900</c:v>
                </c:pt>
                <c:pt idx="396">
                  <c:v>1705500</c:v>
                </c:pt>
                <c:pt idx="397">
                  <c:v>8240100</c:v>
                </c:pt>
                <c:pt idx="398">
                  <c:v>15273700</c:v>
                </c:pt>
                <c:pt idx="399">
                  <c:v>163600</c:v>
                </c:pt>
                <c:pt idx="400">
                  <c:v>2606900</c:v>
                </c:pt>
                <c:pt idx="401">
                  <c:v>93000</c:v>
                </c:pt>
                <c:pt idx="402">
                  <c:v>2455600</c:v>
                </c:pt>
                <c:pt idx="403">
                  <c:v>6076500</c:v>
                </c:pt>
                <c:pt idx="404">
                  <c:v>6367800</c:v>
                </c:pt>
                <c:pt idx="405">
                  <c:v>392500</c:v>
                </c:pt>
                <c:pt idx="406">
                  <c:v>8464500</c:v>
                </c:pt>
                <c:pt idx="407">
                  <c:v>6643600</c:v>
                </c:pt>
                <c:pt idx="408">
                  <c:v>1768000</c:v>
                </c:pt>
                <c:pt idx="409">
                  <c:v>8983400</c:v>
                </c:pt>
                <c:pt idx="410">
                  <c:v>80922300</c:v>
                </c:pt>
                <c:pt idx="411">
                  <c:v>1738900</c:v>
                </c:pt>
                <c:pt idx="412">
                  <c:v>1236600</c:v>
                </c:pt>
                <c:pt idx="413">
                  <c:v>599100</c:v>
                </c:pt>
                <c:pt idx="414">
                  <c:v>28858500</c:v>
                </c:pt>
                <c:pt idx="415">
                  <c:v>11394200</c:v>
                </c:pt>
                <c:pt idx="416">
                  <c:v>13756300</c:v>
                </c:pt>
                <c:pt idx="417">
                  <c:v>29534700</c:v>
                </c:pt>
                <c:pt idx="418">
                  <c:v>24756500</c:v>
                </c:pt>
                <c:pt idx="419">
                  <c:v>2573600</c:v>
                </c:pt>
                <c:pt idx="420">
                  <c:v>15968200</c:v>
                </c:pt>
                <c:pt idx="421">
                  <c:v>532800</c:v>
                </c:pt>
                <c:pt idx="422">
                  <c:v>12526100</c:v>
                </c:pt>
                <c:pt idx="423">
                  <c:v>3689800</c:v>
                </c:pt>
                <c:pt idx="424">
                  <c:v>13593600</c:v>
                </c:pt>
                <c:pt idx="425">
                  <c:v>28841800</c:v>
                </c:pt>
                <c:pt idx="426">
                  <c:v>665500</c:v>
                </c:pt>
                <c:pt idx="427">
                  <c:v>14292200</c:v>
                </c:pt>
                <c:pt idx="428">
                  <c:v>12120000</c:v>
                </c:pt>
                <c:pt idx="429">
                  <c:v>3012500</c:v>
                </c:pt>
                <c:pt idx="430">
                  <c:v>8462200</c:v>
                </c:pt>
                <c:pt idx="431">
                  <c:v>5517800</c:v>
                </c:pt>
                <c:pt idx="432">
                  <c:v>3353100</c:v>
                </c:pt>
                <c:pt idx="433">
                  <c:v>3153600</c:v>
                </c:pt>
                <c:pt idx="434">
                  <c:v>8982800</c:v>
                </c:pt>
                <c:pt idx="435">
                  <c:v>30112500</c:v>
                </c:pt>
                <c:pt idx="436">
                  <c:v>28576700</c:v>
                </c:pt>
                <c:pt idx="437">
                  <c:v>22345300</c:v>
                </c:pt>
                <c:pt idx="438">
                  <c:v>16612200</c:v>
                </c:pt>
                <c:pt idx="439">
                  <c:v>866500</c:v>
                </c:pt>
                <c:pt idx="440">
                  <c:v>15184300</c:v>
                </c:pt>
                <c:pt idx="441">
                  <c:v>35492500</c:v>
                </c:pt>
                <c:pt idx="442">
                  <c:v>16294200</c:v>
                </c:pt>
                <c:pt idx="443">
                  <c:v>4949100</c:v>
                </c:pt>
                <c:pt idx="444">
                  <c:v>61163600</c:v>
                </c:pt>
                <c:pt idx="445">
                  <c:v>39057400</c:v>
                </c:pt>
                <c:pt idx="446">
                  <c:v>40426700</c:v>
                </c:pt>
                <c:pt idx="447">
                  <c:v>2596100</c:v>
                </c:pt>
                <c:pt idx="448">
                  <c:v>1406800</c:v>
                </c:pt>
                <c:pt idx="449">
                  <c:v>43414500</c:v>
                </c:pt>
                <c:pt idx="450">
                  <c:v>75490000</c:v>
                </c:pt>
                <c:pt idx="451">
                  <c:v>95640800</c:v>
                </c:pt>
                <c:pt idx="452">
                  <c:v>372700</c:v>
                </c:pt>
                <c:pt idx="453">
                  <c:v>10598300</c:v>
                </c:pt>
                <c:pt idx="454">
                  <c:v>18553300</c:v>
                </c:pt>
                <c:pt idx="455">
                  <c:v>24088900</c:v>
                </c:pt>
                <c:pt idx="456">
                  <c:v>35786700</c:v>
                </c:pt>
                <c:pt idx="457">
                  <c:v>15689800</c:v>
                </c:pt>
                <c:pt idx="458">
                  <c:v>23370300</c:v>
                </c:pt>
                <c:pt idx="459">
                  <c:v>8833700</c:v>
                </c:pt>
                <c:pt idx="460">
                  <c:v>980000</c:v>
                </c:pt>
                <c:pt idx="461">
                  <c:v>660200</c:v>
                </c:pt>
                <c:pt idx="462">
                  <c:v>25283400</c:v>
                </c:pt>
                <c:pt idx="463">
                  <c:v>59200</c:v>
                </c:pt>
                <c:pt idx="464">
                  <c:v>27163800</c:v>
                </c:pt>
                <c:pt idx="465">
                  <c:v>1500500</c:v>
                </c:pt>
                <c:pt idx="466">
                  <c:v>30405900</c:v>
                </c:pt>
                <c:pt idx="467">
                  <c:v>3566300</c:v>
                </c:pt>
                <c:pt idx="468">
                  <c:v>173000</c:v>
                </c:pt>
                <c:pt idx="469">
                  <c:v>10528200</c:v>
                </c:pt>
                <c:pt idx="470">
                  <c:v>5232000</c:v>
                </c:pt>
                <c:pt idx="471">
                  <c:v>22385700</c:v>
                </c:pt>
                <c:pt idx="472">
                  <c:v>1132500</c:v>
                </c:pt>
                <c:pt idx="473">
                  <c:v>34424800</c:v>
                </c:pt>
                <c:pt idx="474">
                  <c:v>39963900</c:v>
                </c:pt>
                <c:pt idx="475">
                  <c:v>14838700</c:v>
                </c:pt>
                <c:pt idx="476">
                  <c:v>3549500</c:v>
                </c:pt>
                <c:pt idx="477">
                  <c:v>189400</c:v>
                </c:pt>
                <c:pt idx="478">
                  <c:v>34566400</c:v>
                </c:pt>
                <c:pt idx="479">
                  <c:v>9646600</c:v>
                </c:pt>
                <c:pt idx="480">
                  <c:v>8717800</c:v>
                </c:pt>
                <c:pt idx="481">
                  <c:v>13637200</c:v>
                </c:pt>
                <c:pt idx="482">
                  <c:v>955600</c:v>
                </c:pt>
                <c:pt idx="483">
                  <c:v>56894600</c:v>
                </c:pt>
                <c:pt idx="484">
                  <c:v>1299400</c:v>
                </c:pt>
                <c:pt idx="485">
                  <c:v>579400</c:v>
                </c:pt>
                <c:pt idx="486">
                  <c:v>2540200</c:v>
                </c:pt>
                <c:pt idx="487">
                  <c:v>4854700</c:v>
                </c:pt>
                <c:pt idx="488">
                  <c:v>7002300</c:v>
                </c:pt>
                <c:pt idx="489">
                  <c:v>29471000</c:v>
                </c:pt>
                <c:pt idx="490">
                  <c:v>6028700</c:v>
                </c:pt>
                <c:pt idx="491">
                  <c:v>2879700</c:v>
                </c:pt>
                <c:pt idx="492">
                  <c:v>46754500</c:v>
                </c:pt>
                <c:pt idx="493">
                  <c:v>68454900</c:v>
                </c:pt>
                <c:pt idx="494">
                  <c:v>1116500</c:v>
                </c:pt>
                <c:pt idx="495">
                  <c:v>15296400</c:v>
                </c:pt>
                <c:pt idx="496">
                  <c:v>847200</c:v>
                </c:pt>
                <c:pt idx="497">
                  <c:v>2291800</c:v>
                </c:pt>
                <c:pt idx="498">
                  <c:v>44585100</c:v>
                </c:pt>
                <c:pt idx="499">
                  <c:v>2947600</c:v>
                </c:pt>
                <c:pt idx="500">
                  <c:v>39006300</c:v>
                </c:pt>
                <c:pt idx="501">
                  <c:v>7371000</c:v>
                </c:pt>
                <c:pt idx="502">
                  <c:v>4286500</c:v>
                </c:pt>
                <c:pt idx="503">
                  <c:v>1363500</c:v>
                </c:pt>
                <c:pt idx="504">
                  <c:v>23468500</c:v>
                </c:pt>
                <c:pt idx="505">
                  <c:v>7124000</c:v>
                </c:pt>
                <c:pt idx="506">
                  <c:v>1203100</c:v>
                </c:pt>
                <c:pt idx="507">
                  <c:v>36932800</c:v>
                </c:pt>
                <c:pt idx="508">
                  <c:v>341700</c:v>
                </c:pt>
                <c:pt idx="509">
                  <c:v>40575500</c:v>
                </c:pt>
                <c:pt idx="510">
                  <c:v>7542100</c:v>
                </c:pt>
                <c:pt idx="511">
                  <c:v>2327100</c:v>
                </c:pt>
                <c:pt idx="512">
                  <c:v>18951900</c:v>
                </c:pt>
                <c:pt idx="513">
                  <c:v>43944000</c:v>
                </c:pt>
                <c:pt idx="514">
                  <c:v>288400</c:v>
                </c:pt>
                <c:pt idx="515">
                  <c:v>4269000</c:v>
                </c:pt>
                <c:pt idx="516">
                  <c:v>454400</c:v>
                </c:pt>
                <c:pt idx="517">
                  <c:v>41817600</c:v>
                </c:pt>
                <c:pt idx="518">
                  <c:v>1185600</c:v>
                </c:pt>
                <c:pt idx="519">
                  <c:v>2398300</c:v>
                </c:pt>
                <c:pt idx="520">
                  <c:v>19891700</c:v>
                </c:pt>
                <c:pt idx="521">
                  <c:v>27656500</c:v>
                </c:pt>
                <c:pt idx="522">
                  <c:v>11062100</c:v>
                </c:pt>
                <c:pt idx="523">
                  <c:v>14503700</c:v>
                </c:pt>
                <c:pt idx="524">
                  <c:v>784200</c:v>
                </c:pt>
                <c:pt idx="525">
                  <c:v>2029100</c:v>
                </c:pt>
                <c:pt idx="526">
                  <c:v>14601700</c:v>
                </c:pt>
                <c:pt idx="527">
                  <c:v>11365500</c:v>
                </c:pt>
                <c:pt idx="528">
                  <c:v>40240600</c:v>
                </c:pt>
                <c:pt idx="529">
                  <c:v>3066200</c:v>
                </c:pt>
                <c:pt idx="530">
                  <c:v>22818400</c:v>
                </c:pt>
                <c:pt idx="531">
                  <c:v>47234000</c:v>
                </c:pt>
                <c:pt idx="532">
                  <c:v>1546300</c:v>
                </c:pt>
                <c:pt idx="533">
                  <c:v>119039600</c:v>
                </c:pt>
                <c:pt idx="534">
                  <c:v>233600</c:v>
                </c:pt>
                <c:pt idx="535">
                  <c:v>12401800</c:v>
                </c:pt>
                <c:pt idx="536">
                  <c:v>5605000</c:v>
                </c:pt>
                <c:pt idx="537">
                  <c:v>14305100</c:v>
                </c:pt>
                <c:pt idx="538">
                  <c:v>85619800</c:v>
                </c:pt>
                <c:pt idx="539">
                  <c:v>625700</c:v>
                </c:pt>
                <c:pt idx="540">
                  <c:v>1235800</c:v>
                </c:pt>
                <c:pt idx="541">
                  <c:v>133072800</c:v>
                </c:pt>
                <c:pt idx="542">
                  <c:v>11288000</c:v>
                </c:pt>
                <c:pt idx="543">
                  <c:v>66098100</c:v>
                </c:pt>
                <c:pt idx="544">
                  <c:v>117700</c:v>
                </c:pt>
                <c:pt idx="545">
                  <c:v>261700</c:v>
                </c:pt>
                <c:pt idx="546">
                  <c:v>493900</c:v>
                </c:pt>
                <c:pt idx="547">
                  <c:v>13276800</c:v>
                </c:pt>
                <c:pt idx="548">
                  <c:v>110800200</c:v>
                </c:pt>
                <c:pt idx="549">
                  <c:v>4813500</c:v>
                </c:pt>
                <c:pt idx="550">
                  <c:v>4337700</c:v>
                </c:pt>
                <c:pt idx="551">
                  <c:v>6195700</c:v>
                </c:pt>
                <c:pt idx="552">
                  <c:v>50076600</c:v>
                </c:pt>
                <c:pt idx="553">
                  <c:v>9909000</c:v>
                </c:pt>
                <c:pt idx="554">
                  <c:v>4944000</c:v>
                </c:pt>
                <c:pt idx="555">
                  <c:v>79324500</c:v>
                </c:pt>
                <c:pt idx="556">
                  <c:v>28748600</c:v>
                </c:pt>
                <c:pt idx="557">
                  <c:v>13405000</c:v>
                </c:pt>
                <c:pt idx="558">
                  <c:v>133838700</c:v>
                </c:pt>
                <c:pt idx="559">
                  <c:v>7336300</c:v>
                </c:pt>
                <c:pt idx="560">
                  <c:v>3962500</c:v>
                </c:pt>
                <c:pt idx="561">
                  <c:v>36478300</c:v>
                </c:pt>
                <c:pt idx="562">
                  <c:v>67633000</c:v>
                </c:pt>
                <c:pt idx="563">
                  <c:v>6006700</c:v>
                </c:pt>
                <c:pt idx="564">
                  <c:v>26522800</c:v>
                </c:pt>
                <c:pt idx="565">
                  <c:v>14353900</c:v>
                </c:pt>
                <c:pt idx="566">
                  <c:v>1263100</c:v>
                </c:pt>
                <c:pt idx="567">
                  <c:v>9073800</c:v>
                </c:pt>
                <c:pt idx="568">
                  <c:v>9731600</c:v>
                </c:pt>
                <c:pt idx="569">
                  <c:v>739200</c:v>
                </c:pt>
                <c:pt idx="570">
                  <c:v>9572900</c:v>
                </c:pt>
                <c:pt idx="571">
                  <c:v>315200</c:v>
                </c:pt>
                <c:pt idx="572">
                  <c:v>56627300</c:v>
                </c:pt>
                <c:pt idx="573">
                  <c:v>1584700</c:v>
                </c:pt>
                <c:pt idx="574">
                  <c:v>365200</c:v>
                </c:pt>
                <c:pt idx="575">
                  <c:v>47200</c:v>
                </c:pt>
                <c:pt idx="576">
                  <c:v>435500</c:v>
                </c:pt>
                <c:pt idx="577">
                  <c:v>2113100</c:v>
                </c:pt>
                <c:pt idx="578">
                  <c:v>24902600</c:v>
                </c:pt>
                <c:pt idx="579">
                  <c:v>6241700</c:v>
                </c:pt>
                <c:pt idx="580">
                  <c:v>6909600</c:v>
                </c:pt>
                <c:pt idx="581">
                  <c:v>34027700</c:v>
                </c:pt>
                <c:pt idx="582">
                  <c:v>21240300</c:v>
                </c:pt>
                <c:pt idx="583">
                  <c:v>1543700</c:v>
                </c:pt>
                <c:pt idx="584">
                  <c:v>10030700</c:v>
                </c:pt>
                <c:pt idx="585">
                  <c:v>81600</c:v>
                </c:pt>
                <c:pt idx="586">
                  <c:v>41809200</c:v>
                </c:pt>
                <c:pt idx="587">
                  <c:v>236800</c:v>
                </c:pt>
                <c:pt idx="588">
                  <c:v>51413900</c:v>
                </c:pt>
                <c:pt idx="589">
                  <c:v>22157000</c:v>
                </c:pt>
                <c:pt idx="590">
                  <c:v>20125100</c:v>
                </c:pt>
                <c:pt idx="591">
                  <c:v>25226000</c:v>
                </c:pt>
                <c:pt idx="592">
                  <c:v>5713000</c:v>
                </c:pt>
                <c:pt idx="593">
                  <c:v>781800</c:v>
                </c:pt>
                <c:pt idx="594">
                  <c:v>4265700</c:v>
                </c:pt>
                <c:pt idx="595">
                  <c:v>14831600</c:v>
                </c:pt>
                <c:pt idx="596">
                  <c:v>5522300</c:v>
                </c:pt>
                <c:pt idx="597">
                  <c:v>50157800</c:v>
                </c:pt>
                <c:pt idx="598">
                  <c:v>24290800</c:v>
                </c:pt>
                <c:pt idx="599">
                  <c:v>28928800</c:v>
                </c:pt>
                <c:pt idx="600">
                  <c:v>227200</c:v>
                </c:pt>
                <c:pt idx="601">
                  <c:v>3811600</c:v>
                </c:pt>
                <c:pt idx="602">
                  <c:v>6328100</c:v>
                </c:pt>
                <c:pt idx="603">
                  <c:v>56745200</c:v>
                </c:pt>
                <c:pt idx="604">
                  <c:v>289300</c:v>
                </c:pt>
                <c:pt idx="605">
                  <c:v>6361400</c:v>
                </c:pt>
                <c:pt idx="606">
                  <c:v>6675700</c:v>
                </c:pt>
                <c:pt idx="607">
                  <c:v>3857000</c:v>
                </c:pt>
                <c:pt idx="608">
                  <c:v>32252400</c:v>
                </c:pt>
                <c:pt idx="609">
                  <c:v>34335300</c:v>
                </c:pt>
                <c:pt idx="610">
                  <c:v>1663000</c:v>
                </c:pt>
                <c:pt idx="611">
                  <c:v>2739000</c:v>
                </c:pt>
                <c:pt idx="612">
                  <c:v>3244000</c:v>
                </c:pt>
                <c:pt idx="613">
                  <c:v>2922100</c:v>
                </c:pt>
                <c:pt idx="614">
                  <c:v>97800</c:v>
                </c:pt>
                <c:pt idx="615">
                  <c:v>1813500</c:v>
                </c:pt>
                <c:pt idx="616">
                  <c:v>1040400</c:v>
                </c:pt>
                <c:pt idx="617">
                  <c:v>355400</c:v>
                </c:pt>
                <c:pt idx="618">
                  <c:v>3072300</c:v>
                </c:pt>
                <c:pt idx="619">
                  <c:v>565300</c:v>
                </c:pt>
                <c:pt idx="620">
                  <c:v>11042200</c:v>
                </c:pt>
                <c:pt idx="621">
                  <c:v>12366700</c:v>
                </c:pt>
                <c:pt idx="622">
                  <c:v>204000</c:v>
                </c:pt>
                <c:pt idx="623">
                  <c:v>3549500</c:v>
                </c:pt>
                <c:pt idx="624">
                  <c:v>404900</c:v>
                </c:pt>
                <c:pt idx="625">
                  <c:v>4739700</c:v>
                </c:pt>
                <c:pt idx="626">
                  <c:v>11881300</c:v>
                </c:pt>
                <c:pt idx="627">
                  <c:v>534700</c:v>
                </c:pt>
                <c:pt idx="628">
                  <c:v>21124100</c:v>
                </c:pt>
                <c:pt idx="629">
                  <c:v>1875000</c:v>
                </c:pt>
                <c:pt idx="630">
                  <c:v>92800</c:v>
                </c:pt>
                <c:pt idx="631">
                  <c:v>1381200</c:v>
                </c:pt>
                <c:pt idx="632">
                  <c:v>68100</c:v>
                </c:pt>
                <c:pt idx="633">
                  <c:v>383700</c:v>
                </c:pt>
                <c:pt idx="634">
                  <c:v>5687100</c:v>
                </c:pt>
                <c:pt idx="635">
                  <c:v>59184800</c:v>
                </c:pt>
                <c:pt idx="636">
                  <c:v>492000</c:v>
                </c:pt>
                <c:pt idx="637">
                  <c:v>35518000</c:v>
                </c:pt>
                <c:pt idx="638">
                  <c:v>15015800</c:v>
                </c:pt>
                <c:pt idx="639">
                  <c:v>19842200</c:v>
                </c:pt>
                <c:pt idx="640">
                  <c:v>6678800</c:v>
                </c:pt>
                <c:pt idx="641">
                  <c:v>9742500</c:v>
                </c:pt>
                <c:pt idx="642">
                  <c:v>2382100</c:v>
                </c:pt>
                <c:pt idx="643">
                  <c:v>7339500</c:v>
                </c:pt>
                <c:pt idx="644">
                  <c:v>5621800</c:v>
                </c:pt>
                <c:pt idx="645">
                  <c:v>3694800</c:v>
                </c:pt>
                <c:pt idx="646">
                  <c:v>85717200</c:v>
                </c:pt>
                <c:pt idx="647">
                  <c:v>6643400</c:v>
                </c:pt>
                <c:pt idx="648">
                  <c:v>7250500</c:v>
                </c:pt>
                <c:pt idx="649">
                  <c:v>22577700</c:v>
                </c:pt>
                <c:pt idx="650">
                  <c:v>651600</c:v>
                </c:pt>
                <c:pt idx="651">
                  <c:v>720800</c:v>
                </c:pt>
                <c:pt idx="652">
                  <c:v>15557900</c:v>
                </c:pt>
                <c:pt idx="653">
                  <c:v>3666700</c:v>
                </c:pt>
                <c:pt idx="654">
                  <c:v>852100</c:v>
                </c:pt>
                <c:pt idx="655">
                  <c:v>43636600</c:v>
                </c:pt>
                <c:pt idx="656">
                  <c:v>7372300</c:v>
                </c:pt>
                <c:pt idx="657">
                  <c:v>1598900</c:v>
                </c:pt>
                <c:pt idx="658">
                  <c:v>25420500</c:v>
                </c:pt>
                <c:pt idx="659">
                  <c:v>137600</c:v>
                </c:pt>
                <c:pt idx="660">
                  <c:v>7699400</c:v>
                </c:pt>
                <c:pt idx="661">
                  <c:v>346700</c:v>
                </c:pt>
                <c:pt idx="662">
                  <c:v>164700</c:v>
                </c:pt>
                <c:pt idx="663">
                  <c:v>146300</c:v>
                </c:pt>
                <c:pt idx="664">
                  <c:v>3486800</c:v>
                </c:pt>
                <c:pt idx="665">
                  <c:v>292300</c:v>
                </c:pt>
                <c:pt idx="666">
                  <c:v>3244500</c:v>
                </c:pt>
                <c:pt idx="667">
                  <c:v>7800000</c:v>
                </c:pt>
                <c:pt idx="668">
                  <c:v>18794800</c:v>
                </c:pt>
                <c:pt idx="669">
                  <c:v>1345100</c:v>
                </c:pt>
                <c:pt idx="670">
                  <c:v>27671300</c:v>
                </c:pt>
                <c:pt idx="671">
                  <c:v>5440100</c:v>
                </c:pt>
                <c:pt idx="672">
                  <c:v>2002200</c:v>
                </c:pt>
                <c:pt idx="673">
                  <c:v>12793100</c:v>
                </c:pt>
                <c:pt idx="674">
                  <c:v>2127300</c:v>
                </c:pt>
                <c:pt idx="675">
                  <c:v>18587700</c:v>
                </c:pt>
                <c:pt idx="676">
                  <c:v>19742200</c:v>
                </c:pt>
                <c:pt idx="677">
                  <c:v>1138400</c:v>
                </c:pt>
                <c:pt idx="678">
                  <c:v>39198100</c:v>
                </c:pt>
                <c:pt idx="679">
                  <c:v>1824500</c:v>
                </c:pt>
                <c:pt idx="680">
                  <c:v>9176100</c:v>
                </c:pt>
                <c:pt idx="681">
                  <c:v>6727200</c:v>
                </c:pt>
                <c:pt idx="682">
                  <c:v>51274600</c:v>
                </c:pt>
                <c:pt idx="683">
                  <c:v>25210900</c:v>
                </c:pt>
                <c:pt idx="684">
                  <c:v>12778600</c:v>
                </c:pt>
                <c:pt idx="685">
                  <c:v>478000</c:v>
                </c:pt>
                <c:pt idx="686">
                  <c:v>2166200</c:v>
                </c:pt>
                <c:pt idx="687">
                  <c:v>4054700</c:v>
                </c:pt>
                <c:pt idx="688">
                  <c:v>5013200</c:v>
                </c:pt>
                <c:pt idx="689">
                  <c:v>18258100</c:v>
                </c:pt>
                <c:pt idx="690">
                  <c:v>207200</c:v>
                </c:pt>
                <c:pt idx="691">
                  <c:v>1833900</c:v>
                </c:pt>
                <c:pt idx="692">
                  <c:v>13697700</c:v>
                </c:pt>
                <c:pt idx="693">
                  <c:v>5568400</c:v>
                </c:pt>
                <c:pt idx="694">
                  <c:v>9162800</c:v>
                </c:pt>
                <c:pt idx="695">
                  <c:v>458600</c:v>
                </c:pt>
                <c:pt idx="696">
                  <c:v>5802100</c:v>
                </c:pt>
                <c:pt idx="697">
                  <c:v>9143600</c:v>
                </c:pt>
                <c:pt idx="698">
                  <c:v>58733400</c:v>
                </c:pt>
                <c:pt idx="699">
                  <c:v>12725700</c:v>
                </c:pt>
                <c:pt idx="700">
                  <c:v>2501500</c:v>
                </c:pt>
                <c:pt idx="701">
                  <c:v>12451600</c:v>
                </c:pt>
                <c:pt idx="702">
                  <c:v>24257900</c:v>
                </c:pt>
                <c:pt idx="703">
                  <c:v>468400</c:v>
                </c:pt>
                <c:pt idx="704">
                  <c:v>2148100</c:v>
                </c:pt>
                <c:pt idx="705">
                  <c:v>157500</c:v>
                </c:pt>
                <c:pt idx="706">
                  <c:v>1901100</c:v>
                </c:pt>
                <c:pt idx="707">
                  <c:v>10872000</c:v>
                </c:pt>
                <c:pt idx="708">
                  <c:v>9826000</c:v>
                </c:pt>
                <c:pt idx="709">
                  <c:v>503000</c:v>
                </c:pt>
                <c:pt idx="710">
                  <c:v>4589400</c:v>
                </c:pt>
                <c:pt idx="711">
                  <c:v>27168000</c:v>
                </c:pt>
                <c:pt idx="712">
                  <c:v>10401500</c:v>
                </c:pt>
                <c:pt idx="713">
                  <c:v>73705300</c:v>
                </c:pt>
                <c:pt idx="714">
                  <c:v>905600</c:v>
                </c:pt>
                <c:pt idx="715">
                  <c:v>8355900</c:v>
                </c:pt>
                <c:pt idx="716">
                  <c:v>6730900</c:v>
                </c:pt>
                <c:pt idx="717">
                  <c:v>1487600</c:v>
                </c:pt>
                <c:pt idx="718">
                  <c:v>16367900</c:v>
                </c:pt>
                <c:pt idx="719">
                  <c:v>83382400</c:v>
                </c:pt>
                <c:pt idx="720">
                  <c:v>20498900</c:v>
                </c:pt>
                <c:pt idx="721">
                  <c:v>6980000</c:v>
                </c:pt>
                <c:pt idx="722">
                  <c:v>10317500</c:v>
                </c:pt>
                <c:pt idx="723">
                  <c:v>737100</c:v>
                </c:pt>
                <c:pt idx="724">
                  <c:v>881100</c:v>
                </c:pt>
                <c:pt idx="725">
                  <c:v>97534500</c:v>
                </c:pt>
                <c:pt idx="726">
                  <c:v>26728900</c:v>
                </c:pt>
                <c:pt idx="727">
                  <c:v>6534700</c:v>
                </c:pt>
                <c:pt idx="728">
                  <c:v>3843700</c:v>
                </c:pt>
                <c:pt idx="729">
                  <c:v>39672400</c:v>
                </c:pt>
                <c:pt idx="730">
                  <c:v>101900</c:v>
                </c:pt>
                <c:pt idx="731">
                  <c:v>4171000</c:v>
                </c:pt>
                <c:pt idx="732">
                  <c:v>1148400</c:v>
                </c:pt>
                <c:pt idx="733">
                  <c:v>27532000</c:v>
                </c:pt>
                <c:pt idx="734">
                  <c:v>8688300</c:v>
                </c:pt>
                <c:pt idx="735">
                  <c:v>16690100</c:v>
                </c:pt>
                <c:pt idx="736">
                  <c:v>2269100</c:v>
                </c:pt>
                <c:pt idx="737">
                  <c:v>27187000</c:v>
                </c:pt>
                <c:pt idx="738">
                  <c:v>1027300</c:v>
                </c:pt>
                <c:pt idx="739">
                  <c:v>134362800</c:v>
                </c:pt>
                <c:pt idx="740">
                  <c:v>14133700</c:v>
                </c:pt>
                <c:pt idx="741">
                  <c:v>4953400</c:v>
                </c:pt>
                <c:pt idx="742">
                  <c:v>4238800</c:v>
                </c:pt>
                <c:pt idx="743">
                  <c:v>1857300</c:v>
                </c:pt>
                <c:pt idx="744">
                  <c:v>21961800</c:v>
                </c:pt>
                <c:pt idx="745">
                  <c:v>4261500</c:v>
                </c:pt>
                <c:pt idx="746">
                  <c:v>4972900</c:v>
                </c:pt>
                <c:pt idx="747">
                  <c:v>8559300</c:v>
                </c:pt>
                <c:pt idx="748">
                  <c:v>6654400</c:v>
                </c:pt>
                <c:pt idx="749">
                  <c:v>3631200</c:v>
                </c:pt>
                <c:pt idx="750">
                  <c:v>15901900</c:v>
                </c:pt>
                <c:pt idx="751">
                  <c:v>49853000</c:v>
                </c:pt>
                <c:pt idx="752">
                  <c:v>13210600</c:v>
                </c:pt>
                <c:pt idx="753">
                  <c:v>56460000</c:v>
                </c:pt>
                <c:pt idx="754">
                  <c:v>441900</c:v>
                </c:pt>
                <c:pt idx="755">
                  <c:v>31449800</c:v>
                </c:pt>
                <c:pt idx="756">
                  <c:v>4475500</c:v>
                </c:pt>
                <c:pt idx="757">
                  <c:v>30153500</c:v>
                </c:pt>
                <c:pt idx="758">
                  <c:v>11627800</c:v>
                </c:pt>
                <c:pt idx="759">
                  <c:v>1291800</c:v>
                </c:pt>
                <c:pt idx="760">
                  <c:v>46771000</c:v>
                </c:pt>
                <c:pt idx="761">
                  <c:v>36528600</c:v>
                </c:pt>
                <c:pt idx="762">
                  <c:v>77572600</c:v>
                </c:pt>
                <c:pt idx="763">
                  <c:v>4927600</c:v>
                </c:pt>
                <c:pt idx="764">
                  <c:v>2348300</c:v>
                </c:pt>
                <c:pt idx="765">
                  <c:v>21636500</c:v>
                </c:pt>
                <c:pt idx="766">
                  <c:v>7994400</c:v>
                </c:pt>
                <c:pt idx="767">
                  <c:v>32458900</c:v>
                </c:pt>
                <c:pt idx="768">
                  <c:v>159400</c:v>
                </c:pt>
                <c:pt idx="769">
                  <c:v>2554700</c:v>
                </c:pt>
                <c:pt idx="770">
                  <c:v>66184200</c:v>
                </c:pt>
                <c:pt idx="771">
                  <c:v>2480400</c:v>
                </c:pt>
                <c:pt idx="772">
                  <c:v>83042300</c:v>
                </c:pt>
                <c:pt idx="773">
                  <c:v>14415900</c:v>
                </c:pt>
                <c:pt idx="774">
                  <c:v>8544900</c:v>
                </c:pt>
                <c:pt idx="775">
                  <c:v>24429200</c:v>
                </c:pt>
                <c:pt idx="776">
                  <c:v>98800</c:v>
                </c:pt>
                <c:pt idx="777">
                  <c:v>28287300</c:v>
                </c:pt>
                <c:pt idx="778">
                  <c:v>4138400</c:v>
                </c:pt>
                <c:pt idx="779">
                  <c:v>9922900</c:v>
                </c:pt>
                <c:pt idx="780">
                  <c:v>37369000</c:v>
                </c:pt>
                <c:pt idx="781">
                  <c:v>13957400</c:v>
                </c:pt>
                <c:pt idx="782">
                  <c:v>76200</c:v>
                </c:pt>
                <c:pt idx="783">
                  <c:v>815000</c:v>
                </c:pt>
                <c:pt idx="784">
                  <c:v>30581400</c:v>
                </c:pt>
                <c:pt idx="785">
                  <c:v>7568200</c:v>
                </c:pt>
                <c:pt idx="786">
                  <c:v>16862300</c:v>
                </c:pt>
                <c:pt idx="787">
                  <c:v>1481300</c:v>
                </c:pt>
                <c:pt idx="788">
                  <c:v>9949500</c:v>
                </c:pt>
                <c:pt idx="789">
                  <c:v>110600</c:v>
                </c:pt>
                <c:pt idx="790">
                  <c:v>72523800</c:v>
                </c:pt>
                <c:pt idx="791">
                  <c:v>4600500</c:v>
                </c:pt>
                <c:pt idx="792">
                  <c:v>1004600</c:v>
                </c:pt>
                <c:pt idx="793">
                  <c:v>79590000</c:v>
                </c:pt>
                <c:pt idx="794">
                  <c:v>34094800</c:v>
                </c:pt>
                <c:pt idx="795">
                  <c:v>819300</c:v>
                </c:pt>
                <c:pt idx="796">
                  <c:v>745300</c:v>
                </c:pt>
                <c:pt idx="797">
                  <c:v>2866900</c:v>
                </c:pt>
                <c:pt idx="798">
                  <c:v>25132000</c:v>
                </c:pt>
                <c:pt idx="799">
                  <c:v>281000</c:v>
                </c:pt>
                <c:pt idx="800">
                  <c:v>32037600</c:v>
                </c:pt>
                <c:pt idx="801">
                  <c:v>12402100</c:v>
                </c:pt>
                <c:pt idx="802">
                  <c:v>17450200</c:v>
                </c:pt>
                <c:pt idx="803">
                  <c:v>571000</c:v>
                </c:pt>
                <c:pt idx="804">
                  <c:v>14147500</c:v>
                </c:pt>
                <c:pt idx="805">
                  <c:v>80977300</c:v>
                </c:pt>
                <c:pt idx="806">
                  <c:v>1213900</c:v>
                </c:pt>
                <c:pt idx="807">
                  <c:v>24728900</c:v>
                </c:pt>
                <c:pt idx="808">
                  <c:v>274900</c:v>
                </c:pt>
                <c:pt idx="809">
                  <c:v>10507000</c:v>
                </c:pt>
                <c:pt idx="810">
                  <c:v>541500</c:v>
                </c:pt>
                <c:pt idx="811">
                  <c:v>124800</c:v>
                </c:pt>
                <c:pt idx="812">
                  <c:v>18404000</c:v>
                </c:pt>
                <c:pt idx="813">
                  <c:v>2170200</c:v>
                </c:pt>
                <c:pt idx="814">
                  <c:v>45892400</c:v>
                </c:pt>
                <c:pt idx="815">
                  <c:v>16086500</c:v>
                </c:pt>
                <c:pt idx="816">
                  <c:v>8750700</c:v>
                </c:pt>
                <c:pt idx="817">
                  <c:v>44654600</c:v>
                </c:pt>
                <c:pt idx="818">
                  <c:v>41344600</c:v>
                </c:pt>
                <c:pt idx="819">
                  <c:v>14626600</c:v>
                </c:pt>
                <c:pt idx="820">
                  <c:v>51262300</c:v>
                </c:pt>
                <c:pt idx="821">
                  <c:v>64700</c:v>
                </c:pt>
                <c:pt idx="822">
                  <c:v>65200</c:v>
                </c:pt>
                <c:pt idx="823">
                  <c:v>40871400</c:v>
                </c:pt>
                <c:pt idx="824">
                  <c:v>14120000</c:v>
                </c:pt>
                <c:pt idx="825">
                  <c:v>1796400</c:v>
                </c:pt>
                <c:pt idx="826">
                  <c:v>271900</c:v>
                </c:pt>
                <c:pt idx="827">
                  <c:v>3529900</c:v>
                </c:pt>
                <c:pt idx="828">
                  <c:v>5702600</c:v>
                </c:pt>
                <c:pt idx="829">
                  <c:v>2320900</c:v>
                </c:pt>
                <c:pt idx="830">
                  <c:v>13567800</c:v>
                </c:pt>
                <c:pt idx="831">
                  <c:v>3016700</c:v>
                </c:pt>
                <c:pt idx="832">
                  <c:v>26180200</c:v>
                </c:pt>
                <c:pt idx="833">
                  <c:v>114800</c:v>
                </c:pt>
                <c:pt idx="834">
                  <c:v>1118700</c:v>
                </c:pt>
                <c:pt idx="835">
                  <c:v>841700</c:v>
                </c:pt>
                <c:pt idx="836">
                  <c:v>26065000</c:v>
                </c:pt>
                <c:pt idx="837">
                  <c:v>31831400</c:v>
                </c:pt>
                <c:pt idx="838">
                  <c:v>3584300</c:v>
                </c:pt>
                <c:pt idx="839">
                  <c:v>1158300</c:v>
                </c:pt>
                <c:pt idx="840">
                  <c:v>13978200</c:v>
                </c:pt>
                <c:pt idx="841">
                  <c:v>11564200</c:v>
                </c:pt>
                <c:pt idx="842">
                  <c:v>1382800</c:v>
                </c:pt>
                <c:pt idx="843">
                  <c:v>23029300</c:v>
                </c:pt>
                <c:pt idx="844">
                  <c:v>9316200</c:v>
                </c:pt>
                <c:pt idx="845">
                  <c:v>12475300</c:v>
                </c:pt>
                <c:pt idx="846">
                  <c:v>4778800</c:v>
                </c:pt>
                <c:pt idx="847">
                  <c:v>9273100</c:v>
                </c:pt>
                <c:pt idx="848">
                  <c:v>35229300</c:v>
                </c:pt>
                <c:pt idx="849">
                  <c:v>1678200</c:v>
                </c:pt>
                <c:pt idx="850">
                  <c:v>239400</c:v>
                </c:pt>
                <c:pt idx="851">
                  <c:v>41953100</c:v>
                </c:pt>
                <c:pt idx="852">
                  <c:v>557400</c:v>
                </c:pt>
                <c:pt idx="853">
                  <c:v>150300</c:v>
                </c:pt>
                <c:pt idx="854">
                  <c:v>51994600</c:v>
                </c:pt>
                <c:pt idx="855">
                  <c:v>56143100</c:v>
                </c:pt>
                <c:pt idx="856">
                  <c:v>24597600</c:v>
                </c:pt>
                <c:pt idx="857">
                  <c:v>81715600</c:v>
                </c:pt>
                <c:pt idx="858">
                  <c:v>5451300</c:v>
                </c:pt>
                <c:pt idx="859">
                  <c:v>14912800</c:v>
                </c:pt>
                <c:pt idx="860">
                  <c:v>369200</c:v>
                </c:pt>
                <c:pt idx="861">
                  <c:v>29775600</c:v>
                </c:pt>
                <c:pt idx="862">
                  <c:v>6918500</c:v>
                </c:pt>
                <c:pt idx="863">
                  <c:v>8109900</c:v>
                </c:pt>
                <c:pt idx="864">
                  <c:v>21799900</c:v>
                </c:pt>
                <c:pt idx="865">
                  <c:v>73448100</c:v>
                </c:pt>
                <c:pt idx="866">
                  <c:v>3613700</c:v>
                </c:pt>
                <c:pt idx="867">
                  <c:v>7300900</c:v>
                </c:pt>
                <c:pt idx="868">
                  <c:v>56791700</c:v>
                </c:pt>
                <c:pt idx="869">
                  <c:v>23632000</c:v>
                </c:pt>
                <c:pt idx="870">
                  <c:v>1288700</c:v>
                </c:pt>
                <c:pt idx="871">
                  <c:v>100067400</c:v>
                </c:pt>
                <c:pt idx="872">
                  <c:v>6061100</c:v>
                </c:pt>
                <c:pt idx="873">
                  <c:v>1528300</c:v>
                </c:pt>
                <c:pt idx="874">
                  <c:v>1739300</c:v>
                </c:pt>
                <c:pt idx="875">
                  <c:v>4741800</c:v>
                </c:pt>
                <c:pt idx="876">
                  <c:v>3544800</c:v>
                </c:pt>
                <c:pt idx="877">
                  <c:v>19104200</c:v>
                </c:pt>
                <c:pt idx="878">
                  <c:v>2367400</c:v>
                </c:pt>
                <c:pt idx="879">
                  <c:v>23997300</c:v>
                </c:pt>
                <c:pt idx="880">
                  <c:v>39817100</c:v>
                </c:pt>
                <c:pt idx="881">
                  <c:v>778100</c:v>
                </c:pt>
                <c:pt idx="882">
                  <c:v>7085000</c:v>
                </c:pt>
                <c:pt idx="883">
                  <c:v>2604600</c:v>
                </c:pt>
                <c:pt idx="884">
                  <c:v>3096300</c:v>
                </c:pt>
                <c:pt idx="885">
                  <c:v>60571300</c:v>
                </c:pt>
                <c:pt idx="886">
                  <c:v>733000</c:v>
                </c:pt>
                <c:pt idx="887">
                  <c:v>1965800</c:v>
                </c:pt>
                <c:pt idx="888">
                  <c:v>79900</c:v>
                </c:pt>
                <c:pt idx="889">
                  <c:v>12520900</c:v>
                </c:pt>
                <c:pt idx="890">
                  <c:v>1015400</c:v>
                </c:pt>
                <c:pt idx="891">
                  <c:v>1009500</c:v>
                </c:pt>
                <c:pt idx="892">
                  <c:v>1523900</c:v>
                </c:pt>
                <c:pt idx="893">
                  <c:v>895800</c:v>
                </c:pt>
                <c:pt idx="894">
                  <c:v>17174600</c:v>
                </c:pt>
                <c:pt idx="895">
                  <c:v>105699500</c:v>
                </c:pt>
                <c:pt idx="896">
                  <c:v>5685800</c:v>
                </c:pt>
                <c:pt idx="897">
                  <c:v>17852700</c:v>
                </c:pt>
                <c:pt idx="898">
                  <c:v>7513300</c:v>
                </c:pt>
                <c:pt idx="899">
                  <c:v>346100</c:v>
                </c:pt>
                <c:pt idx="900">
                  <c:v>21232600</c:v>
                </c:pt>
                <c:pt idx="901">
                  <c:v>62062300</c:v>
                </c:pt>
                <c:pt idx="902">
                  <c:v>24052100</c:v>
                </c:pt>
                <c:pt idx="903">
                  <c:v>3981500</c:v>
                </c:pt>
                <c:pt idx="904">
                  <c:v>71126200</c:v>
                </c:pt>
                <c:pt idx="905">
                  <c:v>1809200</c:v>
                </c:pt>
                <c:pt idx="906">
                  <c:v>228000</c:v>
                </c:pt>
                <c:pt idx="907">
                  <c:v>31745800</c:v>
                </c:pt>
                <c:pt idx="908">
                  <c:v>66725500</c:v>
                </c:pt>
                <c:pt idx="909">
                  <c:v>24268000</c:v>
                </c:pt>
                <c:pt idx="910">
                  <c:v>40019500</c:v>
                </c:pt>
                <c:pt idx="911">
                  <c:v>4794100</c:v>
                </c:pt>
                <c:pt idx="912">
                  <c:v>39561700</c:v>
                </c:pt>
                <c:pt idx="913">
                  <c:v>300700</c:v>
                </c:pt>
                <c:pt idx="914">
                  <c:v>4042900</c:v>
                </c:pt>
                <c:pt idx="915">
                  <c:v>234800</c:v>
                </c:pt>
                <c:pt idx="916">
                  <c:v>278900</c:v>
                </c:pt>
                <c:pt idx="917">
                  <c:v>3893100</c:v>
                </c:pt>
                <c:pt idx="918">
                  <c:v>38318100</c:v>
                </c:pt>
                <c:pt idx="919">
                  <c:v>16422400</c:v>
                </c:pt>
                <c:pt idx="920">
                  <c:v>9760300</c:v>
                </c:pt>
                <c:pt idx="921">
                  <c:v>1228200</c:v>
                </c:pt>
                <c:pt idx="922">
                  <c:v>34197300</c:v>
                </c:pt>
                <c:pt idx="923">
                  <c:v>1217600</c:v>
                </c:pt>
                <c:pt idx="924">
                  <c:v>6884100</c:v>
                </c:pt>
                <c:pt idx="925">
                  <c:v>13906000</c:v>
                </c:pt>
                <c:pt idx="926">
                  <c:v>13468400</c:v>
                </c:pt>
                <c:pt idx="927">
                  <c:v>3886100</c:v>
                </c:pt>
                <c:pt idx="928">
                  <c:v>5077200</c:v>
                </c:pt>
                <c:pt idx="929">
                  <c:v>22523700</c:v>
                </c:pt>
                <c:pt idx="930">
                  <c:v>13646500</c:v>
                </c:pt>
                <c:pt idx="931">
                  <c:v>22349800</c:v>
                </c:pt>
                <c:pt idx="932">
                  <c:v>39438300</c:v>
                </c:pt>
                <c:pt idx="933">
                  <c:v>2319900</c:v>
                </c:pt>
                <c:pt idx="934">
                  <c:v>1057900</c:v>
                </c:pt>
                <c:pt idx="935">
                  <c:v>2332200</c:v>
                </c:pt>
                <c:pt idx="936">
                  <c:v>13433900</c:v>
                </c:pt>
                <c:pt idx="937">
                  <c:v>70802700</c:v>
                </c:pt>
                <c:pt idx="938">
                  <c:v>26032500</c:v>
                </c:pt>
                <c:pt idx="939">
                  <c:v>9097700</c:v>
                </c:pt>
                <c:pt idx="940">
                  <c:v>5022300</c:v>
                </c:pt>
                <c:pt idx="941">
                  <c:v>12597600</c:v>
                </c:pt>
                <c:pt idx="942">
                  <c:v>1772600</c:v>
                </c:pt>
                <c:pt idx="943">
                  <c:v>241600</c:v>
                </c:pt>
                <c:pt idx="944">
                  <c:v>36790000</c:v>
                </c:pt>
                <c:pt idx="945">
                  <c:v>3188000</c:v>
                </c:pt>
                <c:pt idx="946">
                  <c:v>43238000</c:v>
                </c:pt>
                <c:pt idx="947">
                  <c:v>222500</c:v>
                </c:pt>
                <c:pt idx="948">
                  <c:v>6666100</c:v>
                </c:pt>
                <c:pt idx="949">
                  <c:v>9892700</c:v>
                </c:pt>
                <c:pt idx="950">
                  <c:v>565600</c:v>
                </c:pt>
                <c:pt idx="951">
                  <c:v>33270200</c:v>
                </c:pt>
                <c:pt idx="952">
                  <c:v>1702600</c:v>
                </c:pt>
                <c:pt idx="953">
                  <c:v>2496800</c:v>
                </c:pt>
                <c:pt idx="954">
                  <c:v>21554600</c:v>
                </c:pt>
                <c:pt idx="955">
                  <c:v>2285800</c:v>
                </c:pt>
                <c:pt idx="956">
                  <c:v>34822500</c:v>
                </c:pt>
                <c:pt idx="957">
                  <c:v>92000</c:v>
                </c:pt>
                <c:pt idx="958">
                  <c:v>7423900</c:v>
                </c:pt>
                <c:pt idx="959">
                  <c:v>14141500</c:v>
                </c:pt>
                <c:pt idx="960">
                  <c:v>42190500</c:v>
                </c:pt>
                <c:pt idx="961">
                  <c:v>1606500</c:v>
                </c:pt>
                <c:pt idx="962">
                  <c:v>1658300</c:v>
                </c:pt>
                <c:pt idx="963">
                  <c:v>67377800</c:v>
                </c:pt>
                <c:pt idx="964">
                  <c:v>11757600</c:v>
                </c:pt>
                <c:pt idx="965">
                  <c:v>2647700</c:v>
                </c:pt>
                <c:pt idx="966">
                  <c:v>25406500</c:v>
                </c:pt>
                <c:pt idx="967">
                  <c:v>29160300</c:v>
                </c:pt>
                <c:pt idx="968">
                  <c:v>1663000</c:v>
                </c:pt>
                <c:pt idx="969">
                  <c:v>5214100</c:v>
                </c:pt>
                <c:pt idx="970">
                  <c:v>12692100</c:v>
                </c:pt>
                <c:pt idx="971">
                  <c:v>1900800</c:v>
                </c:pt>
                <c:pt idx="972">
                  <c:v>104516600</c:v>
                </c:pt>
                <c:pt idx="973">
                  <c:v>400300</c:v>
                </c:pt>
                <c:pt idx="974">
                  <c:v>3432700</c:v>
                </c:pt>
                <c:pt idx="975">
                  <c:v>43346300</c:v>
                </c:pt>
                <c:pt idx="976">
                  <c:v>323500</c:v>
                </c:pt>
                <c:pt idx="977">
                  <c:v>37500</c:v>
                </c:pt>
                <c:pt idx="978">
                  <c:v>23745800</c:v>
                </c:pt>
                <c:pt idx="979">
                  <c:v>29111700</c:v>
                </c:pt>
                <c:pt idx="980">
                  <c:v>59897100</c:v>
                </c:pt>
                <c:pt idx="981">
                  <c:v>3944700</c:v>
                </c:pt>
                <c:pt idx="982">
                  <c:v>368500</c:v>
                </c:pt>
                <c:pt idx="983">
                  <c:v>939000</c:v>
                </c:pt>
                <c:pt idx="984">
                  <c:v>121600</c:v>
                </c:pt>
                <c:pt idx="985">
                  <c:v>7035900</c:v>
                </c:pt>
                <c:pt idx="986">
                  <c:v>1368300</c:v>
                </c:pt>
                <c:pt idx="987">
                  <c:v>19239800</c:v>
                </c:pt>
                <c:pt idx="988">
                  <c:v>145200</c:v>
                </c:pt>
                <c:pt idx="989">
                  <c:v>4881100</c:v>
                </c:pt>
                <c:pt idx="990">
                  <c:v>9355400</c:v>
                </c:pt>
                <c:pt idx="991">
                  <c:v>271900</c:v>
                </c:pt>
                <c:pt idx="992">
                  <c:v>16154700</c:v>
                </c:pt>
                <c:pt idx="993">
                  <c:v>11528500</c:v>
                </c:pt>
                <c:pt idx="994">
                  <c:v>6916300</c:v>
                </c:pt>
                <c:pt idx="995">
                  <c:v>9130000</c:v>
                </c:pt>
                <c:pt idx="996">
                  <c:v>60281100</c:v>
                </c:pt>
                <c:pt idx="997">
                  <c:v>11520300</c:v>
                </c:pt>
                <c:pt idx="998">
                  <c:v>80221700</c:v>
                </c:pt>
                <c:pt idx="999">
                  <c:v>4679600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DC-40A6-A16D-BB64B4128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036368"/>
        <c:axId val="1742869504"/>
      </c:scatterChart>
      <c:valAx>
        <c:axId val="174003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|V|*|E|*|E|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869504"/>
        <c:crosses val="autoZero"/>
        <c:crossBetween val="midCat"/>
      </c:valAx>
      <c:valAx>
        <c:axId val="174286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Completion time in 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36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0B886-4CE6-465C-82F9-CD9009032CDA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CC485C3-9C0D-4233-A3D4-843C42AAC73A}">
      <dgm:prSet phldrT="[Text]"/>
      <dgm:spPr/>
      <dgm:t>
        <a:bodyPr/>
        <a:lstStyle/>
        <a:p>
          <a:r>
            <a:rPr lang="en-US" dirty="0"/>
            <a:t>Breadth First Search</a:t>
          </a:r>
        </a:p>
      </dgm:t>
    </dgm:pt>
    <dgm:pt modelId="{14196567-2C30-4B53-B5C9-4FCD6FA2DA69}" type="parTrans" cxnId="{6401D697-A7C1-4225-A90F-CCB4E0E1834B}">
      <dgm:prSet/>
      <dgm:spPr/>
      <dgm:t>
        <a:bodyPr/>
        <a:lstStyle/>
        <a:p>
          <a:endParaRPr lang="en-US"/>
        </a:p>
      </dgm:t>
    </dgm:pt>
    <dgm:pt modelId="{51F99CC5-B1CD-408C-B42F-BD48F04B6AF9}" type="sibTrans" cxnId="{6401D697-A7C1-4225-A90F-CCB4E0E1834B}">
      <dgm:prSet/>
      <dgm:spPr/>
      <dgm:t>
        <a:bodyPr/>
        <a:lstStyle/>
        <a:p>
          <a:endParaRPr lang="en-US"/>
        </a:p>
      </dgm:t>
    </dgm:pt>
    <dgm:pt modelId="{D3D82E72-8AD0-4588-8450-340C220948A0}">
      <dgm:prSet phldrT="[Text]"/>
      <dgm:spPr/>
      <dgm:t>
        <a:bodyPr/>
        <a:lstStyle/>
        <a:p>
          <a:r>
            <a:rPr lang="en-US" dirty="0"/>
            <a:t>Maximum flow – Circulation</a:t>
          </a:r>
        </a:p>
      </dgm:t>
    </dgm:pt>
    <dgm:pt modelId="{D4CE726B-DC5D-42FE-8285-B2CC90C363BC}" type="parTrans" cxnId="{0835317B-1555-4374-A4E9-202A2F5C5A8A}">
      <dgm:prSet/>
      <dgm:spPr/>
      <dgm:t>
        <a:bodyPr/>
        <a:lstStyle/>
        <a:p>
          <a:endParaRPr lang="en-US"/>
        </a:p>
      </dgm:t>
    </dgm:pt>
    <dgm:pt modelId="{E061A23D-B054-42E4-A2E2-A111E32965F5}" type="sibTrans" cxnId="{0835317B-1555-4374-A4E9-202A2F5C5A8A}">
      <dgm:prSet/>
      <dgm:spPr/>
      <dgm:t>
        <a:bodyPr/>
        <a:lstStyle/>
        <a:p>
          <a:endParaRPr lang="en-US"/>
        </a:p>
      </dgm:t>
    </dgm:pt>
    <dgm:pt modelId="{EC4EBF8B-D895-4C3D-9C68-AD1DB1DC6234}">
      <dgm:prSet/>
      <dgm:spPr/>
      <dgm:t>
        <a:bodyPr/>
        <a:lstStyle/>
        <a:p>
          <a:r>
            <a:rPr lang="en-US" dirty="0"/>
            <a:t>Shortest path</a:t>
          </a:r>
        </a:p>
      </dgm:t>
    </dgm:pt>
    <dgm:pt modelId="{BD4E5ADC-D8B5-4115-871D-87FF695FC8C8}" type="parTrans" cxnId="{3DF7DBB7-68AD-45A6-A2D9-F74B8C440A9D}">
      <dgm:prSet/>
      <dgm:spPr/>
      <dgm:t>
        <a:bodyPr/>
        <a:lstStyle/>
        <a:p>
          <a:endParaRPr lang="en-US"/>
        </a:p>
      </dgm:t>
    </dgm:pt>
    <dgm:pt modelId="{31E84A1B-5AA8-4373-9EF3-ACA315A55E79}" type="sibTrans" cxnId="{3DF7DBB7-68AD-45A6-A2D9-F74B8C440A9D}">
      <dgm:prSet/>
      <dgm:spPr/>
      <dgm:t>
        <a:bodyPr/>
        <a:lstStyle/>
        <a:p>
          <a:endParaRPr lang="en-US"/>
        </a:p>
      </dgm:t>
    </dgm:pt>
    <dgm:pt modelId="{9DA3A646-1955-4721-BFCB-C96BCCE786B9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9B260F00-5CAB-4DB6-B7FA-84F4A1CB1CBD}" type="parTrans" cxnId="{BACF13E0-87C4-44E4-A81A-D48127DCEB52}">
      <dgm:prSet/>
      <dgm:spPr/>
      <dgm:t>
        <a:bodyPr/>
        <a:lstStyle/>
        <a:p>
          <a:endParaRPr lang="en-US"/>
        </a:p>
      </dgm:t>
    </dgm:pt>
    <dgm:pt modelId="{70E145EC-9696-41F3-9111-E58A9424F6FC}" type="sibTrans" cxnId="{BACF13E0-87C4-44E4-A81A-D48127DCEB52}">
      <dgm:prSet/>
      <dgm:spPr/>
      <dgm:t>
        <a:bodyPr/>
        <a:lstStyle/>
        <a:p>
          <a:endParaRPr lang="en-US"/>
        </a:p>
      </dgm:t>
    </dgm:pt>
    <dgm:pt modelId="{ABD04E95-A7A2-4A23-B859-A6B480DBD67C}">
      <dgm:prSet/>
      <dgm:spPr/>
      <dgm:t>
        <a:bodyPr/>
        <a:lstStyle/>
        <a:p>
          <a:r>
            <a:rPr lang="en-US" dirty="0"/>
            <a:t>Analysis</a:t>
          </a:r>
        </a:p>
      </dgm:t>
    </dgm:pt>
    <dgm:pt modelId="{69A6266D-8634-4C03-AC3B-2D113C35C6AF}" type="parTrans" cxnId="{BE90EB07-FC4B-4CA1-91EE-0442E28C5600}">
      <dgm:prSet/>
      <dgm:spPr/>
      <dgm:t>
        <a:bodyPr/>
        <a:lstStyle/>
        <a:p>
          <a:endParaRPr lang="en-US"/>
        </a:p>
      </dgm:t>
    </dgm:pt>
    <dgm:pt modelId="{7CAC7DC9-E9C3-4AEF-B318-F464C2DC9E42}" type="sibTrans" cxnId="{BE90EB07-FC4B-4CA1-91EE-0442E28C5600}">
      <dgm:prSet/>
      <dgm:spPr/>
      <dgm:t>
        <a:bodyPr/>
        <a:lstStyle/>
        <a:p>
          <a:endParaRPr lang="en-US"/>
        </a:p>
      </dgm:t>
    </dgm:pt>
    <dgm:pt modelId="{1405EB27-22CB-4648-9B0B-65ECB9DE394F}">
      <dgm:prSet/>
      <dgm:spPr/>
      <dgm:t>
        <a:bodyPr/>
        <a:lstStyle/>
        <a:p>
          <a:r>
            <a:rPr lang="en-US" dirty="0"/>
            <a:t>Ford-Fulkerson method</a:t>
          </a:r>
        </a:p>
      </dgm:t>
    </dgm:pt>
    <dgm:pt modelId="{5B55E9A1-234A-459D-8481-5302B25498B8}" type="parTrans" cxnId="{F56B5D9C-51DE-4D37-AEF5-A655E38ABB78}">
      <dgm:prSet/>
      <dgm:spPr/>
      <dgm:t>
        <a:bodyPr/>
        <a:lstStyle/>
        <a:p>
          <a:endParaRPr lang="en-US"/>
        </a:p>
      </dgm:t>
    </dgm:pt>
    <dgm:pt modelId="{EA9D6300-1AFD-4015-A676-EA4FA2C0CEF5}" type="sibTrans" cxnId="{F56B5D9C-51DE-4D37-AEF5-A655E38ABB78}">
      <dgm:prSet/>
      <dgm:spPr/>
      <dgm:t>
        <a:bodyPr/>
        <a:lstStyle/>
        <a:p>
          <a:endParaRPr lang="en-US"/>
        </a:p>
      </dgm:t>
    </dgm:pt>
    <dgm:pt modelId="{A6EA4DD5-F1DB-4FCA-BFDA-BA537ACB6091}">
      <dgm:prSet/>
      <dgm:spPr/>
      <dgm:t>
        <a:bodyPr/>
        <a:lstStyle/>
        <a:p>
          <a:r>
            <a:rPr lang="en-US" dirty="0"/>
            <a:t>Edmonds-Karp Algorithm</a:t>
          </a:r>
        </a:p>
      </dgm:t>
    </dgm:pt>
    <dgm:pt modelId="{E15057A1-208B-4069-9D5C-DC53572B9DB9}" type="parTrans" cxnId="{0F9B049F-1C9F-4489-BB88-69733FE157D6}">
      <dgm:prSet/>
      <dgm:spPr/>
      <dgm:t>
        <a:bodyPr/>
        <a:lstStyle/>
        <a:p>
          <a:endParaRPr lang="en-US"/>
        </a:p>
      </dgm:t>
    </dgm:pt>
    <dgm:pt modelId="{D5EDD4E6-D0EB-4D41-850A-4D6BD8187E32}" type="sibTrans" cxnId="{0F9B049F-1C9F-4489-BB88-69733FE157D6}">
      <dgm:prSet/>
      <dgm:spPr/>
      <dgm:t>
        <a:bodyPr/>
        <a:lstStyle/>
        <a:p>
          <a:endParaRPr lang="en-US"/>
        </a:p>
      </dgm:t>
    </dgm:pt>
    <dgm:pt modelId="{F4C240F8-047C-471A-9632-EF9E91F5FE04}">
      <dgm:prSet/>
      <dgm:spPr/>
      <dgm:t>
        <a:bodyPr/>
        <a:lstStyle/>
        <a:p>
          <a:r>
            <a:rPr lang="en-US" dirty="0"/>
            <a:t>Analysis</a:t>
          </a:r>
        </a:p>
      </dgm:t>
    </dgm:pt>
    <dgm:pt modelId="{E7587EAB-CF1D-40D9-9F06-C58C4163440E}" type="parTrans" cxnId="{12939BEE-5D71-4217-8D58-0D6DBCF7DF9A}">
      <dgm:prSet/>
      <dgm:spPr/>
      <dgm:t>
        <a:bodyPr/>
        <a:lstStyle/>
        <a:p>
          <a:endParaRPr lang="en-US"/>
        </a:p>
      </dgm:t>
    </dgm:pt>
    <dgm:pt modelId="{746BEA46-0728-4D7A-9BD8-4DCCE4246F53}" type="sibTrans" cxnId="{12939BEE-5D71-4217-8D58-0D6DBCF7DF9A}">
      <dgm:prSet/>
      <dgm:spPr/>
      <dgm:t>
        <a:bodyPr/>
        <a:lstStyle/>
        <a:p>
          <a:endParaRPr lang="en-US"/>
        </a:p>
      </dgm:t>
    </dgm:pt>
    <dgm:pt modelId="{B09A8B40-2AA8-4963-9E1A-47E05F058524}">
      <dgm:prSet/>
      <dgm:spPr/>
      <dgm:t>
        <a:bodyPr/>
        <a:lstStyle/>
        <a:p>
          <a:r>
            <a:rPr lang="en-US" dirty="0"/>
            <a:t>Quality Assurance - Test</a:t>
          </a:r>
        </a:p>
      </dgm:t>
    </dgm:pt>
    <dgm:pt modelId="{31D20003-C2B8-46D2-9AAD-8798AE4273CC}" type="parTrans" cxnId="{0FDCCB4A-2B4E-4E2F-BCC1-B6CB6B373875}">
      <dgm:prSet/>
      <dgm:spPr/>
      <dgm:t>
        <a:bodyPr/>
        <a:lstStyle/>
        <a:p>
          <a:endParaRPr lang="en-US"/>
        </a:p>
      </dgm:t>
    </dgm:pt>
    <dgm:pt modelId="{A6BF69EE-C14D-4403-B209-7FA7075A1B96}" type="sibTrans" cxnId="{0FDCCB4A-2B4E-4E2F-BCC1-B6CB6B373875}">
      <dgm:prSet/>
      <dgm:spPr/>
      <dgm:t>
        <a:bodyPr/>
        <a:lstStyle/>
        <a:p>
          <a:endParaRPr lang="en-US"/>
        </a:p>
      </dgm:t>
    </dgm:pt>
    <dgm:pt modelId="{47999DA0-400B-431D-B7B8-26E46BB6D391}">
      <dgm:prSet/>
      <dgm:spPr/>
      <dgm:t>
        <a:bodyPr/>
        <a:lstStyle/>
        <a:p>
          <a:r>
            <a:rPr lang="en-US" dirty="0"/>
            <a:t>Test suit generation</a:t>
          </a:r>
        </a:p>
      </dgm:t>
    </dgm:pt>
    <dgm:pt modelId="{40C0B8F8-520B-4B10-818E-91F2746A7C17}" type="parTrans" cxnId="{6C0FBC6C-9340-4534-A58E-7FDC7AC9FCC9}">
      <dgm:prSet/>
      <dgm:spPr/>
      <dgm:t>
        <a:bodyPr/>
        <a:lstStyle/>
        <a:p>
          <a:endParaRPr lang="en-US"/>
        </a:p>
      </dgm:t>
    </dgm:pt>
    <dgm:pt modelId="{042865C8-452A-4086-966A-20ADF58E9A83}" type="sibTrans" cxnId="{6C0FBC6C-9340-4534-A58E-7FDC7AC9FCC9}">
      <dgm:prSet/>
      <dgm:spPr/>
      <dgm:t>
        <a:bodyPr/>
        <a:lstStyle/>
        <a:p>
          <a:endParaRPr lang="en-US"/>
        </a:p>
      </dgm:t>
    </dgm:pt>
    <dgm:pt modelId="{677E0BEF-1D3B-4323-9DBB-E8319A725D44}">
      <dgm:prSet/>
      <dgm:spPr/>
      <dgm:t>
        <a:bodyPr/>
        <a:lstStyle/>
        <a:p>
          <a:r>
            <a:rPr lang="en-US" dirty="0"/>
            <a:t>Statistical analysis</a:t>
          </a:r>
        </a:p>
      </dgm:t>
    </dgm:pt>
    <dgm:pt modelId="{2A5C4184-4D3A-4895-BF8D-6728BBFA0E99}" type="parTrans" cxnId="{656717B3-34D6-4E16-ABDE-D869D2F80BFE}">
      <dgm:prSet/>
      <dgm:spPr/>
      <dgm:t>
        <a:bodyPr/>
        <a:lstStyle/>
        <a:p>
          <a:endParaRPr lang="en-US"/>
        </a:p>
      </dgm:t>
    </dgm:pt>
    <dgm:pt modelId="{29007144-9448-464D-8961-CB47BC45CD77}" type="sibTrans" cxnId="{656717B3-34D6-4E16-ABDE-D869D2F80BFE}">
      <dgm:prSet/>
      <dgm:spPr/>
      <dgm:t>
        <a:bodyPr/>
        <a:lstStyle/>
        <a:p>
          <a:endParaRPr lang="en-US"/>
        </a:p>
      </dgm:t>
    </dgm:pt>
    <dgm:pt modelId="{255AEA2D-CA22-4E3E-AF6F-18947FE2E312}">
      <dgm:prSet phldrT="[Text]"/>
      <dgm:spPr/>
      <dgm:t>
        <a:bodyPr/>
        <a:lstStyle/>
        <a:p>
          <a:r>
            <a:rPr lang="en-US" dirty="0"/>
            <a:t>Maximum flow – Circulation</a:t>
          </a:r>
        </a:p>
      </dgm:t>
    </dgm:pt>
    <dgm:pt modelId="{A77479B2-F459-4CCD-8EE5-3FB9900A4CA9}" type="parTrans" cxnId="{C7B40EEC-2390-4306-9361-61EC87009368}">
      <dgm:prSet/>
      <dgm:spPr/>
      <dgm:t>
        <a:bodyPr/>
        <a:lstStyle/>
        <a:p>
          <a:endParaRPr lang="en-US"/>
        </a:p>
      </dgm:t>
    </dgm:pt>
    <dgm:pt modelId="{72A2A864-2A01-428C-99DD-4E425CEE7C03}" type="sibTrans" cxnId="{C7B40EEC-2390-4306-9361-61EC87009368}">
      <dgm:prSet/>
      <dgm:spPr/>
      <dgm:t>
        <a:bodyPr/>
        <a:lstStyle/>
        <a:p>
          <a:endParaRPr lang="en-US"/>
        </a:p>
      </dgm:t>
    </dgm:pt>
    <dgm:pt modelId="{3DADEB50-52B3-4007-A625-1AE01F4CF298}">
      <dgm:prSet/>
      <dgm:spPr/>
      <dgm:t>
        <a:bodyPr/>
        <a:lstStyle/>
        <a:p>
          <a:r>
            <a:rPr lang="en-US" dirty="0"/>
            <a:t>Proof of correctness</a:t>
          </a:r>
        </a:p>
      </dgm:t>
    </dgm:pt>
    <dgm:pt modelId="{1D351490-361F-4B27-B1A1-AE9962520398}" type="parTrans" cxnId="{D7F9FBB3-E5BD-4AC9-8357-752CB4E3684C}">
      <dgm:prSet/>
      <dgm:spPr/>
      <dgm:t>
        <a:bodyPr/>
        <a:lstStyle/>
        <a:p>
          <a:endParaRPr lang="en-US"/>
        </a:p>
      </dgm:t>
    </dgm:pt>
    <dgm:pt modelId="{1B430C52-4423-4D67-98B0-3C2671B859D2}" type="sibTrans" cxnId="{D7F9FBB3-E5BD-4AC9-8357-752CB4E3684C}">
      <dgm:prSet/>
      <dgm:spPr/>
      <dgm:t>
        <a:bodyPr/>
        <a:lstStyle/>
        <a:p>
          <a:endParaRPr lang="en-US"/>
        </a:p>
      </dgm:t>
    </dgm:pt>
    <dgm:pt modelId="{54421124-96B8-45EA-8230-94CD07A7BD1D}" type="pres">
      <dgm:prSet presAssocID="{3970B886-4CE6-465C-82F9-CD9009032CDA}" presName="linear" presStyleCnt="0">
        <dgm:presLayoutVars>
          <dgm:dir/>
          <dgm:animLvl val="lvl"/>
          <dgm:resizeHandles val="exact"/>
        </dgm:presLayoutVars>
      </dgm:prSet>
      <dgm:spPr/>
    </dgm:pt>
    <dgm:pt modelId="{3408B7C7-BDAB-45B2-8C35-9F8004AB60B0}" type="pres">
      <dgm:prSet presAssocID="{0CC485C3-9C0D-4233-A3D4-843C42AAC73A}" presName="parentLin" presStyleCnt="0"/>
      <dgm:spPr/>
    </dgm:pt>
    <dgm:pt modelId="{060F46E0-90BA-45FA-859F-DDC4A0CABC92}" type="pres">
      <dgm:prSet presAssocID="{0CC485C3-9C0D-4233-A3D4-843C42AAC73A}" presName="parentLeftMargin" presStyleLbl="node1" presStyleIdx="0" presStyleCnt="3"/>
      <dgm:spPr/>
    </dgm:pt>
    <dgm:pt modelId="{C0BB93EC-725D-4FF5-AE44-01F111682CA3}" type="pres">
      <dgm:prSet presAssocID="{0CC485C3-9C0D-4233-A3D4-843C42AAC7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A92F2F-B338-4A1A-830F-9237DD54071C}" type="pres">
      <dgm:prSet presAssocID="{0CC485C3-9C0D-4233-A3D4-843C42AAC73A}" presName="negativeSpace" presStyleCnt="0"/>
      <dgm:spPr/>
    </dgm:pt>
    <dgm:pt modelId="{8D7DDE32-87AB-40F9-B591-08C946F23A63}" type="pres">
      <dgm:prSet presAssocID="{0CC485C3-9C0D-4233-A3D4-843C42AAC73A}" presName="childText" presStyleLbl="conFgAcc1" presStyleIdx="0" presStyleCnt="3">
        <dgm:presLayoutVars>
          <dgm:bulletEnabled val="1"/>
        </dgm:presLayoutVars>
      </dgm:prSet>
      <dgm:spPr/>
    </dgm:pt>
    <dgm:pt modelId="{52983276-D2FB-42A2-B35D-BE73886E96FE}" type="pres">
      <dgm:prSet presAssocID="{51F99CC5-B1CD-408C-B42F-BD48F04B6AF9}" presName="spaceBetweenRectangles" presStyleCnt="0"/>
      <dgm:spPr/>
    </dgm:pt>
    <dgm:pt modelId="{82E76088-D040-4250-94CA-E18E0F566CE6}" type="pres">
      <dgm:prSet presAssocID="{D3D82E72-8AD0-4588-8450-340C220948A0}" presName="parentLin" presStyleCnt="0"/>
      <dgm:spPr/>
    </dgm:pt>
    <dgm:pt modelId="{098941D1-5D0F-45F5-96F2-24A9D9C63756}" type="pres">
      <dgm:prSet presAssocID="{D3D82E72-8AD0-4588-8450-340C220948A0}" presName="parentLeftMargin" presStyleLbl="node1" presStyleIdx="0" presStyleCnt="3"/>
      <dgm:spPr/>
    </dgm:pt>
    <dgm:pt modelId="{205E2403-D2E9-440A-981C-14BAC7018EF3}" type="pres">
      <dgm:prSet presAssocID="{D3D82E72-8AD0-4588-8450-340C220948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C71EBC-2EB9-43E2-8FFC-5C38955C35C4}" type="pres">
      <dgm:prSet presAssocID="{D3D82E72-8AD0-4588-8450-340C220948A0}" presName="negativeSpace" presStyleCnt="0"/>
      <dgm:spPr/>
    </dgm:pt>
    <dgm:pt modelId="{4C9820B3-7888-4EEE-9D30-ED420B5DDA39}" type="pres">
      <dgm:prSet presAssocID="{D3D82E72-8AD0-4588-8450-340C220948A0}" presName="childText" presStyleLbl="conFgAcc1" presStyleIdx="1" presStyleCnt="3">
        <dgm:presLayoutVars>
          <dgm:bulletEnabled val="1"/>
        </dgm:presLayoutVars>
      </dgm:prSet>
      <dgm:spPr/>
    </dgm:pt>
    <dgm:pt modelId="{7EF3C2F0-42B3-467C-B617-BCE131EB1032}" type="pres">
      <dgm:prSet presAssocID="{E061A23D-B054-42E4-A2E2-A111E32965F5}" presName="spaceBetweenRectangles" presStyleCnt="0"/>
      <dgm:spPr/>
    </dgm:pt>
    <dgm:pt modelId="{2BDE7DAF-41DA-4ADE-B146-E0903AA56545}" type="pres">
      <dgm:prSet presAssocID="{B09A8B40-2AA8-4963-9E1A-47E05F058524}" presName="parentLin" presStyleCnt="0"/>
      <dgm:spPr/>
    </dgm:pt>
    <dgm:pt modelId="{6BA2DCB1-386A-4048-AA58-DAE601260B3E}" type="pres">
      <dgm:prSet presAssocID="{B09A8B40-2AA8-4963-9E1A-47E05F058524}" presName="parentLeftMargin" presStyleLbl="node1" presStyleIdx="1" presStyleCnt="3"/>
      <dgm:spPr/>
    </dgm:pt>
    <dgm:pt modelId="{1D364F94-F6D5-4560-95D7-BB9D93C6C8AD}" type="pres">
      <dgm:prSet presAssocID="{B09A8B40-2AA8-4963-9E1A-47E05F0585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7CBB8BA-AB71-4A7F-A526-13B59A2C1A3B}" type="pres">
      <dgm:prSet presAssocID="{B09A8B40-2AA8-4963-9E1A-47E05F058524}" presName="negativeSpace" presStyleCnt="0"/>
      <dgm:spPr/>
    </dgm:pt>
    <dgm:pt modelId="{B064C68F-92FC-41A4-811A-EB18845F0B96}" type="pres">
      <dgm:prSet presAssocID="{B09A8B40-2AA8-4963-9E1A-47E05F05852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E90EB07-FC4B-4CA1-91EE-0442E28C5600}" srcId="{0CC485C3-9C0D-4233-A3D4-843C42AAC73A}" destId="{ABD04E95-A7A2-4A23-B859-A6B480DBD67C}" srcOrd="2" destOrd="0" parTransId="{69A6266D-8634-4C03-AC3B-2D113C35C6AF}" sibTransId="{7CAC7DC9-E9C3-4AEF-B318-F464C2DC9E42}"/>
    <dgm:cxn modelId="{563A9D09-9CA3-4400-94A4-BFE3318E69F0}" type="presOf" srcId="{677E0BEF-1D3B-4323-9DBB-E8319A725D44}" destId="{B064C68F-92FC-41A4-811A-EB18845F0B96}" srcOrd="0" destOrd="2" presId="urn:microsoft.com/office/officeart/2005/8/layout/list1"/>
    <dgm:cxn modelId="{50A20A16-9FB2-4918-AC3B-96E857296FD9}" type="presOf" srcId="{255AEA2D-CA22-4E3E-AF6F-18947FE2E312}" destId="{4C9820B3-7888-4EEE-9D30-ED420B5DDA39}" srcOrd="0" destOrd="0" presId="urn:microsoft.com/office/officeart/2005/8/layout/list1"/>
    <dgm:cxn modelId="{E630E41E-0B73-4524-83FB-331EE8B03210}" type="presOf" srcId="{9DA3A646-1955-4721-BFCB-C96BCCE786B9}" destId="{8D7DDE32-87AB-40F9-B591-08C946F23A63}" srcOrd="0" destOrd="1" presId="urn:microsoft.com/office/officeart/2005/8/layout/list1"/>
    <dgm:cxn modelId="{B212CB24-E1E7-4086-82D1-66244AD1356C}" type="presOf" srcId="{EC4EBF8B-D895-4C3D-9C68-AD1DB1DC6234}" destId="{8D7DDE32-87AB-40F9-B591-08C946F23A63}" srcOrd="0" destOrd="0" presId="urn:microsoft.com/office/officeart/2005/8/layout/list1"/>
    <dgm:cxn modelId="{D3F9362B-A6B9-4D75-9146-DEA746454DA4}" type="presOf" srcId="{B09A8B40-2AA8-4963-9E1A-47E05F058524}" destId="{1D364F94-F6D5-4560-95D7-BB9D93C6C8AD}" srcOrd="1" destOrd="0" presId="urn:microsoft.com/office/officeart/2005/8/layout/list1"/>
    <dgm:cxn modelId="{5203A63F-63FE-4036-9FEA-0B40C7B78503}" type="presOf" srcId="{B09A8B40-2AA8-4963-9E1A-47E05F058524}" destId="{6BA2DCB1-386A-4048-AA58-DAE601260B3E}" srcOrd="0" destOrd="0" presId="urn:microsoft.com/office/officeart/2005/8/layout/list1"/>
    <dgm:cxn modelId="{0FDCCB4A-2B4E-4E2F-BCC1-B6CB6B373875}" srcId="{3970B886-4CE6-465C-82F9-CD9009032CDA}" destId="{B09A8B40-2AA8-4963-9E1A-47E05F058524}" srcOrd="2" destOrd="0" parTransId="{31D20003-C2B8-46D2-9AAD-8798AE4273CC}" sibTransId="{A6BF69EE-C14D-4403-B209-7FA7075A1B96}"/>
    <dgm:cxn modelId="{6C0FBC6C-9340-4534-A58E-7FDC7AC9FCC9}" srcId="{B09A8B40-2AA8-4963-9E1A-47E05F058524}" destId="{47999DA0-400B-431D-B7B8-26E46BB6D391}" srcOrd="0" destOrd="0" parTransId="{40C0B8F8-520B-4B10-818E-91F2746A7C17}" sibTransId="{042865C8-452A-4086-966A-20ADF58E9A83}"/>
    <dgm:cxn modelId="{99911E4D-04C7-4301-8A97-E1E4F96E6DE7}" type="presOf" srcId="{D3D82E72-8AD0-4588-8450-340C220948A0}" destId="{098941D1-5D0F-45F5-96F2-24A9D9C63756}" srcOrd="0" destOrd="0" presId="urn:microsoft.com/office/officeart/2005/8/layout/list1"/>
    <dgm:cxn modelId="{CA043A78-2C39-46FA-9C81-344541EF6B09}" type="presOf" srcId="{1405EB27-22CB-4648-9B0B-65ECB9DE394F}" destId="{4C9820B3-7888-4EEE-9D30-ED420B5DDA39}" srcOrd="0" destOrd="1" presId="urn:microsoft.com/office/officeart/2005/8/layout/list1"/>
    <dgm:cxn modelId="{B83D9D58-D961-4E7D-89FC-0CAE5625DAFD}" type="presOf" srcId="{0CC485C3-9C0D-4233-A3D4-843C42AAC73A}" destId="{C0BB93EC-725D-4FF5-AE44-01F111682CA3}" srcOrd="1" destOrd="0" presId="urn:microsoft.com/office/officeart/2005/8/layout/list1"/>
    <dgm:cxn modelId="{2BE76779-9511-4CC8-806E-5265292CECD7}" type="presOf" srcId="{D3D82E72-8AD0-4588-8450-340C220948A0}" destId="{205E2403-D2E9-440A-981C-14BAC7018EF3}" srcOrd="1" destOrd="0" presId="urn:microsoft.com/office/officeart/2005/8/layout/list1"/>
    <dgm:cxn modelId="{0835317B-1555-4374-A4E9-202A2F5C5A8A}" srcId="{3970B886-4CE6-465C-82F9-CD9009032CDA}" destId="{D3D82E72-8AD0-4588-8450-340C220948A0}" srcOrd="1" destOrd="0" parTransId="{D4CE726B-DC5D-42FE-8285-B2CC90C363BC}" sibTransId="{E061A23D-B054-42E4-A2E2-A111E32965F5}"/>
    <dgm:cxn modelId="{8E4F8386-156E-4E01-B46B-B9732B3B8F4E}" type="presOf" srcId="{ABD04E95-A7A2-4A23-B859-A6B480DBD67C}" destId="{8D7DDE32-87AB-40F9-B591-08C946F23A63}" srcOrd="0" destOrd="2" presId="urn:microsoft.com/office/officeart/2005/8/layout/list1"/>
    <dgm:cxn modelId="{6401D697-A7C1-4225-A90F-CCB4E0E1834B}" srcId="{3970B886-4CE6-465C-82F9-CD9009032CDA}" destId="{0CC485C3-9C0D-4233-A3D4-843C42AAC73A}" srcOrd="0" destOrd="0" parTransId="{14196567-2C30-4B53-B5C9-4FCD6FA2DA69}" sibTransId="{51F99CC5-B1CD-408C-B42F-BD48F04B6AF9}"/>
    <dgm:cxn modelId="{F56B5D9C-51DE-4D37-AEF5-A655E38ABB78}" srcId="{D3D82E72-8AD0-4588-8450-340C220948A0}" destId="{1405EB27-22CB-4648-9B0B-65ECB9DE394F}" srcOrd="1" destOrd="0" parTransId="{5B55E9A1-234A-459D-8481-5302B25498B8}" sibTransId="{EA9D6300-1AFD-4015-A676-EA4FA2C0CEF5}"/>
    <dgm:cxn modelId="{0F9B049F-1C9F-4489-BB88-69733FE157D6}" srcId="{D3D82E72-8AD0-4588-8450-340C220948A0}" destId="{A6EA4DD5-F1DB-4FCA-BFDA-BA537ACB6091}" srcOrd="2" destOrd="0" parTransId="{E15057A1-208B-4069-9D5C-DC53572B9DB9}" sibTransId="{D5EDD4E6-D0EB-4D41-850A-4D6BD8187E32}"/>
    <dgm:cxn modelId="{656717B3-34D6-4E16-ABDE-D869D2F80BFE}" srcId="{B09A8B40-2AA8-4963-9E1A-47E05F058524}" destId="{677E0BEF-1D3B-4323-9DBB-E8319A725D44}" srcOrd="2" destOrd="0" parTransId="{2A5C4184-4D3A-4895-BF8D-6728BBFA0E99}" sibTransId="{29007144-9448-464D-8961-CB47BC45CD77}"/>
    <dgm:cxn modelId="{D7F9FBB3-E5BD-4AC9-8357-752CB4E3684C}" srcId="{B09A8B40-2AA8-4963-9E1A-47E05F058524}" destId="{3DADEB50-52B3-4007-A625-1AE01F4CF298}" srcOrd="1" destOrd="0" parTransId="{1D351490-361F-4B27-B1A1-AE9962520398}" sibTransId="{1B430C52-4423-4D67-98B0-3C2671B859D2}"/>
    <dgm:cxn modelId="{3DF7DBB7-68AD-45A6-A2D9-F74B8C440A9D}" srcId="{0CC485C3-9C0D-4233-A3D4-843C42AAC73A}" destId="{EC4EBF8B-D895-4C3D-9C68-AD1DB1DC6234}" srcOrd="0" destOrd="0" parTransId="{BD4E5ADC-D8B5-4115-871D-87FF695FC8C8}" sibTransId="{31E84A1B-5AA8-4373-9EF3-ACA315A55E79}"/>
    <dgm:cxn modelId="{C1F6C7BC-AFDA-4162-BA56-C290296B09E9}" type="presOf" srcId="{0CC485C3-9C0D-4233-A3D4-843C42AAC73A}" destId="{060F46E0-90BA-45FA-859F-DDC4A0CABC92}" srcOrd="0" destOrd="0" presId="urn:microsoft.com/office/officeart/2005/8/layout/list1"/>
    <dgm:cxn modelId="{21D471C0-F2B2-46E2-BD1E-23261208BE38}" type="presOf" srcId="{3970B886-4CE6-465C-82F9-CD9009032CDA}" destId="{54421124-96B8-45EA-8230-94CD07A7BD1D}" srcOrd="0" destOrd="0" presId="urn:microsoft.com/office/officeart/2005/8/layout/list1"/>
    <dgm:cxn modelId="{C0280CC2-2A86-4B05-B79F-D7C7FE665813}" type="presOf" srcId="{47999DA0-400B-431D-B7B8-26E46BB6D391}" destId="{B064C68F-92FC-41A4-811A-EB18845F0B96}" srcOrd="0" destOrd="0" presId="urn:microsoft.com/office/officeart/2005/8/layout/list1"/>
    <dgm:cxn modelId="{CA4B2CC8-6BEC-47A4-80BA-BDE00AB01A0A}" type="presOf" srcId="{F4C240F8-047C-471A-9632-EF9E91F5FE04}" destId="{4C9820B3-7888-4EEE-9D30-ED420B5DDA39}" srcOrd="0" destOrd="3" presId="urn:microsoft.com/office/officeart/2005/8/layout/list1"/>
    <dgm:cxn modelId="{36C21FDD-45F1-4B21-88D5-8A79F15CA9E1}" type="presOf" srcId="{3DADEB50-52B3-4007-A625-1AE01F4CF298}" destId="{B064C68F-92FC-41A4-811A-EB18845F0B96}" srcOrd="0" destOrd="1" presId="urn:microsoft.com/office/officeart/2005/8/layout/list1"/>
    <dgm:cxn modelId="{FCD0FCDE-E36B-402E-ABC2-C26349D91DA6}" type="presOf" srcId="{A6EA4DD5-F1DB-4FCA-BFDA-BA537ACB6091}" destId="{4C9820B3-7888-4EEE-9D30-ED420B5DDA39}" srcOrd="0" destOrd="2" presId="urn:microsoft.com/office/officeart/2005/8/layout/list1"/>
    <dgm:cxn modelId="{BACF13E0-87C4-44E4-A81A-D48127DCEB52}" srcId="{0CC485C3-9C0D-4233-A3D4-843C42AAC73A}" destId="{9DA3A646-1955-4721-BFCB-C96BCCE786B9}" srcOrd="1" destOrd="0" parTransId="{9B260F00-5CAB-4DB6-B7FA-84F4A1CB1CBD}" sibTransId="{70E145EC-9696-41F3-9111-E58A9424F6FC}"/>
    <dgm:cxn modelId="{C7B40EEC-2390-4306-9361-61EC87009368}" srcId="{D3D82E72-8AD0-4588-8450-340C220948A0}" destId="{255AEA2D-CA22-4E3E-AF6F-18947FE2E312}" srcOrd="0" destOrd="0" parTransId="{A77479B2-F459-4CCD-8EE5-3FB9900A4CA9}" sibTransId="{72A2A864-2A01-428C-99DD-4E425CEE7C03}"/>
    <dgm:cxn modelId="{12939BEE-5D71-4217-8D58-0D6DBCF7DF9A}" srcId="{D3D82E72-8AD0-4588-8450-340C220948A0}" destId="{F4C240F8-047C-471A-9632-EF9E91F5FE04}" srcOrd="3" destOrd="0" parTransId="{E7587EAB-CF1D-40D9-9F06-C58C4163440E}" sibTransId="{746BEA46-0728-4D7A-9BD8-4DCCE4246F53}"/>
    <dgm:cxn modelId="{A38AFA42-5792-4C61-8739-897BB5C89BA9}" type="presParOf" srcId="{54421124-96B8-45EA-8230-94CD07A7BD1D}" destId="{3408B7C7-BDAB-45B2-8C35-9F8004AB60B0}" srcOrd="0" destOrd="0" presId="urn:microsoft.com/office/officeart/2005/8/layout/list1"/>
    <dgm:cxn modelId="{25D45AC6-286F-49DF-8E65-369E52094B4D}" type="presParOf" srcId="{3408B7C7-BDAB-45B2-8C35-9F8004AB60B0}" destId="{060F46E0-90BA-45FA-859F-DDC4A0CABC92}" srcOrd="0" destOrd="0" presId="urn:microsoft.com/office/officeart/2005/8/layout/list1"/>
    <dgm:cxn modelId="{6A3DC888-A0B0-4AF5-B616-434AC3DBBFF0}" type="presParOf" srcId="{3408B7C7-BDAB-45B2-8C35-9F8004AB60B0}" destId="{C0BB93EC-725D-4FF5-AE44-01F111682CA3}" srcOrd="1" destOrd="0" presId="urn:microsoft.com/office/officeart/2005/8/layout/list1"/>
    <dgm:cxn modelId="{FE9EAC0B-DC82-44FD-B33E-350D5B2E0B95}" type="presParOf" srcId="{54421124-96B8-45EA-8230-94CD07A7BD1D}" destId="{62A92F2F-B338-4A1A-830F-9237DD54071C}" srcOrd="1" destOrd="0" presId="urn:microsoft.com/office/officeart/2005/8/layout/list1"/>
    <dgm:cxn modelId="{6A0705F6-3BE7-4B6C-B79C-87D884B3F52A}" type="presParOf" srcId="{54421124-96B8-45EA-8230-94CD07A7BD1D}" destId="{8D7DDE32-87AB-40F9-B591-08C946F23A63}" srcOrd="2" destOrd="0" presId="urn:microsoft.com/office/officeart/2005/8/layout/list1"/>
    <dgm:cxn modelId="{3EBC48F6-5C4B-4AA3-B520-F5B163F281A4}" type="presParOf" srcId="{54421124-96B8-45EA-8230-94CD07A7BD1D}" destId="{52983276-D2FB-42A2-B35D-BE73886E96FE}" srcOrd="3" destOrd="0" presId="urn:microsoft.com/office/officeart/2005/8/layout/list1"/>
    <dgm:cxn modelId="{512D6DD2-29FA-4286-A287-13DB53111978}" type="presParOf" srcId="{54421124-96B8-45EA-8230-94CD07A7BD1D}" destId="{82E76088-D040-4250-94CA-E18E0F566CE6}" srcOrd="4" destOrd="0" presId="urn:microsoft.com/office/officeart/2005/8/layout/list1"/>
    <dgm:cxn modelId="{1FD1DAAD-095C-4564-B27E-656440EF0ECB}" type="presParOf" srcId="{82E76088-D040-4250-94CA-E18E0F566CE6}" destId="{098941D1-5D0F-45F5-96F2-24A9D9C63756}" srcOrd="0" destOrd="0" presId="urn:microsoft.com/office/officeart/2005/8/layout/list1"/>
    <dgm:cxn modelId="{EDC8DAC1-BC39-4B3B-888D-A4BE4E962A26}" type="presParOf" srcId="{82E76088-D040-4250-94CA-E18E0F566CE6}" destId="{205E2403-D2E9-440A-981C-14BAC7018EF3}" srcOrd="1" destOrd="0" presId="urn:microsoft.com/office/officeart/2005/8/layout/list1"/>
    <dgm:cxn modelId="{A3FF9B64-F785-44AE-A5B5-1AEC5262ACA1}" type="presParOf" srcId="{54421124-96B8-45EA-8230-94CD07A7BD1D}" destId="{CFC71EBC-2EB9-43E2-8FFC-5C38955C35C4}" srcOrd="5" destOrd="0" presId="urn:microsoft.com/office/officeart/2005/8/layout/list1"/>
    <dgm:cxn modelId="{E9C16EC0-D8EF-4885-9F66-91F401B0CDA6}" type="presParOf" srcId="{54421124-96B8-45EA-8230-94CD07A7BD1D}" destId="{4C9820B3-7888-4EEE-9D30-ED420B5DDA39}" srcOrd="6" destOrd="0" presId="urn:microsoft.com/office/officeart/2005/8/layout/list1"/>
    <dgm:cxn modelId="{BC54BAD0-0272-4D63-B2BB-3EC5FF651997}" type="presParOf" srcId="{54421124-96B8-45EA-8230-94CD07A7BD1D}" destId="{7EF3C2F0-42B3-467C-B617-BCE131EB1032}" srcOrd="7" destOrd="0" presId="urn:microsoft.com/office/officeart/2005/8/layout/list1"/>
    <dgm:cxn modelId="{B2F23B8B-8116-48E9-8BEA-3AAADEA2E431}" type="presParOf" srcId="{54421124-96B8-45EA-8230-94CD07A7BD1D}" destId="{2BDE7DAF-41DA-4ADE-B146-E0903AA56545}" srcOrd="8" destOrd="0" presId="urn:microsoft.com/office/officeart/2005/8/layout/list1"/>
    <dgm:cxn modelId="{FE4ACD8D-69A8-4D52-B20C-F8A1B1E0CA53}" type="presParOf" srcId="{2BDE7DAF-41DA-4ADE-B146-E0903AA56545}" destId="{6BA2DCB1-386A-4048-AA58-DAE601260B3E}" srcOrd="0" destOrd="0" presId="urn:microsoft.com/office/officeart/2005/8/layout/list1"/>
    <dgm:cxn modelId="{A6725A75-13F6-4217-8674-404993832335}" type="presParOf" srcId="{2BDE7DAF-41DA-4ADE-B146-E0903AA56545}" destId="{1D364F94-F6D5-4560-95D7-BB9D93C6C8AD}" srcOrd="1" destOrd="0" presId="urn:microsoft.com/office/officeart/2005/8/layout/list1"/>
    <dgm:cxn modelId="{B26F4BA9-6355-43FD-985F-36540DDCF91E}" type="presParOf" srcId="{54421124-96B8-45EA-8230-94CD07A7BD1D}" destId="{A7CBB8BA-AB71-4A7F-A526-13B59A2C1A3B}" srcOrd="9" destOrd="0" presId="urn:microsoft.com/office/officeart/2005/8/layout/list1"/>
    <dgm:cxn modelId="{E67A35DD-A8D2-4163-A284-A61AADCA538C}" type="presParOf" srcId="{54421124-96B8-45EA-8230-94CD07A7BD1D}" destId="{B064C68F-92FC-41A4-811A-EB18845F0B9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DDE32-87AB-40F9-B591-08C946F23A63}">
      <dsp:nvSpPr>
        <dsp:cNvPr id="0" name=""/>
        <dsp:cNvSpPr/>
      </dsp:nvSpPr>
      <dsp:spPr>
        <a:xfrm>
          <a:off x="0" y="302668"/>
          <a:ext cx="60960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54076" rIns="4731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Shortest path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Implementation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Analysis</a:t>
          </a:r>
        </a:p>
      </dsp:txBody>
      <dsp:txXfrm>
        <a:off x="0" y="302668"/>
        <a:ext cx="6096000" cy="1285200"/>
      </dsp:txXfrm>
    </dsp:sp>
    <dsp:sp modelId="{C0BB93EC-725D-4FF5-AE44-01F111682CA3}">
      <dsp:nvSpPr>
        <dsp:cNvPr id="0" name=""/>
        <dsp:cNvSpPr/>
      </dsp:nvSpPr>
      <dsp:spPr>
        <a:xfrm>
          <a:off x="304800" y="51748"/>
          <a:ext cx="426720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Breadth First Search</a:t>
          </a:r>
        </a:p>
      </dsp:txBody>
      <dsp:txXfrm>
        <a:off x="329298" y="76246"/>
        <a:ext cx="4218204" cy="452844"/>
      </dsp:txXfrm>
    </dsp:sp>
    <dsp:sp modelId="{4C9820B3-7888-4EEE-9D30-ED420B5DDA39}">
      <dsp:nvSpPr>
        <dsp:cNvPr id="0" name=""/>
        <dsp:cNvSpPr/>
      </dsp:nvSpPr>
      <dsp:spPr>
        <a:xfrm>
          <a:off x="0" y="1930588"/>
          <a:ext cx="6096000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54076" rIns="4731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Maximum flow – Circulation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Ford-Fulkerson method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Edmonds-Karp Algorithm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Analysis</a:t>
          </a:r>
        </a:p>
      </dsp:txBody>
      <dsp:txXfrm>
        <a:off x="0" y="1930588"/>
        <a:ext cx="6096000" cy="1552950"/>
      </dsp:txXfrm>
    </dsp:sp>
    <dsp:sp modelId="{205E2403-D2E9-440A-981C-14BAC7018EF3}">
      <dsp:nvSpPr>
        <dsp:cNvPr id="0" name=""/>
        <dsp:cNvSpPr/>
      </dsp:nvSpPr>
      <dsp:spPr>
        <a:xfrm>
          <a:off x="304800" y="1679668"/>
          <a:ext cx="4267200" cy="50184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Maximum flow – Circulation</a:t>
          </a:r>
        </a:p>
      </dsp:txBody>
      <dsp:txXfrm>
        <a:off x="329298" y="1704166"/>
        <a:ext cx="4218204" cy="452844"/>
      </dsp:txXfrm>
    </dsp:sp>
    <dsp:sp modelId="{B064C68F-92FC-41A4-811A-EB18845F0B96}">
      <dsp:nvSpPr>
        <dsp:cNvPr id="0" name=""/>
        <dsp:cNvSpPr/>
      </dsp:nvSpPr>
      <dsp:spPr>
        <a:xfrm>
          <a:off x="0" y="3826258"/>
          <a:ext cx="60960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54076" rIns="4731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Test suit generation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Proof of correctness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Statistical analysis</a:t>
          </a:r>
        </a:p>
      </dsp:txBody>
      <dsp:txXfrm>
        <a:off x="0" y="3826258"/>
        <a:ext cx="6096000" cy="1285200"/>
      </dsp:txXfrm>
    </dsp:sp>
    <dsp:sp modelId="{1D364F94-F6D5-4560-95D7-BB9D93C6C8AD}">
      <dsp:nvSpPr>
        <dsp:cNvPr id="0" name=""/>
        <dsp:cNvSpPr/>
      </dsp:nvSpPr>
      <dsp:spPr>
        <a:xfrm>
          <a:off x="304800" y="3575338"/>
          <a:ext cx="4267200" cy="50184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Quality Assurance - Test</a:t>
          </a:r>
        </a:p>
      </dsp:txBody>
      <dsp:txXfrm>
        <a:off x="329298" y="3599836"/>
        <a:ext cx="42182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8E73-9982-9B45-974F-12EEC2946B2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A60EE-E913-354F-9C2F-D1B35C4E6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3A329-6698-4167-80B7-32E3986343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8C68B-FED6-4E64-8B51-5427C9A7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2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C7C9-9F35-47B1-9F18-C3A06F3F4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3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8C68B-FED6-4E64-8B51-5427C9A7AB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8C68B-FED6-4E64-8B51-5427C9A7AB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73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8C68B-FED6-4E64-8B51-5427C9A7AB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C7C9-9F35-47B1-9F18-C3A06F3F4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3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C7C9-9F35-47B1-9F18-C3A06F3F4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9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C7C9-9F35-47B1-9F18-C3A06F3F4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C7C9-9F35-47B1-9F18-C3A06F3F4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4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C7C9-9F35-47B1-9F18-C3A06F3F4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C7C9-9F35-47B1-9F18-C3A06F3F4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8C68B-FED6-4E64-8B51-5427C9A7AB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6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8C68B-FED6-4E64-8B51-5427C9A7AB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F108-8819-4E50-8AA5-D2F0B2949456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696F-BCE8-47C6-AED2-AE01D9A3BB25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9" y="311150"/>
            <a:ext cx="6637337" cy="6632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0393-2E6B-444B-9C48-326FAC7BE3DB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8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0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6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4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0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9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2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BF69-7C4B-430D-BE68-3D7B1A9A258D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83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9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9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9" y="311150"/>
            <a:ext cx="6637337" cy="6632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8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B3EB9BB-3976-4623-957A-355C3B85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AC9E6D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z="2000" dirty="0">
                <a:solidFill>
                  <a:srgbClr val="9C8D5A"/>
                </a:solidFill>
                <a:latin typeface="Georgia"/>
                <a:cs typeface="Georgia"/>
              </a:rPr>
              <a:t>Click to add text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CA6C3AF-693E-4BAD-961C-2385A726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556933"/>
            <a:ext cx="4040188" cy="356923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1600" dirty="0">
                <a:latin typeface="Verdana"/>
                <a:cs typeface="Verdana"/>
              </a:rPr>
              <a:t>Click to add text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61A5B15-7BDC-459C-894F-CF7BEEEBE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2556933"/>
            <a:ext cx="4041775" cy="356923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1600" dirty="0">
                <a:latin typeface="Verdana"/>
                <a:cs typeface="Verdana"/>
              </a:rPr>
              <a:t>Click to add text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6A6C0AB-C5A9-4326-B262-678AE288C73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46611" y="1921933"/>
            <a:ext cx="4040188" cy="516466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AC9E6D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z="2000" dirty="0">
                <a:solidFill>
                  <a:srgbClr val="9C8D5A"/>
                </a:solidFill>
                <a:latin typeface="Georgia"/>
                <a:cs typeface="Georgia"/>
              </a:rPr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B5A5F-A72C-4648-A86B-398E00A407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965200"/>
            <a:ext cx="8229600" cy="702734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000032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37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7D7E-78E3-4F43-AD84-7FD4FAA2D1D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9606-5090-4CEC-B861-2FFBE4A27FE9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16D2-DE4C-4B0E-A7EC-4A60A4C8A578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C9D3-2941-46E2-86E3-AB0A2C13B835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94E0-D501-4882-9FDB-41EB6B82B996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F75F-A05C-4428-A666-75A9F22F8F4D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5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F84-A2BC-416E-B9DF-658F83D78533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A4D6-F237-4F16-92FA-2E89441F2AA5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4CD3-B2C3-D44E-AB73-D4BF4A678D5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AEED-60AD-1E4E-8ECF-2166D8FE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7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0CD22B-9180-AE4F-88E9-94871965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826" y="2830371"/>
            <a:ext cx="6004373" cy="1700375"/>
          </a:xfrm>
        </p:spPr>
        <p:txBody>
          <a:bodyPr anchor="t">
            <a:normAutofit/>
          </a:bodyPr>
          <a:lstStyle/>
          <a:p>
            <a:pPr algn="l"/>
            <a:r>
              <a:rPr lang="en-US" sz="4200" b="1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Flow Network</a:t>
            </a:r>
            <a:br>
              <a:rPr lang="en-US" sz="4200" b="1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Maximum Flow - Circulation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3826" y="1022377"/>
            <a:ext cx="5318574" cy="173266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 err="1">
                <a:solidFill>
                  <a:srgbClr val="9D8E5B"/>
                </a:solidFill>
                <a:latin typeface="Verdana"/>
                <a:cs typeface="Verdana"/>
              </a:rPr>
              <a:t>Y.Wang</a:t>
            </a:r>
            <a:r>
              <a:rPr lang="en-US" sz="1600" dirty="0">
                <a:solidFill>
                  <a:srgbClr val="9D8E5B"/>
                </a:solidFill>
                <a:latin typeface="Verdana"/>
                <a:cs typeface="Verdana"/>
              </a:rPr>
              <a:t>, </a:t>
            </a:r>
            <a:r>
              <a:rPr lang="en-US" sz="1600" dirty="0" err="1">
                <a:solidFill>
                  <a:srgbClr val="9D8E5B"/>
                </a:solidFill>
                <a:latin typeface="Verdana"/>
                <a:cs typeface="Verdana"/>
              </a:rPr>
              <a:t>S.Banik</a:t>
            </a:r>
            <a:r>
              <a:rPr lang="en-US" sz="1600" dirty="0">
                <a:solidFill>
                  <a:srgbClr val="9D8E5B"/>
                </a:solidFill>
                <a:latin typeface="Verdana"/>
                <a:cs typeface="Verdana"/>
              </a:rPr>
              <a:t> and </a:t>
            </a:r>
            <a:r>
              <a:rPr lang="en-US" sz="1600" dirty="0" err="1">
                <a:solidFill>
                  <a:srgbClr val="9D8E5B"/>
                </a:solidFill>
                <a:latin typeface="Verdana"/>
                <a:cs typeface="Verdana"/>
              </a:rPr>
              <a:t>B.Tran</a:t>
            </a:r>
            <a:endParaRPr lang="en-US" sz="1600" dirty="0">
              <a:solidFill>
                <a:srgbClr val="9D8E5B"/>
              </a:solidFill>
              <a:latin typeface="Verdana"/>
              <a:cs typeface="Verdana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9D8E5B"/>
                </a:solidFill>
                <a:latin typeface="Verdana"/>
                <a:cs typeface="Verdana"/>
              </a:rPr>
              <a:t>Electrical and Computer Engineering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9D8E5B"/>
                </a:solidFill>
                <a:latin typeface="Verdana"/>
                <a:cs typeface="Verdana"/>
              </a:rPr>
              <a:t>Oct 1, 2019</a:t>
            </a:r>
          </a:p>
        </p:txBody>
      </p:sp>
    </p:spTree>
    <p:extLst>
      <p:ext uri="{BB962C8B-B14F-4D97-AF65-F5344CB8AC3E}">
        <p14:creationId xmlns:p14="http://schemas.microsoft.com/office/powerpoint/2010/main" val="272308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5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Example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6A946-FE76-472B-9433-FB233DEB32B0}"/>
              </a:ext>
            </a:extLst>
          </p:cNvPr>
          <p:cNvSpPr/>
          <p:nvPr/>
        </p:nvSpPr>
        <p:spPr>
          <a:xfrm>
            <a:off x="2127190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BAE26-35CD-49AB-9168-52481850189C}"/>
              </a:ext>
            </a:extLst>
          </p:cNvPr>
          <p:cNvSpPr/>
          <p:nvPr/>
        </p:nvSpPr>
        <p:spPr>
          <a:xfrm>
            <a:off x="3635137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5C48D-C486-419A-9411-4A4C05371607}"/>
              </a:ext>
            </a:extLst>
          </p:cNvPr>
          <p:cNvSpPr/>
          <p:nvPr/>
        </p:nvSpPr>
        <p:spPr>
          <a:xfrm>
            <a:off x="3635137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D6C0CE-5AEF-4B08-AC33-856DFC7C48FC}"/>
              </a:ext>
            </a:extLst>
          </p:cNvPr>
          <p:cNvSpPr/>
          <p:nvPr/>
        </p:nvSpPr>
        <p:spPr>
          <a:xfrm>
            <a:off x="4609829" y="42736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400AE7-4326-48BB-8FF6-006CB93DF0DE}"/>
              </a:ext>
            </a:extLst>
          </p:cNvPr>
          <p:cNvSpPr/>
          <p:nvPr/>
        </p:nvSpPr>
        <p:spPr>
          <a:xfrm>
            <a:off x="2081459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C3E4E-6946-4562-BF80-01AF853941B0}"/>
              </a:ext>
            </a:extLst>
          </p:cNvPr>
          <p:cNvCxnSpPr>
            <a:cxnSpLocks/>
            <a:stCxn id="18" idx="7"/>
            <a:endCxn id="10" idx="2"/>
          </p:cNvCxnSpPr>
          <p:nvPr/>
        </p:nvCxnSpPr>
        <p:spPr>
          <a:xfrm flipV="1">
            <a:off x="1247507" y="3633538"/>
            <a:ext cx="833952" cy="74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CE2E9A-A873-439E-A326-F9890FC2561D}"/>
              </a:ext>
            </a:extLst>
          </p:cNvPr>
          <p:cNvCxnSpPr>
            <a:cxnSpLocks/>
            <a:stCxn id="18" idx="5"/>
            <a:endCxn id="6" idx="2"/>
          </p:cNvCxnSpPr>
          <p:nvPr/>
        </p:nvCxnSpPr>
        <p:spPr>
          <a:xfrm>
            <a:off x="1247507" y="4761589"/>
            <a:ext cx="879683" cy="80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FD7A4-F219-4891-8D11-8785B03F048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630099" y="3633538"/>
            <a:ext cx="105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2006-25F2-4A70-A591-382EA1440A85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675830" y="5570622"/>
            <a:ext cx="95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014F6E-86BA-4095-B8ED-091ACB246ECD}"/>
              </a:ext>
            </a:extLst>
          </p:cNvPr>
          <p:cNvCxnSpPr>
            <a:stCxn id="7" idx="6"/>
            <a:endCxn id="9" idx="0"/>
          </p:cNvCxnSpPr>
          <p:nvPr/>
        </p:nvCxnSpPr>
        <p:spPr>
          <a:xfrm>
            <a:off x="4183777" y="3633538"/>
            <a:ext cx="700372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502ABA-E70A-4F22-89BA-D38617B7349E}"/>
              </a:ext>
            </a:extLst>
          </p:cNvPr>
          <p:cNvCxnSpPr>
            <a:cxnSpLocks/>
            <a:stCxn id="8" idx="6"/>
            <a:endCxn id="9" idx="4"/>
          </p:cNvCxnSpPr>
          <p:nvPr/>
        </p:nvCxnSpPr>
        <p:spPr>
          <a:xfrm flipV="1">
            <a:off x="4183777" y="4822258"/>
            <a:ext cx="700372" cy="74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74841-C34D-47A1-A0EB-DD6C311C00DE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595484" y="3827512"/>
            <a:ext cx="1165730" cy="15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3C1FB3D-0830-456F-A27F-391CCC396641}"/>
              </a:ext>
            </a:extLst>
          </p:cNvPr>
          <p:cNvSpPr/>
          <p:nvPr/>
        </p:nvSpPr>
        <p:spPr>
          <a:xfrm>
            <a:off x="779213" y="4293295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8E09B-9425-4869-AEE5-02F2D78F4368}"/>
              </a:ext>
            </a:extLst>
          </p:cNvPr>
          <p:cNvSpPr txBox="1"/>
          <p:nvPr/>
        </p:nvSpPr>
        <p:spPr>
          <a:xfrm>
            <a:off x="5172780" y="3310372"/>
            <a:ext cx="380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Vertex_number:6</a:t>
            </a:r>
          </a:p>
          <a:p>
            <a:r>
              <a:rPr lang="en-US" dirty="0"/>
              <a:t>Edge:6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B2F42-009B-443E-997C-0F01D80C6C91}"/>
              </a:ext>
            </a:extLst>
          </p:cNvPr>
          <p:cNvSpPr txBox="1"/>
          <p:nvPr/>
        </p:nvSpPr>
        <p:spPr>
          <a:xfrm>
            <a:off x="5103803" y="4913251"/>
            <a:ext cx="380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color set: all white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825E-F60A-4E1A-B83E-10F6C38EDEC1}"/>
              </a:ext>
            </a:extLst>
          </p:cNvPr>
          <p:cNvSpPr/>
          <p:nvPr/>
        </p:nvSpPr>
        <p:spPr>
          <a:xfrm>
            <a:off x="457199" y="1805662"/>
            <a:ext cx="1999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Queue</a:t>
            </a:r>
            <a:r>
              <a:rPr lang="en-US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5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endParaRPr lang="en-US" sz="3200" b="1" dirty="0">
              <a:solidFill>
                <a:srgbClr val="00002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6A946-FE76-472B-9433-FB233DEB32B0}"/>
              </a:ext>
            </a:extLst>
          </p:cNvPr>
          <p:cNvSpPr/>
          <p:nvPr/>
        </p:nvSpPr>
        <p:spPr>
          <a:xfrm>
            <a:off x="2127190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BAE26-35CD-49AB-9168-52481850189C}"/>
              </a:ext>
            </a:extLst>
          </p:cNvPr>
          <p:cNvSpPr/>
          <p:nvPr/>
        </p:nvSpPr>
        <p:spPr>
          <a:xfrm>
            <a:off x="3635137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5C48D-C486-419A-9411-4A4C05371607}"/>
              </a:ext>
            </a:extLst>
          </p:cNvPr>
          <p:cNvSpPr/>
          <p:nvPr/>
        </p:nvSpPr>
        <p:spPr>
          <a:xfrm>
            <a:off x="3635137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D6C0CE-5AEF-4B08-AC33-856DFC7C48FC}"/>
              </a:ext>
            </a:extLst>
          </p:cNvPr>
          <p:cNvSpPr/>
          <p:nvPr/>
        </p:nvSpPr>
        <p:spPr>
          <a:xfrm>
            <a:off x="4609829" y="42736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400AE7-4326-48BB-8FF6-006CB93DF0DE}"/>
              </a:ext>
            </a:extLst>
          </p:cNvPr>
          <p:cNvSpPr/>
          <p:nvPr/>
        </p:nvSpPr>
        <p:spPr>
          <a:xfrm>
            <a:off x="2081459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C3E4E-6946-4562-BF80-01AF853941B0}"/>
              </a:ext>
            </a:extLst>
          </p:cNvPr>
          <p:cNvCxnSpPr>
            <a:cxnSpLocks/>
            <a:stCxn id="18" idx="7"/>
            <a:endCxn id="10" idx="2"/>
          </p:cNvCxnSpPr>
          <p:nvPr/>
        </p:nvCxnSpPr>
        <p:spPr>
          <a:xfrm flipV="1">
            <a:off x="1247507" y="3633538"/>
            <a:ext cx="833952" cy="74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CE2E9A-A873-439E-A326-F9890FC2561D}"/>
              </a:ext>
            </a:extLst>
          </p:cNvPr>
          <p:cNvCxnSpPr>
            <a:cxnSpLocks/>
            <a:stCxn id="18" idx="5"/>
            <a:endCxn id="6" idx="2"/>
          </p:cNvCxnSpPr>
          <p:nvPr/>
        </p:nvCxnSpPr>
        <p:spPr>
          <a:xfrm>
            <a:off x="1247507" y="4761589"/>
            <a:ext cx="879683" cy="80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FD7A4-F219-4891-8D11-8785B03F048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630099" y="3633538"/>
            <a:ext cx="105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2006-25F2-4A70-A591-382EA1440A85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675830" y="5570622"/>
            <a:ext cx="95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014F6E-86BA-4095-B8ED-091ACB246ECD}"/>
              </a:ext>
            </a:extLst>
          </p:cNvPr>
          <p:cNvCxnSpPr>
            <a:stCxn id="7" idx="6"/>
            <a:endCxn id="9" idx="0"/>
          </p:cNvCxnSpPr>
          <p:nvPr/>
        </p:nvCxnSpPr>
        <p:spPr>
          <a:xfrm>
            <a:off x="4183777" y="3633538"/>
            <a:ext cx="700372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502ABA-E70A-4F22-89BA-D38617B7349E}"/>
              </a:ext>
            </a:extLst>
          </p:cNvPr>
          <p:cNvCxnSpPr>
            <a:cxnSpLocks/>
            <a:stCxn id="8" idx="6"/>
            <a:endCxn id="9" idx="4"/>
          </p:cNvCxnSpPr>
          <p:nvPr/>
        </p:nvCxnSpPr>
        <p:spPr>
          <a:xfrm flipV="1">
            <a:off x="4183777" y="4822258"/>
            <a:ext cx="700372" cy="74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74841-C34D-47A1-A0EB-DD6C311C00DE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595484" y="3827512"/>
            <a:ext cx="1165730" cy="15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3C1FB3D-0830-456F-A27F-391CCC396641}"/>
              </a:ext>
            </a:extLst>
          </p:cNvPr>
          <p:cNvSpPr/>
          <p:nvPr/>
        </p:nvSpPr>
        <p:spPr>
          <a:xfrm>
            <a:off x="779213" y="4293295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8E09B-9425-4869-AEE5-02F2D78F4368}"/>
              </a:ext>
            </a:extLst>
          </p:cNvPr>
          <p:cNvSpPr txBox="1"/>
          <p:nvPr/>
        </p:nvSpPr>
        <p:spPr>
          <a:xfrm>
            <a:off x="5172780" y="3310372"/>
            <a:ext cx="380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Enqueue:0</a:t>
            </a:r>
          </a:p>
          <a:p>
            <a:r>
              <a:rPr lang="en-US" dirty="0"/>
              <a:t>Color change: 0 (white → gray);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825E-F60A-4E1A-B83E-10F6C38EDEC1}"/>
              </a:ext>
            </a:extLst>
          </p:cNvPr>
          <p:cNvSpPr/>
          <p:nvPr/>
        </p:nvSpPr>
        <p:spPr>
          <a:xfrm>
            <a:off x="457199" y="1805662"/>
            <a:ext cx="1999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Queue</a:t>
            </a:r>
            <a:r>
              <a:rPr lang="en-US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B2162C-9F1E-4E3C-80ED-313DEAB5F0D6}"/>
              </a:ext>
            </a:extLst>
          </p:cNvPr>
          <p:cNvSpPr/>
          <p:nvPr/>
        </p:nvSpPr>
        <p:spPr>
          <a:xfrm>
            <a:off x="2456836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D6C770-5D7B-4261-83BD-FF784F816ABC}"/>
              </a:ext>
            </a:extLst>
          </p:cNvPr>
          <p:cNvSpPr/>
          <p:nvPr/>
        </p:nvSpPr>
        <p:spPr>
          <a:xfrm>
            <a:off x="779213" y="4293295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972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5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endParaRPr lang="en-US" sz="3200" b="1" dirty="0">
              <a:solidFill>
                <a:srgbClr val="00002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6A946-FE76-472B-9433-FB233DEB32B0}"/>
              </a:ext>
            </a:extLst>
          </p:cNvPr>
          <p:cNvSpPr/>
          <p:nvPr/>
        </p:nvSpPr>
        <p:spPr>
          <a:xfrm>
            <a:off x="2127190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BAE26-35CD-49AB-9168-52481850189C}"/>
              </a:ext>
            </a:extLst>
          </p:cNvPr>
          <p:cNvSpPr/>
          <p:nvPr/>
        </p:nvSpPr>
        <p:spPr>
          <a:xfrm>
            <a:off x="3635137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5C48D-C486-419A-9411-4A4C05371607}"/>
              </a:ext>
            </a:extLst>
          </p:cNvPr>
          <p:cNvSpPr/>
          <p:nvPr/>
        </p:nvSpPr>
        <p:spPr>
          <a:xfrm>
            <a:off x="3635137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D6C0CE-5AEF-4B08-AC33-856DFC7C48FC}"/>
              </a:ext>
            </a:extLst>
          </p:cNvPr>
          <p:cNvSpPr/>
          <p:nvPr/>
        </p:nvSpPr>
        <p:spPr>
          <a:xfrm>
            <a:off x="4609829" y="42736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400AE7-4326-48BB-8FF6-006CB93DF0DE}"/>
              </a:ext>
            </a:extLst>
          </p:cNvPr>
          <p:cNvSpPr/>
          <p:nvPr/>
        </p:nvSpPr>
        <p:spPr>
          <a:xfrm>
            <a:off x="2081459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C3E4E-6946-4562-BF80-01AF853941B0}"/>
              </a:ext>
            </a:extLst>
          </p:cNvPr>
          <p:cNvCxnSpPr>
            <a:cxnSpLocks/>
            <a:stCxn id="18" idx="7"/>
            <a:endCxn id="10" idx="2"/>
          </p:cNvCxnSpPr>
          <p:nvPr/>
        </p:nvCxnSpPr>
        <p:spPr>
          <a:xfrm flipV="1">
            <a:off x="1247507" y="3633538"/>
            <a:ext cx="833952" cy="74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CE2E9A-A873-439E-A326-F9890FC2561D}"/>
              </a:ext>
            </a:extLst>
          </p:cNvPr>
          <p:cNvCxnSpPr>
            <a:cxnSpLocks/>
            <a:stCxn id="18" idx="5"/>
            <a:endCxn id="6" idx="2"/>
          </p:cNvCxnSpPr>
          <p:nvPr/>
        </p:nvCxnSpPr>
        <p:spPr>
          <a:xfrm>
            <a:off x="1247507" y="4761589"/>
            <a:ext cx="879683" cy="80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FD7A4-F219-4891-8D11-8785B03F048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630099" y="3633538"/>
            <a:ext cx="105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2006-25F2-4A70-A591-382EA1440A85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675830" y="5570622"/>
            <a:ext cx="95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014F6E-86BA-4095-B8ED-091ACB246ECD}"/>
              </a:ext>
            </a:extLst>
          </p:cNvPr>
          <p:cNvCxnSpPr>
            <a:stCxn id="7" idx="6"/>
            <a:endCxn id="9" idx="0"/>
          </p:cNvCxnSpPr>
          <p:nvPr/>
        </p:nvCxnSpPr>
        <p:spPr>
          <a:xfrm>
            <a:off x="4183777" y="3633538"/>
            <a:ext cx="700372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502ABA-E70A-4F22-89BA-D38617B7349E}"/>
              </a:ext>
            </a:extLst>
          </p:cNvPr>
          <p:cNvCxnSpPr>
            <a:cxnSpLocks/>
            <a:stCxn id="8" idx="6"/>
            <a:endCxn id="9" idx="4"/>
          </p:cNvCxnSpPr>
          <p:nvPr/>
        </p:nvCxnSpPr>
        <p:spPr>
          <a:xfrm flipV="1">
            <a:off x="4183777" y="4822258"/>
            <a:ext cx="700372" cy="74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74841-C34D-47A1-A0EB-DD6C311C00DE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595484" y="3827512"/>
            <a:ext cx="1165730" cy="15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3C1FB3D-0830-456F-A27F-391CCC396641}"/>
              </a:ext>
            </a:extLst>
          </p:cNvPr>
          <p:cNvSpPr/>
          <p:nvPr/>
        </p:nvSpPr>
        <p:spPr>
          <a:xfrm>
            <a:off x="779213" y="4293295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8E09B-9425-4869-AEE5-02F2D78F4368}"/>
              </a:ext>
            </a:extLst>
          </p:cNvPr>
          <p:cNvSpPr txBox="1"/>
          <p:nvPr/>
        </p:nvSpPr>
        <p:spPr>
          <a:xfrm>
            <a:off x="5243822" y="2149959"/>
            <a:ext cx="38019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Dequeue:0</a:t>
            </a:r>
          </a:p>
          <a:p>
            <a:r>
              <a:rPr lang="en-US" dirty="0"/>
              <a:t>Find vertex name equals 0’s class, </a:t>
            </a:r>
          </a:p>
          <a:p>
            <a:r>
              <a:rPr lang="en-US" dirty="0"/>
              <a:t>then find 0’s children.</a:t>
            </a:r>
          </a:p>
          <a:p>
            <a:r>
              <a:rPr lang="en-US" dirty="0"/>
              <a:t>Find 1:</a:t>
            </a:r>
          </a:p>
          <a:p>
            <a:r>
              <a:rPr lang="en-US" dirty="0"/>
              <a:t>First judge 1’s color, if it is white, and judge whether 1 is destination, if not, enqueue 1</a:t>
            </a:r>
          </a:p>
          <a:p>
            <a:r>
              <a:rPr lang="en-US" dirty="0"/>
              <a:t>Color change: 1 white → gray;</a:t>
            </a:r>
          </a:p>
          <a:p>
            <a:r>
              <a:rPr lang="en-US" dirty="0"/>
              <a:t>Get parent map:1→0</a:t>
            </a:r>
          </a:p>
          <a:p>
            <a:r>
              <a:rPr lang="en-US" dirty="0"/>
              <a:t>Find 2:</a:t>
            </a:r>
          </a:p>
          <a:p>
            <a:r>
              <a:rPr lang="en-US" dirty="0"/>
              <a:t>2 is white, and judge whether 2 is destination, if not, enqueue2</a:t>
            </a:r>
          </a:p>
          <a:p>
            <a:r>
              <a:rPr lang="en-US" dirty="0"/>
              <a:t>Color change: 2 white → gray;</a:t>
            </a:r>
          </a:p>
          <a:p>
            <a:r>
              <a:rPr lang="en-US" dirty="0"/>
              <a:t>Get parent map:2→0</a:t>
            </a:r>
          </a:p>
          <a:p>
            <a:r>
              <a:rPr lang="en-US" dirty="0"/>
              <a:t>Color change: 0 gray → black;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825E-F60A-4E1A-B83E-10F6C38EDEC1}"/>
              </a:ext>
            </a:extLst>
          </p:cNvPr>
          <p:cNvSpPr/>
          <p:nvPr/>
        </p:nvSpPr>
        <p:spPr>
          <a:xfrm>
            <a:off x="457199" y="1805662"/>
            <a:ext cx="1999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Queue</a:t>
            </a:r>
            <a:r>
              <a:rPr lang="en-US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B2162C-9F1E-4E3C-80ED-313DEAB5F0D6}"/>
              </a:ext>
            </a:extLst>
          </p:cNvPr>
          <p:cNvSpPr/>
          <p:nvPr/>
        </p:nvSpPr>
        <p:spPr>
          <a:xfrm>
            <a:off x="2456836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8D7C36-6EDB-498C-95E6-1809491F7EF6}"/>
              </a:ext>
            </a:extLst>
          </p:cNvPr>
          <p:cNvSpPr/>
          <p:nvPr/>
        </p:nvSpPr>
        <p:spPr>
          <a:xfrm rot="19124076">
            <a:off x="1157311" y="3902653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B63367-7FC4-4E98-9551-77447503A28C}"/>
              </a:ext>
            </a:extLst>
          </p:cNvPr>
          <p:cNvSpPr/>
          <p:nvPr/>
        </p:nvSpPr>
        <p:spPr>
          <a:xfrm rot="2745897">
            <a:off x="1119193" y="5064213"/>
            <a:ext cx="1124816" cy="207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BED31C-7AC6-4B7D-93EE-4DDB3266CF16}"/>
              </a:ext>
            </a:extLst>
          </p:cNvPr>
          <p:cNvSpPr/>
          <p:nvPr/>
        </p:nvSpPr>
        <p:spPr>
          <a:xfrm>
            <a:off x="3212574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E4CACC-0EB3-40FD-ACC5-4402C758FC29}"/>
              </a:ext>
            </a:extLst>
          </p:cNvPr>
          <p:cNvSpPr/>
          <p:nvPr/>
        </p:nvSpPr>
        <p:spPr>
          <a:xfrm>
            <a:off x="3968312" y="196490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8124CD-36BB-4F1B-847F-4F5C90327D75}"/>
              </a:ext>
            </a:extLst>
          </p:cNvPr>
          <p:cNvSpPr/>
          <p:nvPr/>
        </p:nvSpPr>
        <p:spPr>
          <a:xfrm>
            <a:off x="2081455" y="3365084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F947CF-C7DC-4749-B81D-ECB88DC3B601}"/>
              </a:ext>
            </a:extLst>
          </p:cNvPr>
          <p:cNvSpPr/>
          <p:nvPr/>
        </p:nvSpPr>
        <p:spPr>
          <a:xfrm>
            <a:off x="2124791" y="5296302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FD5CF2-C51F-492B-B9F9-7ECC914DC1B6}"/>
              </a:ext>
            </a:extLst>
          </p:cNvPr>
          <p:cNvSpPr/>
          <p:nvPr/>
        </p:nvSpPr>
        <p:spPr>
          <a:xfrm>
            <a:off x="777797" y="4305786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3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5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endParaRPr lang="en-US" sz="3200" b="1" dirty="0">
              <a:solidFill>
                <a:srgbClr val="00002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6A946-FE76-472B-9433-FB233DEB32B0}"/>
              </a:ext>
            </a:extLst>
          </p:cNvPr>
          <p:cNvSpPr/>
          <p:nvPr/>
        </p:nvSpPr>
        <p:spPr>
          <a:xfrm>
            <a:off x="2127190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BAE26-35CD-49AB-9168-52481850189C}"/>
              </a:ext>
            </a:extLst>
          </p:cNvPr>
          <p:cNvSpPr/>
          <p:nvPr/>
        </p:nvSpPr>
        <p:spPr>
          <a:xfrm>
            <a:off x="3635137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5C48D-C486-419A-9411-4A4C05371607}"/>
              </a:ext>
            </a:extLst>
          </p:cNvPr>
          <p:cNvSpPr/>
          <p:nvPr/>
        </p:nvSpPr>
        <p:spPr>
          <a:xfrm>
            <a:off x="3635137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D6C0CE-5AEF-4B08-AC33-856DFC7C48FC}"/>
              </a:ext>
            </a:extLst>
          </p:cNvPr>
          <p:cNvSpPr/>
          <p:nvPr/>
        </p:nvSpPr>
        <p:spPr>
          <a:xfrm>
            <a:off x="4609829" y="42736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400AE7-4326-48BB-8FF6-006CB93DF0DE}"/>
              </a:ext>
            </a:extLst>
          </p:cNvPr>
          <p:cNvSpPr/>
          <p:nvPr/>
        </p:nvSpPr>
        <p:spPr>
          <a:xfrm>
            <a:off x="2081459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C3E4E-6946-4562-BF80-01AF853941B0}"/>
              </a:ext>
            </a:extLst>
          </p:cNvPr>
          <p:cNvCxnSpPr>
            <a:cxnSpLocks/>
            <a:stCxn id="18" idx="7"/>
            <a:endCxn id="10" idx="2"/>
          </p:cNvCxnSpPr>
          <p:nvPr/>
        </p:nvCxnSpPr>
        <p:spPr>
          <a:xfrm flipV="1">
            <a:off x="1247507" y="3633538"/>
            <a:ext cx="833952" cy="74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CE2E9A-A873-439E-A326-F9890FC2561D}"/>
              </a:ext>
            </a:extLst>
          </p:cNvPr>
          <p:cNvCxnSpPr>
            <a:cxnSpLocks/>
            <a:stCxn id="18" idx="5"/>
            <a:endCxn id="6" idx="2"/>
          </p:cNvCxnSpPr>
          <p:nvPr/>
        </p:nvCxnSpPr>
        <p:spPr>
          <a:xfrm>
            <a:off x="1247507" y="4761589"/>
            <a:ext cx="879683" cy="80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FD7A4-F219-4891-8D11-8785B03F048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630099" y="3633538"/>
            <a:ext cx="105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2006-25F2-4A70-A591-382EA1440A85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675830" y="5570622"/>
            <a:ext cx="95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014F6E-86BA-4095-B8ED-091ACB246ECD}"/>
              </a:ext>
            </a:extLst>
          </p:cNvPr>
          <p:cNvCxnSpPr>
            <a:stCxn id="7" idx="6"/>
            <a:endCxn id="9" idx="0"/>
          </p:cNvCxnSpPr>
          <p:nvPr/>
        </p:nvCxnSpPr>
        <p:spPr>
          <a:xfrm>
            <a:off x="4183777" y="3633538"/>
            <a:ext cx="700372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502ABA-E70A-4F22-89BA-D38617B7349E}"/>
              </a:ext>
            </a:extLst>
          </p:cNvPr>
          <p:cNvCxnSpPr>
            <a:cxnSpLocks/>
            <a:stCxn id="8" idx="6"/>
            <a:endCxn id="9" idx="4"/>
          </p:cNvCxnSpPr>
          <p:nvPr/>
        </p:nvCxnSpPr>
        <p:spPr>
          <a:xfrm flipV="1">
            <a:off x="4183777" y="4822258"/>
            <a:ext cx="700372" cy="74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74841-C34D-47A1-A0EB-DD6C311C00DE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595484" y="3827512"/>
            <a:ext cx="1165730" cy="15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3C1FB3D-0830-456F-A27F-391CCC396641}"/>
              </a:ext>
            </a:extLst>
          </p:cNvPr>
          <p:cNvSpPr/>
          <p:nvPr/>
        </p:nvSpPr>
        <p:spPr>
          <a:xfrm>
            <a:off x="779213" y="4293295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8E09B-9425-4869-AEE5-02F2D78F4368}"/>
              </a:ext>
            </a:extLst>
          </p:cNvPr>
          <p:cNvSpPr txBox="1"/>
          <p:nvPr/>
        </p:nvSpPr>
        <p:spPr>
          <a:xfrm>
            <a:off x="5172780" y="3310372"/>
            <a:ext cx="3801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Dequeue:1</a:t>
            </a:r>
          </a:p>
          <a:p>
            <a:r>
              <a:rPr lang="en-US" dirty="0"/>
              <a:t>Find vertex name equals 1’s class, </a:t>
            </a:r>
          </a:p>
          <a:p>
            <a:r>
              <a:rPr lang="en-US" dirty="0"/>
              <a:t>then find 0’s children.</a:t>
            </a:r>
          </a:p>
          <a:p>
            <a:r>
              <a:rPr lang="en-US" dirty="0"/>
              <a:t>Find 3:</a:t>
            </a:r>
          </a:p>
          <a:p>
            <a:r>
              <a:rPr lang="en-US" dirty="0"/>
              <a:t>First judge 3’s color, if it is white, and judge whether 3 is destination, if not, enqueue 3</a:t>
            </a:r>
          </a:p>
          <a:p>
            <a:r>
              <a:rPr lang="en-US" dirty="0"/>
              <a:t>Color change: 3 white → gray;</a:t>
            </a:r>
          </a:p>
          <a:p>
            <a:r>
              <a:rPr lang="en-US" dirty="0"/>
              <a:t>Get parent map:3→1</a:t>
            </a:r>
          </a:p>
          <a:p>
            <a:r>
              <a:rPr lang="en-US" dirty="0"/>
              <a:t>Color change:1 gray → black;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825E-F60A-4E1A-B83E-10F6C38EDEC1}"/>
              </a:ext>
            </a:extLst>
          </p:cNvPr>
          <p:cNvSpPr/>
          <p:nvPr/>
        </p:nvSpPr>
        <p:spPr>
          <a:xfrm>
            <a:off x="457199" y="1805662"/>
            <a:ext cx="1999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Queue</a:t>
            </a:r>
            <a:r>
              <a:rPr lang="en-US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8D7C36-6EDB-498C-95E6-1809491F7EF6}"/>
              </a:ext>
            </a:extLst>
          </p:cNvPr>
          <p:cNvSpPr/>
          <p:nvPr/>
        </p:nvSpPr>
        <p:spPr>
          <a:xfrm rot="19124076">
            <a:off x="1157311" y="3902653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B63367-7FC4-4E98-9551-77447503A28C}"/>
              </a:ext>
            </a:extLst>
          </p:cNvPr>
          <p:cNvSpPr/>
          <p:nvPr/>
        </p:nvSpPr>
        <p:spPr>
          <a:xfrm rot="2745897">
            <a:off x="1119193" y="5064213"/>
            <a:ext cx="1124816" cy="207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BED31C-7AC6-4B7D-93EE-4DDB3266CF16}"/>
              </a:ext>
            </a:extLst>
          </p:cNvPr>
          <p:cNvSpPr/>
          <p:nvPr/>
        </p:nvSpPr>
        <p:spPr>
          <a:xfrm>
            <a:off x="3212574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E4CACC-0EB3-40FD-ACC5-4402C758FC29}"/>
              </a:ext>
            </a:extLst>
          </p:cNvPr>
          <p:cNvSpPr/>
          <p:nvPr/>
        </p:nvSpPr>
        <p:spPr>
          <a:xfrm>
            <a:off x="3968312" y="196490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8124CD-36BB-4F1B-847F-4F5C90327D75}"/>
              </a:ext>
            </a:extLst>
          </p:cNvPr>
          <p:cNvSpPr/>
          <p:nvPr/>
        </p:nvSpPr>
        <p:spPr>
          <a:xfrm>
            <a:off x="2081455" y="3365084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F947CF-C7DC-4749-B81D-ECB88DC3B601}"/>
              </a:ext>
            </a:extLst>
          </p:cNvPr>
          <p:cNvSpPr/>
          <p:nvPr/>
        </p:nvSpPr>
        <p:spPr>
          <a:xfrm>
            <a:off x="2124791" y="5296302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616639E-DEF2-48C7-B188-654AE76A2199}"/>
              </a:ext>
            </a:extLst>
          </p:cNvPr>
          <p:cNvSpPr/>
          <p:nvPr/>
        </p:nvSpPr>
        <p:spPr>
          <a:xfrm>
            <a:off x="2611301" y="3510251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17AA76-8612-4023-8FD4-00EA5069BAA9}"/>
              </a:ext>
            </a:extLst>
          </p:cNvPr>
          <p:cNvSpPr/>
          <p:nvPr/>
        </p:nvSpPr>
        <p:spPr>
          <a:xfrm>
            <a:off x="4725587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CEC0CB-EA21-464A-9E7E-38C9953448E5}"/>
              </a:ext>
            </a:extLst>
          </p:cNvPr>
          <p:cNvSpPr/>
          <p:nvPr/>
        </p:nvSpPr>
        <p:spPr>
          <a:xfrm>
            <a:off x="3644631" y="3356663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E37E48-5677-4FEF-BBB9-4AAF2AA86FC8}"/>
              </a:ext>
            </a:extLst>
          </p:cNvPr>
          <p:cNvSpPr/>
          <p:nvPr/>
        </p:nvSpPr>
        <p:spPr>
          <a:xfrm>
            <a:off x="2079138" y="3353352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937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5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endParaRPr lang="en-US" sz="3200" b="1" dirty="0">
              <a:solidFill>
                <a:srgbClr val="00002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6A946-FE76-472B-9433-FB233DEB32B0}"/>
              </a:ext>
            </a:extLst>
          </p:cNvPr>
          <p:cNvSpPr/>
          <p:nvPr/>
        </p:nvSpPr>
        <p:spPr>
          <a:xfrm>
            <a:off x="2127190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BAE26-35CD-49AB-9168-52481850189C}"/>
              </a:ext>
            </a:extLst>
          </p:cNvPr>
          <p:cNvSpPr/>
          <p:nvPr/>
        </p:nvSpPr>
        <p:spPr>
          <a:xfrm>
            <a:off x="3635137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5C48D-C486-419A-9411-4A4C05371607}"/>
              </a:ext>
            </a:extLst>
          </p:cNvPr>
          <p:cNvSpPr/>
          <p:nvPr/>
        </p:nvSpPr>
        <p:spPr>
          <a:xfrm>
            <a:off x="3635137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D6C0CE-5AEF-4B08-AC33-856DFC7C48FC}"/>
              </a:ext>
            </a:extLst>
          </p:cNvPr>
          <p:cNvSpPr/>
          <p:nvPr/>
        </p:nvSpPr>
        <p:spPr>
          <a:xfrm>
            <a:off x="4609829" y="42736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400AE7-4326-48BB-8FF6-006CB93DF0DE}"/>
              </a:ext>
            </a:extLst>
          </p:cNvPr>
          <p:cNvSpPr/>
          <p:nvPr/>
        </p:nvSpPr>
        <p:spPr>
          <a:xfrm>
            <a:off x="2081459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C3E4E-6946-4562-BF80-01AF853941B0}"/>
              </a:ext>
            </a:extLst>
          </p:cNvPr>
          <p:cNvCxnSpPr>
            <a:cxnSpLocks/>
            <a:stCxn id="18" idx="7"/>
            <a:endCxn id="10" idx="2"/>
          </p:cNvCxnSpPr>
          <p:nvPr/>
        </p:nvCxnSpPr>
        <p:spPr>
          <a:xfrm flipV="1">
            <a:off x="1247507" y="3633538"/>
            <a:ext cx="833952" cy="74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CE2E9A-A873-439E-A326-F9890FC2561D}"/>
              </a:ext>
            </a:extLst>
          </p:cNvPr>
          <p:cNvCxnSpPr>
            <a:cxnSpLocks/>
            <a:stCxn id="18" idx="5"/>
            <a:endCxn id="6" idx="2"/>
          </p:cNvCxnSpPr>
          <p:nvPr/>
        </p:nvCxnSpPr>
        <p:spPr>
          <a:xfrm>
            <a:off x="1247507" y="4761589"/>
            <a:ext cx="879683" cy="80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FD7A4-F219-4891-8D11-8785B03F048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630099" y="3633538"/>
            <a:ext cx="105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2006-25F2-4A70-A591-382EA1440A85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675830" y="5570622"/>
            <a:ext cx="95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014F6E-86BA-4095-B8ED-091ACB246ECD}"/>
              </a:ext>
            </a:extLst>
          </p:cNvPr>
          <p:cNvCxnSpPr>
            <a:stCxn id="7" idx="6"/>
            <a:endCxn id="9" idx="0"/>
          </p:cNvCxnSpPr>
          <p:nvPr/>
        </p:nvCxnSpPr>
        <p:spPr>
          <a:xfrm>
            <a:off x="4183777" y="3633538"/>
            <a:ext cx="700372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502ABA-E70A-4F22-89BA-D38617B7349E}"/>
              </a:ext>
            </a:extLst>
          </p:cNvPr>
          <p:cNvCxnSpPr>
            <a:cxnSpLocks/>
            <a:stCxn id="8" idx="6"/>
            <a:endCxn id="9" idx="4"/>
          </p:cNvCxnSpPr>
          <p:nvPr/>
        </p:nvCxnSpPr>
        <p:spPr>
          <a:xfrm flipV="1">
            <a:off x="4183777" y="4822258"/>
            <a:ext cx="700372" cy="74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74841-C34D-47A1-A0EB-DD6C311C00DE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595484" y="3827512"/>
            <a:ext cx="1165730" cy="15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3C1FB3D-0830-456F-A27F-391CCC396641}"/>
              </a:ext>
            </a:extLst>
          </p:cNvPr>
          <p:cNvSpPr/>
          <p:nvPr/>
        </p:nvSpPr>
        <p:spPr>
          <a:xfrm>
            <a:off x="779213" y="4293295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8E09B-9425-4869-AEE5-02F2D78F4368}"/>
              </a:ext>
            </a:extLst>
          </p:cNvPr>
          <p:cNvSpPr txBox="1"/>
          <p:nvPr/>
        </p:nvSpPr>
        <p:spPr>
          <a:xfrm>
            <a:off x="5115820" y="2519414"/>
            <a:ext cx="38019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Dequeue:2</a:t>
            </a:r>
          </a:p>
          <a:p>
            <a:r>
              <a:rPr lang="en-US" dirty="0"/>
              <a:t>Find vertex name equals 2’s class, </a:t>
            </a:r>
          </a:p>
          <a:p>
            <a:r>
              <a:rPr lang="en-US" dirty="0"/>
              <a:t>then find 2’s children.</a:t>
            </a:r>
          </a:p>
          <a:p>
            <a:r>
              <a:rPr lang="en-US" dirty="0"/>
              <a:t>Find 3:</a:t>
            </a:r>
          </a:p>
          <a:p>
            <a:r>
              <a:rPr lang="en-US" dirty="0"/>
              <a:t>First judge 3’s color,  it is  gray, then get out.</a:t>
            </a:r>
          </a:p>
          <a:p>
            <a:r>
              <a:rPr lang="en-US" dirty="0"/>
              <a:t>Find 4:</a:t>
            </a:r>
          </a:p>
          <a:p>
            <a:endParaRPr lang="en-US" dirty="0"/>
          </a:p>
          <a:p>
            <a:r>
              <a:rPr lang="en-US" dirty="0"/>
              <a:t>First judge 4’s color, it is white, and judge whether 4 is destination, if not, enqueue 4</a:t>
            </a:r>
          </a:p>
          <a:p>
            <a:r>
              <a:rPr lang="en-US" dirty="0"/>
              <a:t>Color change: 4 white → gray;</a:t>
            </a:r>
          </a:p>
          <a:p>
            <a:r>
              <a:rPr lang="en-US" dirty="0"/>
              <a:t>Get parent map:4→2</a:t>
            </a:r>
          </a:p>
          <a:p>
            <a:r>
              <a:rPr lang="en-US" dirty="0"/>
              <a:t>Color change:2 gray → black;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825E-F60A-4E1A-B83E-10F6C38EDEC1}"/>
              </a:ext>
            </a:extLst>
          </p:cNvPr>
          <p:cNvSpPr/>
          <p:nvPr/>
        </p:nvSpPr>
        <p:spPr>
          <a:xfrm>
            <a:off x="457199" y="1805662"/>
            <a:ext cx="1999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Queue</a:t>
            </a:r>
            <a:r>
              <a:rPr lang="en-US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8D7C36-6EDB-498C-95E6-1809491F7EF6}"/>
              </a:ext>
            </a:extLst>
          </p:cNvPr>
          <p:cNvSpPr/>
          <p:nvPr/>
        </p:nvSpPr>
        <p:spPr>
          <a:xfrm rot="19124076">
            <a:off x="1157311" y="3902653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B63367-7FC4-4E98-9551-77447503A28C}"/>
              </a:ext>
            </a:extLst>
          </p:cNvPr>
          <p:cNvSpPr/>
          <p:nvPr/>
        </p:nvSpPr>
        <p:spPr>
          <a:xfrm rot="2745897">
            <a:off x="1119193" y="5064213"/>
            <a:ext cx="1124816" cy="207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E4CACC-0EB3-40FD-ACC5-4402C758FC29}"/>
              </a:ext>
            </a:extLst>
          </p:cNvPr>
          <p:cNvSpPr/>
          <p:nvPr/>
        </p:nvSpPr>
        <p:spPr>
          <a:xfrm>
            <a:off x="3968312" y="196490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8124CD-36BB-4F1B-847F-4F5C90327D75}"/>
              </a:ext>
            </a:extLst>
          </p:cNvPr>
          <p:cNvSpPr/>
          <p:nvPr/>
        </p:nvSpPr>
        <p:spPr>
          <a:xfrm>
            <a:off x="2081455" y="3365084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F947CF-C7DC-4749-B81D-ECB88DC3B601}"/>
              </a:ext>
            </a:extLst>
          </p:cNvPr>
          <p:cNvSpPr/>
          <p:nvPr/>
        </p:nvSpPr>
        <p:spPr>
          <a:xfrm>
            <a:off x="2124791" y="5296302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616639E-DEF2-48C7-B188-654AE76A2199}"/>
              </a:ext>
            </a:extLst>
          </p:cNvPr>
          <p:cNvSpPr/>
          <p:nvPr/>
        </p:nvSpPr>
        <p:spPr>
          <a:xfrm>
            <a:off x="2611301" y="3510251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17AA76-8612-4023-8FD4-00EA5069BAA9}"/>
              </a:ext>
            </a:extLst>
          </p:cNvPr>
          <p:cNvSpPr/>
          <p:nvPr/>
        </p:nvSpPr>
        <p:spPr>
          <a:xfrm>
            <a:off x="4725587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CEC0CB-EA21-464A-9E7E-38C9953448E5}"/>
              </a:ext>
            </a:extLst>
          </p:cNvPr>
          <p:cNvSpPr/>
          <p:nvPr/>
        </p:nvSpPr>
        <p:spPr>
          <a:xfrm>
            <a:off x="3644631" y="3356663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E37E48-5677-4FEF-BBB9-4AAF2AA86FC8}"/>
              </a:ext>
            </a:extLst>
          </p:cNvPr>
          <p:cNvSpPr/>
          <p:nvPr/>
        </p:nvSpPr>
        <p:spPr>
          <a:xfrm>
            <a:off x="2079138" y="3353352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C73775E-7567-4482-B58B-A2D3DE4E4EE8}"/>
              </a:ext>
            </a:extLst>
          </p:cNvPr>
          <p:cNvSpPr/>
          <p:nvPr/>
        </p:nvSpPr>
        <p:spPr>
          <a:xfrm rot="18403773">
            <a:off x="2214860" y="4503346"/>
            <a:ext cx="1972222" cy="217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61FF66F-52E6-430D-85CF-122261FE27ED}"/>
              </a:ext>
            </a:extLst>
          </p:cNvPr>
          <p:cNvSpPr/>
          <p:nvPr/>
        </p:nvSpPr>
        <p:spPr>
          <a:xfrm rot="18403773">
            <a:off x="2214859" y="4503346"/>
            <a:ext cx="1972222" cy="2179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E517F25-2276-4A16-8EFB-53C669636263}"/>
              </a:ext>
            </a:extLst>
          </p:cNvPr>
          <p:cNvSpPr/>
          <p:nvPr/>
        </p:nvSpPr>
        <p:spPr>
          <a:xfrm>
            <a:off x="2675907" y="5468426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12C8B2-AC5C-4612-BD05-58378CCAA52B}"/>
              </a:ext>
            </a:extLst>
          </p:cNvPr>
          <p:cNvSpPr/>
          <p:nvPr/>
        </p:nvSpPr>
        <p:spPr>
          <a:xfrm>
            <a:off x="3633997" y="5295464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BA77EE-3BE0-4D41-8C21-97C0ECA7E557}"/>
              </a:ext>
            </a:extLst>
          </p:cNvPr>
          <p:cNvSpPr/>
          <p:nvPr/>
        </p:nvSpPr>
        <p:spPr>
          <a:xfrm>
            <a:off x="5479788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C1592A-79ED-4B84-A497-37B8AE533C5A}"/>
              </a:ext>
            </a:extLst>
          </p:cNvPr>
          <p:cNvSpPr/>
          <p:nvPr/>
        </p:nvSpPr>
        <p:spPr>
          <a:xfrm>
            <a:off x="2123097" y="5302771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470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endParaRPr lang="en-US" sz="3200" b="1" dirty="0">
              <a:solidFill>
                <a:srgbClr val="00002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6A946-FE76-472B-9433-FB233DEB32B0}"/>
              </a:ext>
            </a:extLst>
          </p:cNvPr>
          <p:cNvSpPr/>
          <p:nvPr/>
        </p:nvSpPr>
        <p:spPr>
          <a:xfrm>
            <a:off x="2127190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BAE26-35CD-49AB-9168-52481850189C}"/>
              </a:ext>
            </a:extLst>
          </p:cNvPr>
          <p:cNvSpPr/>
          <p:nvPr/>
        </p:nvSpPr>
        <p:spPr>
          <a:xfrm>
            <a:off x="3635137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5C48D-C486-419A-9411-4A4C05371607}"/>
              </a:ext>
            </a:extLst>
          </p:cNvPr>
          <p:cNvSpPr/>
          <p:nvPr/>
        </p:nvSpPr>
        <p:spPr>
          <a:xfrm>
            <a:off x="3635137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D6C0CE-5AEF-4B08-AC33-856DFC7C48FC}"/>
              </a:ext>
            </a:extLst>
          </p:cNvPr>
          <p:cNvSpPr/>
          <p:nvPr/>
        </p:nvSpPr>
        <p:spPr>
          <a:xfrm>
            <a:off x="4609829" y="42736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400AE7-4326-48BB-8FF6-006CB93DF0DE}"/>
              </a:ext>
            </a:extLst>
          </p:cNvPr>
          <p:cNvSpPr/>
          <p:nvPr/>
        </p:nvSpPr>
        <p:spPr>
          <a:xfrm>
            <a:off x="2081459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C3E4E-6946-4562-BF80-01AF853941B0}"/>
              </a:ext>
            </a:extLst>
          </p:cNvPr>
          <p:cNvCxnSpPr>
            <a:cxnSpLocks/>
            <a:stCxn id="18" idx="7"/>
            <a:endCxn id="10" idx="2"/>
          </p:cNvCxnSpPr>
          <p:nvPr/>
        </p:nvCxnSpPr>
        <p:spPr>
          <a:xfrm flipV="1">
            <a:off x="1247507" y="3633538"/>
            <a:ext cx="833952" cy="74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CE2E9A-A873-439E-A326-F9890FC2561D}"/>
              </a:ext>
            </a:extLst>
          </p:cNvPr>
          <p:cNvCxnSpPr>
            <a:cxnSpLocks/>
            <a:stCxn id="18" idx="5"/>
            <a:endCxn id="6" idx="2"/>
          </p:cNvCxnSpPr>
          <p:nvPr/>
        </p:nvCxnSpPr>
        <p:spPr>
          <a:xfrm>
            <a:off x="1247507" y="4761589"/>
            <a:ext cx="879683" cy="80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FD7A4-F219-4891-8D11-8785B03F048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630099" y="3633538"/>
            <a:ext cx="105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2006-25F2-4A70-A591-382EA1440A85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675830" y="5570622"/>
            <a:ext cx="95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014F6E-86BA-4095-B8ED-091ACB246ECD}"/>
              </a:ext>
            </a:extLst>
          </p:cNvPr>
          <p:cNvCxnSpPr>
            <a:stCxn id="7" idx="6"/>
            <a:endCxn id="9" idx="0"/>
          </p:cNvCxnSpPr>
          <p:nvPr/>
        </p:nvCxnSpPr>
        <p:spPr>
          <a:xfrm>
            <a:off x="4183777" y="3633538"/>
            <a:ext cx="700372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502ABA-E70A-4F22-89BA-D38617B7349E}"/>
              </a:ext>
            </a:extLst>
          </p:cNvPr>
          <p:cNvCxnSpPr>
            <a:cxnSpLocks/>
            <a:stCxn id="8" idx="6"/>
            <a:endCxn id="9" idx="4"/>
          </p:cNvCxnSpPr>
          <p:nvPr/>
        </p:nvCxnSpPr>
        <p:spPr>
          <a:xfrm flipV="1">
            <a:off x="4183777" y="4822258"/>
            <a:ext cx="700372" cy="74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74841-C34D-47A1-A0EB-DD6C311C00DE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595484" y="3827512"/>
            <a:ext cx="1165730" cy="15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3C1FB3D-0830-456F-A27F-391CCC396641}"/>
              </a:ext>
            </a:extLst>
          </p:cNvPr>
          <p:cNvSpPr/>
          <p:nvPr/>
        </p:nvSpPr>
        <p:spPr>
          <a:xfrm>
            <a:off x="779213" y="4293295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8E09B-9425-4869-AEE5-02F2D78F4368}"/>
              </a:ext>
            </a:extLst>
          </p:cNvPr>
          <p:cNvSpPr txBox="1"/>
          <p:nvPr/>
        </p:nvSpPr>
        <p:spPr>
          <a:xfrm>
            <a:off x="5137619" y="2853955"/>
            <a:ext cx="3801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Dequeue:3</a:t>
            </a:r>
          </a:p>
          <a:p>
            <a:r>
              <a:rPr lang="en-US" dirty="0"/>
              <a:t>Find vertex name equals 3’s class, </a:t>
            </a:r>
          </a:p>
          <a:p>
            <a:r>
              <a:rPr lang="en-US" dirty="0"/>
              <a:t>then find 3’s children.</a:t>
            </a:r>
          </a:p>
          <a:p>
            <a:r>
              <a:rPr lang="en-US" dirty="0"/>
              <a:t>Find 5:</a:t>
            </a:r>
          </a:p>
          <a:p>
            <a:r>
              <a:rPr lang="en-US" dirty="0"/>
              <a:t>First judge 5’s color,  it is  white, and 5 is destination</a:t>
            </a:r>
          </a:p>
          <a:p>
            <a:r>
              <a:rPr lang="en-US" dirty="0"/>
              <a:t>enqueue 5</a:t>
            </a:r>
          </a:p>
          <a:p>
            <a:r>
              <a:rPr lang="en-US" dirty="0"/>
              <a:t>Color change: 5 white → gray;</a:t>
            </a:r>
          </a:p>
          <a:p>
            <a:r>
              <a:rPr lang="en-US" dirty="0"/>
              <a:t>Get parent map:5→3</a:t>
            </a:r>
          </a:p>
          <a:p>
            <a:r>
              <a:rPr lang="en-US" dirty="0"/>
              <a:t>Color change:3 gray → black;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825E-F60A-4E1A-B83E-10F6C38EDEC1}"/>
              </a:ext>
            </a:extLst>
          </p:cNvPr>
          <p:cNvSpPr/>
          <p:nvPr/>
        </p:nvSpPr>
        <p:spPr>
          <a:xfrm>
            <a:off x="457199" y="1805662"/>
            <a:ext cx="1999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Queue</a:t>
            </a:r>
            <a:r>
              <a:rPr lang="en-US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8D7C36-6EDB-498C-95E6-1809491F7EF6}"/>
              </a:ext>
            </a:extLst>
          </p:cNvPr>
          <p:cNvSpPr/>
          <p:nvPr/>
        </p:nvSpPr>
        <p:spPr>
          <a:xfrm rot="19124076">
            <a:off x="1157311" y="3902653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B63367-7FC4-4E98-9551-77447503A28C}"/>
              </a:ext>
            </a:extLst>
          </p:cNvPr>
          <p:cNvSpPr/>
          <p:nvPr/>
        </p:nvSpPr>
        <p:spPr>
          <a:xfrm rot="2745897">
            <a:off x="1119193" y="5064213"/>
            <a:ext cx="1124816" cy="207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8124CD-36BB-4F1B-847F-4F5C90327D75}"/>
              </a:ext>
            </a:extLst>
          </p:cNvPr>
          <p:cNvSpPr/>
          <p:nvPr/>
        </p:nvSpPr>
        <p:spPr>
          <a:xfrm>
            <a:off x="2081455" y="3365084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F947CF-C7DC-4749-B81D-ECB88DC3B601}"/>
              </a:ext>
            </a:extLst>
          </p:cNvPr>
          <p:cNvSpPr/>
          <p:nvPr/>
        </p:nvSpPr>
        <p:spPr>
          <a:xfrm>
            <a:off x="2124791" y="5296302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616639E-DEF2-48C7-B188-654AE76A2199}"/>
              </a:ext>
            </a:extLst>
          </p:cNvPr>
          <p:cNvSpPr/>
          <p:nvPr/>
        </p:nvSpPr>
        <p:spPr>
          <a:xfrm>
            <a:off x="2611301" y="3510251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17AA76-8612-4023-8FD4-00EA5069BAA9}"/>
              </a:ext>
            </a:extLst>
          </p:cNvPr>
          <p:cNvSpPr/>
          <p:nvPr/>
        </p:nvSpPr>
        <p:spPr>
          <a:xfrm>
            <a:off x="4725587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CEC0CB-EA21-464A-9E7E-38C9953448E5}"/>
              </a:ext>
            </a:extLst>
          </p:cNvPr>
          <p:cNvSpPr/>
          <p:nvPr/>
        </p:nvSpPr>
        <p:spPr>
          <a:xfrm>
            <a:off x="3644631" y="3356663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E37E48-5677-4FEF-BBB9-4AAF2AA86FC8}"/>
              </a:ext>
            </a:extLst>
          </p:cNvPr>
          <p:cNvSpPr/>
          <p:nvPr/>
        </p:nvSpPr>
        <p:spPr>
          <a:xfrm>
            <a:off x="2079138" y="3353352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C73775E-7567-4482-B58B-A2D3DE4E4EE8}"/>
              </a:ext>
            </a:extLst>
          </p:cNvPr>
          <p:cNvSpPr/>
          <p:nvPr/>
        </p:nvSpPr>
        <p:spPr>
          <a:xfrm rot="18403773">
            <a:off x="2214860" y="4503346"/>
            <a:ext cx="1972222" cy="217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61FF66F-52E6-430D-85CF-122261FE27ED}"/>
              </a:ext>
            </a:extLst>
          </p:cNvPr>
          <p:cNvSpPr/>
          <p:nvPr/>
        </p:nvSpPr>
        <p:spPr>
          <a:xfrm rot="18403773">
            <a:off x="2224344" y="4500679"/>
            <a:ext cx="1972222" cy="2179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E517F25-2276-4A16-8EFB-53C669636263}"/>
              </a:ext>
            </a:extLst>
          </p:cNvPr>
          <p:cNvSpPr/>
          <p:nvPr/>
        </p:nvSpPr>
        <p:spPr>
          <a:xfrm>
            <a:off x="2675907" y="5468426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12C8B2-AC5C-4612-BD05-58378CCAA52B}"/>
              </a:ext>
            </a:extLst>
          </p:cNvPr>
          <p:cNvSpPr/>
          <p:nvPr/>
        </p:nvSpPr>
        <p:spPr>
          <a:xfrm>
            <a:off x="3633997" y="5295464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BA77EE-3BE0-4D41-8C21-97C0ECA7E557}"/>
              </a:ext>
            </a:extLst>
          </p:cNvPr>
          <p:cNvSpPr/>
          <p:nvPr/>
        </p:nvSpPr>
        <p:spPr>
          <a:xfrm>
            <a:off x="5479788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C1592A-79ED-4B84-A497-37B8AE533C5A}"/>
              </a:ext>
            </a:extLst>
          </p:cNvPr>
          <p:cNvSpPr/>
          <p:nvPr/>
        </p:nvSpPr>
        <p:spPr>
          <a:xfrm>
            <a:off x="2123097" y="5302771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A357028-DB04-48AD-A2A9-9046074C0DF3}"/>
              </a:ext>
            </a:extLst>
          </p:cNvPr>
          <p:cNvSpPr/>
          <p:nvPr/>
        </p:nvSpPr>
        <p:spPr>
          <a:xfrm rot="2556527">
            <a:off x="4048873" y="3909783"/>
            <a:ext cx="949016" cy="179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1221A8-2920-46F0-8386-B30343A8980E}"/>
              </a:ext>
            </a:extLst>
          </p:cNvPr>
          <p:cNvSpPr/>
          <p:nvPr/>
        </p:nvSpPr>
        <p:spPr>
          <a:xfrm>
            <a:off x="4609829" y="4285116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A13F36-EE81-4A1E-8A55-9EA35B637480}"/>
              </a:ext>
            </a:extLst>
          </p:cNvPr>
          <p:cNvSpPr/>
          <p:nvPr/>
        </p:nvSpPr>
        <p:spPr>
          <a:xfrm>
            <a:off x="6233989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885BF4-C5A4-4165-A186-544E168551BB}"/>
              </a:ext>
            </a:extLst>
          </p:cNvPr>
          <p:cNvSpPr/>
          <p:nvPr/>
        </p:nvSpPr>
        <p:spPr>
          <a:xfrm>
            <a:off x="3639884" y="3349890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447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endParaRPr lang="en-US" sz="3200" b="1" dirty="0">
              <a:solidFill>
                <a:srgbClr val="00002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6A946-FE76-472B-9433-FB233DEB32B0}"/>
              </a:ext>
            </a:extLst>
          </p:cNvPr>
          <p:cNvSpPr/>
          <p:nvPr/>
        </p:nvSpPr>
        <p:spPr>
          <a:xfrm>
            <a:off x="2127190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BAE26-35CD-49AB-9168-52481850189C}"/>
              </a:ext>
            </a:extLst>
          </p:cNvPr>
          <p:cNvSpPr/>
          <p:nvPr/>
        </p:nvSpPr>
        <p:spPr>
          <a:xfrm>
            <a:off x="3635137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5C48D-C486-419A-9411-4A4C05371607}"/>
              </a:ext>
            </a:extLst>
          </p:cNvPr>
          <p:cNvSpPr/>
          <p:nvPr/>
        </p:nvSpPr>
        <p:spPr>
          <a:xfrm>
            <a:off x="3635137" y="5296302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D6C0CE-5AEF-4B08-AC33-856DFC7C48FC}"/>
              </a:ext>
            </a:extLst>
          </p:cNvPr>
          <p:cNvSpPr/>
          <p:nvPr/>
        </p:nvSpPr>
        <p:spPr>
          <a:xfrm>
            <a:off x="4609829" y="42736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400AE7-4326-48BB-8FF6-006CB93DF0DE}"/>
              </a:ext>
            </a:extLst>
          </p:cNvPr>
          <p:cNvSpPr/>
          <p:nvPr/>
        </p:nvSpPr>
        <p:spPr>
          <a:xfrm>
            <a:off x="2081459" y="3359218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C3E4E-6946-4562-BF80-01AF853941B0}"/>
              </a:ext>
            </a:extLst>
          </p:cNvPr>
          <p:cNvCxnSpPr>
            <a:cxnSpLocks/>
            <a:stCxn id="18" idx="7"/>
            <a:endCxn id="10" idx="2"/>
          </p:cNvCxnSpPr>
          <p:nvPr/>
        </p:nvCxnSpPr>
        <p:spPr>
          <a:xfrm flipV="1">
            <a:off x="1247507" y="3633538"/>
            <a:ext cx="833952" cy="74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CE2E9A-A873-439E-A326-F9890FC2561D}"/>
              </a:ext>
            </a:extLst>
          </p:cNvPr>
          <p:cNvCxnSpPr>
            <a:cxnSpLocks/>
            <a:stCxn id="18" idx="5"/>
            <a:endCxn id="6" idx="2"/>
          </p:cNvCxnSpPr>
          <p:nvPr/>
        </p:nvCxnSpPr>
        <p:spPr>
          <a:xfrm>
            <a:off x="1247507" y="4761589"/>
            <a:ext cx="879683" cy="80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FD7A4-F219-4891-8D11-8785B03F048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630099" y="3633538"/>
            <a:ext cx="105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2006-25F2-4A70-A591-382EA1440A85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675830" y="5570622"/>
            <a:ext cx="95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014F6E-86BA-4095-B8ED-091ACB246ECD}"/>
              </a:ext>
            </a:extLst>
          </p:cNvPr>
          <p:cNvCxnSpPr>
            <a:stCxn id="7" idx="6"/>
            <a:endCxn id="9" idx="0"/>
          </p:cNvCxnSpPr>
          <p:nvPr/>
        </p:nvCxnSpPr>
        <p:spPr>
          <a:xfrm>
            <a:off x="4183777" y="3633538"/>
            <a:ext cx="700372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502ABA-E70A-4F22-89BA-D38617B7349E}"/>
              </a:ext>
            </a:extLst>
          </p:cNvPr>
          <p:cNvCxnSpPr>
            <a:cxnSpLocks/>
            <a:stCxn id="8" idx="6"/>
            <a:endCxn id="9" idx="4"/>
          </p:cNvCxnSpPr>
          <p:nvPr/>
        </p:nvCxnSpPr>
        <p:spPr>
          <a:xfrm flipV="1">
            <a:off x="4183777" y="4822258"/>
            <a:ext cx="700372" cy="74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74841-C34D-47A1-A0EB-DD6C311C00DE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595484" y="3827512"/>
            <a:ext cx="1165730" cy="15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3C1FB3D-0830-456F-A27F-391CCC396641}"/>
              </a:ext>
            </a:extLst>
          </p:cNvPr>
          <p:cNvSpPr/>
          <p:nvPr/>
        </p:nvSpPr>
        <p:spPr>
          <a:xfrm>
            <a:off x="779213" y="4293295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8E09B-9425-4869-AEE5-02F2D78F4368}"/>
              </a:ext>
            </a:extLst>
          </p:cNvPr>
          <p:cNvSpPr txBox="1"/>
          <p:nvPr/>
        </p:nvSpPr>
        <p:spPr>
          <a:xfrm>
            <a:off x="5264878" y="3310372"/>
            <a:ext cx="3801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Dequeue:4</a:t>
            </a:r>
          </a:p>
          <a:p>
            <a:r>
              <a:rPr lang="en-US" dirty="0"/>
              <a:t>Color change:4 gray → black;</a:t>
            </a:r>
          </a:p>
          <a:p>
            <a:r>
              <a:rPr lang="en-US" dirty="0"/>
              <a:t>Dequeue:5</a:t>
            </a:r>
          </a:p>
          <a:p>
            <a:r>
              <a:rPr lang="en-US" dirty="0"/>
              <a:t>Color change:5 gray → black;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825E-F60A-4E1A-B83E-10F6C38EDEC1}"/>
              </a:ext>
            </a:extLst>
          </p:cNvPr>
          <p:cNvSpPr/>
          <p:nvPr/>
        </p:nvSpPr>
        <p:spPr>
          <a:xfrm>
            <a:off x="457199" y="1805662"/>
            <a:ext cx="1999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Queue</a:t>
            </a:r>
            <a:r>
              <a:rPr lang="en-US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8D7C36-6EDB-498C-95E6-1809491F7EF6}"/>
              </a:ext>
            </a:extLst>
          </p:cNvPr>
          <p:cNvSpPr/>
          <p:nvPr/>
        </p:nvSpPr>
        <p:spPr>
          <a:xfrm rot="19124076">
            <a:off x="1157311" y="3902653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B63367-7FC4-4E98-9551-77447503A28C}"/>
              </a:ext>
            </a:extLst>
          </p:cNvPr>
          <p:cNvSpPr/>
          <p:nvPr/>
        </p:nvSpPr>
        <p:spPr>
          <a:xfrm rot="2745897">
            <a:off x="1119193" y="5064213"/>
            <a:ext cx="1124816" cy="207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8124CD-36BB-4F1B-847F-4F5C90327D75}"/>
              </a:ext>
            </a:extLst>
          </p:cNvPr>
          <p:cNvSpPr/>
          <p:nvPr/>
        </p:nvSpPr>
        <p:spPr>
          <a:xfrm>
            <a:off x="2081455" y="3365084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F947CF-C7DC-4749-B81D-ECB88DC3B601}"/>
              </a:ext>
            </a:extLst>
          </p:cNvPr>
          <p:cNvSpPr/>
          <p:nvPr/>
        </p:nvSpPr>
        <p:spPr>
          <a:xfrm>
            <a:off x="2124791" y="5296302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616639E-DEF2-48C7-B188-654AE76A2199}"/>
              </a:ext>
            </a:extLst>
          </p:cNvPr>
          <p:cNvSpPr/>
          <p:nvPr/>
        </p:nvSpPr>
        <p:spPr>
          <a:xfrm>
            <a:off x="2611301" y="3510251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CEC0CB-EA21-464A-9E7E-38C9953448E5}"/>
              </a:ext>
            </a:extLst>
          </p:cNvPr>
          <p:cNvSpPr/>
          <p:nvPr/>
        </p:nvSpPr>
        <p:spPr>
          <a:xfrm>
            <a:off x="3644631" y="3356663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E37E48-5677-4FEF-BBB9-4AAF2AA86FC8}"/>
              </a:ext>
            </a:extLst>
          </p:cNvPr>
          <p:cNvSpPr/>
          <p:nvPr/>
        </p:nvSpPr>
        <p:spPr>
          <a:xfrm>
            <a:off x="2079138" y="3353352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C73775E-7567-4482-B58B-A2D3DE4E4EE8}"/>
              </a:ext>
            </a:extLst>
          </p:cNvPr>
          <p:cNvSpPr/>
          <p:nvPr/>
        </p:nvSpPr>
        <p:spPr>
          <a:xfrm rot="18403773">
            <a:off x="2214860" y="4503346"/>
            <a:ext cx="1972222" cy="217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61FF66F-52E6-430D-85CF-122261FE27ED}"/>
              </a:ext>
            </a:extLst>
          </p:cNvPr>
          <p:cNvSpPr/>
          <p:nvPr/>
        </p:nvSpPr>
        <p:spPr>
          <a:xfrm rot="18403773">
            <a:off x="2224344" y="4500679"/>
            <a:ext cx="1972222" cy="2179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E517F25-2276-4A16-8EFB-53C669636263}"/>
              </a:ext>
            </a:extLst>
          </p:cNvPr>
          <p:cNvSpPr/>
          <p:nvPr/>
        </p:nvSpPr>
        <p:spPr>
          <a:xfrm>
            <a:off x="2675907" y="5468426"/>
            <a:ext cx="1060073" cy="24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12C8B2-AC5C-4612-BD05-58378CCAA52B}"/>
              </a:ext>
            </a:extLst>
          </p:cNvPr>
          <p:cNvSpPr/>
          <p:nvPr/>
        </p:nvSpPr>
        <p:spPr>
          <a:xfrm>
            <a:off x="3633997" y="5295464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BA77EE-3BE0-4D41-8C21-97C0ECA7E557}"/>
              </a:ext>
            </a:extLst>
          </p:cNvPr>
          <p:cNvSpPr/>
          <p:nvPr/>
        </p:nvSpPr>
        <p:spPr>
          <a:xfrm>
            <a:off x="5479788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C1592A-79ED-4B84-A497-37B8AE533C5A}"/>
              </a:ext>
            </a:extLst>
          </p:cNvPr>
          <p:cNvSpPr/>
          <p:nvPr/>
        </p:nvSpPr>
        <p:spPr>
          <a:xfrm>
            <a:off x="2123097" y="5302771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A357028-DB04-48AD-A2A9-9046074C0DF3}"/>
              </a:ext>
            </a:extLst>
          </p:cNvPr>
          <p:cNvSpPr/>
          <p:nvPr/>
        </p:nvSpPr>
        <p:spPr>
          <a:xfrm rot="2556527">
            <a:off x="4048873" y="3909783"/>
            <a:ext cx="949016" cy="179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1221A8-2920-46F0-8386-B30343A8980E}"/>
              </a:ext>
            </a:extLst>
          </p:cNvPr>
          <p:cNvSpPr/>
          <p:nvPr/>
        </p:nvSpPr>
        <p:spPr>
          <a:xfrm>
            <a:off x="4609829" y="4285116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A13F36-EE81-4A1E-8A55-9EA35B637480}"/>
              </a:ext>
            </a:extLst>
          </p:cNvPr>
          <p:cNvSpPr/>
          <p:nvPr/>
        </p:nvSpPr>
        <p:spPr>
          <a:xfrm>
            <a:off x="6233989" y="1970774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885BF4-C5A4-4165-A186-544E168551BB}"/>
              </a:ext>
            </a:extLst>
          </p:cNvPr>
          <p:cNvSpPr/>
          <p:nvPr/>
        </p:nvSpPr>
        <p:spPr>
          <a:xfrm>
            <a:off x="3639884" y="3349890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F962FF-3B58-4341-A41D-ED5A4CCAFB56}"/>
              </a:ext>
            </a:extLst>
          </p:cNvPr>
          <p:cNvSpPr/>
          <p:nvPr/>
        </p:nvSpPr>
        <p:spPr>
          <a:xfrm>
            <a:off x="3629827" y="5296482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B24E50-273D-4038-B72B-460F3ED5738F}"/>
              </a:ext>
            </a:extLst>
          </p:cNvPr>
          <p:cNvSpPr/>
          <p:nvPr/>
        </p:nvSpPr>
        <p:spPr>
          <a:xfrm>
            <a:off x="4620063" y="4284427"/>
            <a:ext cx="548640" cy="548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2198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/>
              <a:t>Implementation</a:t>
            </a:r>
            <a:r>
              <a:rPr lang="en-US" sz="3200" b="1" dirty="0">
                <a:solidFill>
                  <a:srgbClr val="00002E"/>
                </a:solidFill>
                <a:ea typeface="Ebrima" panose="02000000000000000000" pitchFamily="2" charset="0"/>
                <a:cs typeface="Ebrima" panose="02000000000000000000" pitchFamily="2" charset="0"/>
              </a:rPr>
              <a:t> of Graph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85" y="2103980"/>
            <a:ext cx="6001059" cy="2918396"/>
          </a:xfrm>
        </p:spPr>
      </p:pic>
    </p:spTree>
    <p:extLst>
      <p:ext uri="{BB962C8B-B14F-4D97-AF65-F5344CB8AC3E}">
        <p14:creationId xmlns:p14="http://schemas.microsoft.com/office/powerpoint/2010/main" val="10940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139D-71EE-449E-8DE8-837E9E050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011680"/>
            <a:ext cx="4040188" cy="3810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BFSshortestpath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distance[],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vertexNo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parent)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 = 0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 = 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vertex v in G(V, E)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distance[v]= 99999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parent[v]= -99999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[v]=White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parent[start]= -99999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distance[start]=0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[start]=Gray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4BE6-E1BF-43A7-BF36-2AD2E842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2011680"/>
            <a:ext cx="4041775" cy="3924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while q≠∅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front =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q.poll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 each neighbor j ∈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(front)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== White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[j]=Gray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distance[j]=distance[front]+1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parent[j]=front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if(graph[j]==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return 1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[front]="Black"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</a:t>
            </a:r>
          </a:p>
          <a:p>
            <a:pPr marL="0" indent="0">
              <a:buNone/>
            </a:pP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E9C80-18A4-4593-BE21-B50882E5C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Implementation for Shortest Path by Breadth First Search Algorithm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366260" y="1935480"/>
            <a:ext cx="3048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98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139D-71EE-449E-8DE8-837E9E050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011680"/>
            <a:ext cx="8229599" cy="4293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printShortestPathbyBFS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vertexNo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BFSshortestpath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start,dest,distance,vertexNo,parent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1 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 =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while parent[d]!=-99999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(parent[d]);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d=parent[d];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for j=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shortestPath.size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()-1 down to 0 by -1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shortestPath.get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There is no path among start and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return</a:t>
            </a: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E9C80-18A4-4593-BE21-B50882E5C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668512"/>
            <a:ext cx="8229600" cy="1096430"/>
          </a:xfrm>
        </p:spPr>
        <p:txBody>
          <a:bodyPr>
            <a:noAutofit/>
          </a:bodyPr>
          <a:lstStyle/>
          <a:p>
            <a:r>
              <a:rPr lang="en-US" sz="2800" dirty="0"/>
              <a:t>Implementation of Breadth Fast Search: Printing 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44591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Content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31175220"/>
              </p:ext>
            </p:extLst>
          </p:nvPr>
        </p:nvGraphicFramePr>
        <p:xfrm>
          <a:off x="2590800" y="1245475"/>
          <a:ext cx="6096000" cy="516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25912-1502-4FEC-A31B-23F09A35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0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139D-71EE-449E-8DE8-837E9E050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011680"/>
            <a:ext cx="4040188" cy="3810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BFSshortestpath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distance[],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vertexNo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parent)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 = 0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 = 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vertex v in G(V, E)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distance[v]= 99999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parent[v]= -99999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[v]=White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parent[start]= -99999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distance[start]=0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[start]=Gray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4BE6-E1BF-43A7-BF36-2AD2E842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2011680"/>
            <a:ext cx="4041775" cy="3924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while q≠∅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front =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q.poll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 each neighbor j ∈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(front)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== White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[j]=Gray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distance[j]=distance[front]+1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parent[j]=front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if(graph[j]==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return 1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[front]="Black"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</a:t>
            </a:r>
          </a:p>
          <a:p>
            <a:pPr marL="0" indent="0">
              <a:buNone/>
            </a:pP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E9C80-18A4-4593-BE21-B50882E5C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Breadth First Search Algorithm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366260" y="1935480"/>
            <a:ext cx="3048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0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139D-71EE-449E-8DE8-837E9E050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011680"/>
            <a:ext cx="4040188" cy="3810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BFSshortestpath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distance[],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vertexNo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parent)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 = 0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 = 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vertex v in G(V, E)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distance[v]= 99999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parent[v]= -99999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[v]=White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parent[start]= -99999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distance[start]=0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[start]=Gray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4BE6-E1BF-43A7-BF36-2AD2E842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2011680"/>
            <a:ext cx="4041775" cy="3924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while q≠∅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front =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q.poll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 each neighbor j ∈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(front)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== White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[j]=Gray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distance[j]=distance[front]+1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parent[j]=front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if(graph[j]==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return 1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[front]="Black"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</a:t>
            </a:r>
          </a:p>
          <a:p>
            <a:pPr marL="0" indent="0">
              <a:buNone/>
            </a:pP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E9C80-18A4-4593-BE21-B50882E5C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Breadth First Search Algorithm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366260" y="1935480"/>
            <a:ext cx="3048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4056" y="2727960"/>
            <a:ext cx="336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O(V)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25140" y="2849880"/>
            <a:ext cx="723900" cy="1127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4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139D-71EE-449E-8DE8-837E9E050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011680"/>
            <a:ext cx="4040188" cy="3810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BFSshortestpath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distance[],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vertexNo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parent)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 = 0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 = 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vertex v in G(V, E)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distance[v]= 99999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parent[v]= -99999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[v]=White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parent[start]= -99999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distance[start]=0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[start]=Gray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4BE6-E1BF-43A7-BF36-2AD2E842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2011680"/>
            <a:ext cx="4041775" cy="3924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while q≠∅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front =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q.poll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 each neighbor j ∈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(front)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== White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[j]=Gray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distance[j]=distance[front]+1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parent[j]=front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if(graph[j]==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return 1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[front]="Black"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</a:t>
            </a:r>
          </a:p>
          <a:p>
            <a:pPr marL="0" indent="0">
              <a:buNone/>
            </a:pP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E9C80-18A4-4593-BE21-B50882E5C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Breadth First Search Algorithm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366260" y="1935480"/>
            <a:ext cx="3048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4056" y="2727960"/>
            <a:ext cx="336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O(V)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25140" y="2849880"/>
            <a:ext cx="723900" cy="1127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2205" y="1935480"/>
            <a:ext cx="336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O(V)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92140" y="2120146"/>
            <a:ext cx="1943100" cy="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16880" y="1797474"/>
            <a:ext cx="2659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touch every vertex in Worst Case</a:t>
            </a:r>
          </a:p>
        </p:txBody>
      </p:sp>
    </p:spTree>
    <p:extLst>
      <p:ext uri="{BB962C8B-B14F-4D97-AF65-F5344CB8AC3E}">
        <p14:creationId xmlns:p14="http://schemas.microsoft.com/office/powerpoint/2010/main" val="338786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139D-71EE-449E-8DE8-837E9E050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011680"/>
            <a:ext cx="4040188" cy="3810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BFSshortestpath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distance[],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vertexNo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parent)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 = 0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 = 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vertex v in G(V, E)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distance[v]= 99999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parent[v]= -99999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[v]=White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parent[start]= -99999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distance[start]=0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[start]=Gray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4BE6-E1BF-43A7-BF36-2AD2E842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2011680"/>
            <a:ext cx="4041775" cy="3924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while q≠∅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front =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q.poll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 each neighbor j ∈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(front)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== White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[j]=Gray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distance[j]=distance[front]+1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parent[j]=front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if(graph[j]==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return 1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HastheNodeBeenDiscovered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[front]="Black"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</a:t>
            </a:r>
          </a:p>
          <a:p>
            <a:pPr marL="0" indent="0">
              <a:buNone/>
            </a:pP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E9C80-18A4-4593-BE21-B50882E5C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Breadth First Search Algorithm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366260" y="1935480"/>
            <a:ext cx="3048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4056" y="2727960"/>
            <a:ext cx="336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O(V)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25140" y="2849880"/>
            <a:ext cx="723900" cy="1127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2205" y="1935480"/>
            <a:ext cx="336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O(V)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92140" y="2120146"/>
            <a:ext cx="1943100" cy="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16880" y="1797474"/>
            <a:ext cx="2659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touch every vertex in Worst Case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1580" y="2371236"/>
            <a:ext cx="336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O(E)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261860" y="2540662"/>
            <a:ext cx="1043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69759" y="2276850"/>
            <a:ext cx="2028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For the children of front</a:t>
            </a:r>
          </a:p>
        </p:txBody>
      </p:sp>
    </p:spTree>
    <p:extLst>
      <p:ext uri="{BB962C8B-B14F-4D97-AF65-F5344CB8AC3E}">
        <p14:creationId xmlns:p14="http://schemas.microsoft.com/office/powerpoint/2010/main" val="325335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139D-71EE-449E-8DE8-837E9E050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011680"/>
            <a:ext cx="8229599" cy="3810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printShortestPathbyBFS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vertexNo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∅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BFSshortestpath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start,dest,distance,vertexNo,parent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1 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 =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while parent[d]!=-99999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shortestPath.add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(parent[d]);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d=parent[d];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for j=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shortestPath.size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()-1 down to 0 by -1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shortestPath.get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There is no path among start and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return</a:t>
            </a: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E9C80-18A4-4593-BE21-B50882E5C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668511"/>
            <a:ext cx="8229600" cy="1132211"/>
          </a:xfrm>
        </p:spPr>
        <p:txBody>
          <a:bodyPr>
            <a:noAutofit/>
          </a:bodyPr>
          <a:lstStyle/>
          <a:p>
            <a:r>
              <a:rPr lang="en-US" sz="2800" dirty="0"/>
              <a:t>Analysis of Breadth First Search Algorithm: Printing the Shortest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60" y="2943362"/>
            <a:ext cx="38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O(V-1)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72646" y="3128028"/>
            <a:ext cx="1340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23962" y="3740196"/>
            <a:ext cx="1943100" cy="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58" y="3493286"/>
            <a:ext cx="713294" cy="49381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523963" y="2132394"/>
            <a:ext cx="1048036" cy="34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7856" y="1842249"/>
            <a:ext cx="38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O(V+E)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33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V+E graph for Shortest path from Last vertex to 0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5" y="2557463"/>
            <a:ext cx="3745978" cy="332082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57463"/>
            <a:ext cx="4041775" cy="33208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of the Shortest Path from Last vertex to 0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519977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1" y="1667934"/>
            <a:ext cx="4040188" cy="6358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V+E graph for Shortest path from between random source and destination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4646611" y="1667934"/>
            <a:ext cx="4040188" cy="770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for the Shortest path from between random source and destination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7463"/>
            <a:ext cx="4040188" cy="3342708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57463"/>
            <a:ext cx="4041775" cy="3320921"/>
          </a:xfrm>
        </p:spPr>
      </p:pic>
    </p:spTree>
    <p:extLst>
      <p:ext uri="{BB962C8B-B14F-4D97-AF65-F5344CB8AC3E}">
        <p14:creationId xmlns:p14="http://schemas.microsoft.com/office/powerpoint/2010/main" val="79192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1" y="1667935"/>
            <a:ext cx="4040188" cy="6240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V+E graph for Shortest path from between random source and destination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for the Shortest path from between random source and destination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8821"/>
            <a:ext cx="4040188" cy="320914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88820"/>
            <a:ext cx="4041775" cy="3209144"/>
          </a:xfrm>
        </p:spPr>
      </p:pic>
    </p:spTree>
    <p:extLst>
      <p:ext uri="{BB962C8B-B14F-4D97-AF65-F5344CB8AC3E}">
        <p14:creationId xmlns:p14="http://schemas.microsoft.com/office/powerpoint/2010/main" val="3789607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M-1016-32800_Engineerin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" y="2302933"/>
            <a:ext cx="9144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Flow Network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Maximum Flow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A1D5C-FB5B-48DB-BCA0-78137A7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07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Flow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56933"/>
                <a:ext cx="8398932" cy="19146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i="1" dirty="0"/>
                  <a:t>flow network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directed graph in which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 nonnegative </a:t>
                </a:r>
                <a:r>
                  <a:rPr lang="en-US" b="1" i="1" dirty="0"/>
                  <a:t>capacity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i="1" dirty="0"/>
                  <a:t>source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i="1" dirty="0"/>
                  <a:t>sink, </a:t>
                </a:r>
                <a:r>
                  <a:rPr lang="en-US" dirty="0"/>
                  <a:t>then</a:t>
                </a:r>
                <a:r>
                  <a:rPr lang="en-US" b="1" i="1" dirty="0"/>
                  <a:t> </a:t>
                </a: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there exists a path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56933"/>
                <a:ext cx="8398932" cy="1914638"/>
              </a:xfrm>
              <a:blipFill>
                <a:blip r:embed="rId4"/>
                <a:stretch>
                  <a:fillRect l="-1016" t="-2540" b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0CA41A22-BC4A-4904-98E4-258B09C224AF}"/>
              </a:ext>
            </a:extLst>
          </p:cNvPr>
          <p:cNvGrpSpPr/>
          <p:nvPr/>
        </p:nvGrpSpPr>
        <p:grpSpPr>
          <a:xfrm>
            <a:off x="850507" y="4471571"/>
            <a:ext cx="3125919" cy="1853828"/>
            <a:chOff x="850507" y="4471571"/>
            <a:chExt cx="3125919" cy="185382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1B62D9C-781A-44FD-967D-CD46F6512153}"/>
                </a:ext>
              </a:extLst>
            </p:cNvPr>
            <p:cNvGrpSpPr/>
            <p:nvPr/>
          </p:nvGrpSpPr>
          <p:grpSpPr>
            <a:xfrm>
              <a:off x="850507" y="4471571"/>
              <a:ext cx="3125919" cy="1373063"/>
              <a:chOff x="1659466" y="4845698"/>
              <a:chExt cx="3125919" cy="137306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9B7CF4-EC0B-4037-85C9-404197715DD4}"/>
                  </a:ext>
                </a:extLst>
              </p:cNvPr>
              <p:cNvSpPr/>
              <p:nvPr/>
            </p:nvSpPr>
            <p:spPr>
              <a:xfrm>
                <a:off x="1659466" y="5359393"/>
                <a:ext cx="364066" cy="3640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B35E48F-0D33-42F6-8668-EEC5D85D399B}"/>
                  </a:ext>
                </a:extLst>
              </p:cNvPr>
              <p:cNvSpPr/>
              <p:nvPr/>
            </p:nvSpPr>
            <p:spPr>
              <a:xfrm>
                <a:off x="4421319" y="5378447"/>
                <a:ext cx="364066" cy="3640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F22BA47-04DB-4AF2-A2CF-77413C0A202B}"/>
                  </a:ext>
                </a:extLst>
              </p:cNvPr>
              <p:cNvSpPr/>
              <p:nvPr/>
            </p:nvSpPr>
            <p:spPr>
              <a:xfrm>
                <a:off x="2477295" y="4893733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3ACA5A-A187-4CAB-A168-2E3E557A174D}"/>
                  </a:ext>
                </a:extLst>
              </p:cNvPr>
              <p:cNvSpPr/>
              <p:nvPr/>
            </p:nvSpPr>
            <p:spPr>
              <a:xfrm>
                <a:off x="3682998" y="5854695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9E13E11-6737-44E2-A5A7-4EEB5F9B32B5}"/>
                  </a:ext>
                </a:extLst>
              </p:cNvPr>
              <p:cNvSpPr/>
              <p:nvPr/>
            </p:nvSpPr>
            <p:spPr>
              <a:xfrm>
                <a:off x="2476499" y="5854695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32312BC-7325-4F29-8C70-1B20FC34B062}"/>
                  </a:ext>
                </a:extLst>
              </p:cNvPr>
              <p:cNvSpPr/>
              <p:nvPr/>
            </p:nvSpPr>
            <p:spPr>
              <a:xfrm>
                <a:off x="3682998" y="4893733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AFB174E-202C-4C51-A289-15A05C500BA7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2023532" y="5075766"/>
                <a:ext cx="453763" cy="46566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CC68B8A-54AA-47CC-BDE9-9A363DC3F15A}"/>
                  </a:ext>
                </a:extLst>
              </p:cNvPr>
              <p:cNvCxnSpPr>
                <a:stCxn id="9" idx="6"/>
                <a:endCxn id="12" idx="2"/>
              </p:cNvCxnSpPr>
              <p:nvPr/>
            </p:nvCxnSpPr>
            <p:spPr>
              <a:xfrm>
                <a:off x="2841361" y="5075766"/>
                <a:ext cx="841637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C2EB6BB-AE6F-4055-BDAA-E39C5BE550A5}"/>
                  </a:ext>
                </a:extLst>
              </p:cNvPr>
              <p:cNvCxnSpPr>
                <a:stCxn id="12" idx="6"/>
                <a:endCxn id="8" idx="2"/>
              </p:cNvCxnSpPr>
              <p:nvPr/>
            </p:nvCxnSpPr>
            <p:spPr>
              <a:xfrm>
                <a:off x="4047064" y="5075766"/>
                <a:ext cx="374255" cy="48471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78B41B2-9C32-4C5D-9029-C5FBB0A59655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2023532" y="5541426"/>
                <a:ext cx="452967" cy="49530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B27ED7A-2677-4863-902C-4505D690283C}"/>
                  </a:ext>
                </a:extLst>
              </p:cNvPr>
              <p:cNvCxnSpPr>
                <a:cxnSpLocks/>
                <a:stCxn id="11" idx="6"/>
                <a:endCxn id="10" idx="2"/>
              </p:cNvCxnSpPr>
              <p:nvPr/>
            </p:nvCxnSpPr>
            <p:spPr>
              <a:xfrm>
                <a:off x="2840565" y="6036728"/>
                <a:ext cx="842433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D428BE9-C3B1-463A-B8DA-DA8ED2AE0E3A}"/>
                  </a:ext>
                </a:extLst>
              </p:cNvPr>
              <p:cNvCxnSpPr>
                <a:stCxn id="10" idx="6"/>
                <a:endCxn id="8" idx="2"/>
              </p:cNvCxnSpPr>
              <p:nvPr/>
            </p:nvCxnSpPr>
            <p:spPr>
              <a:xfrm flipV="1">
                <a:off x="4047064" y="5560480"/>
                <a:ext cx="374255" cy="47624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9B70EF8-B165-450D-A605-EC574AC6456E}"/>
                  </a:ext>
                </a:extLst>
              </p:cNvPr>
              <p:cNvCxnSpPr>
                <a:stCxn id="11" idx="0"/>
                <a:endCxn id="9" idx="4"/>
              </p:cNvCxnSpPr>
              <p:nvPr/>
            </p:nvCxnSpPr>
            <p:spPr>
              <a:xfrm flipV="1">
                <a:off x="2658532" y="5257799"/>
                <a:ext cx="796" cy="59689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20BC843-3A60-49CE-BA0A-ECCBDE806C39}"/>
                  </a:ext>
                </a:extLst>
              </p:cNvPr>
              <p:cNvCxnSpPr>
                <a:stCxn id="10" idx="1"/>
                <a:endCxn id="9" idx="5"/>
              </p:cNvCxnSpPr>
              <p:nvPr/>
            </p:nvCxnSpPr>
            <p:spPr>
              <a:xfrm flipH="1" flipV="1">
                <a:off x="2788045" y="5204483"/>
                <a:ext cx="948269" cy="703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0E207E-EC0E-4618-B2CC-315293D571EF}"/>
                  </a:ext>
                </a:extLst>
              </p:cNvPr>
              <p:cNvSpPr txBox="1"/>
              <p:nvPr/>
            </p:nvSpPr>
            <p:spPr>
              <a:xfrm>
                <a:off x="2016782" y="5101877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E87F71-02D3-45CD-A321-944AC2C9837A}"/>
                  </a:ext>
                </a:extLst>
              </p:cNvPr>
              <p:cNvSpPr txBox="1"/>
              <p:nvPr/>
            </p:nvSpPr>
            <p:spPr>
              <a:xfrm>
                <a:off x="2016782" y="5817564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46F823E-A1BA-4455-B0AA-089005480728}"/>
                  </a:ext>
                </a:extLst>
              </p:cNvPr>
              <p:cNvSpPr txBox="1"/>
              <p:nvPr/>
            </p:nvSpPr>
            <p:spPr>
              <a:xfrm>
                <a:off x="3067505" y="4845698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23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A6152D-45A4-40A5-93F7-8B687DD7C73D}"/>
                  </a:ext>
                </a:extLst>
              </p:cNvPr>
              <p:cNvSpPr txBox="1"/>
              <p:nvPr/>
            </p:nvSpPr>
            <p:spPr>
              <a:xfrm>
                <a:off x="3067505" y="5817164"/>
                <a:ext cx="304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EBCFA7-4BC3-423E-9C55-EDE08689DD13}"/>
                  </a:ext>
                </a:extLst>
              </p:cNvPr>
              <p:cNvSpPr txBox="1"/>
              <p:nvPr/>
            </p:nvSpPr>
            <p:spPr>
              <a:xfrm>
                <a:off x="4215997" y="5121763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AFCB53-0CD8-4AF0-A80C-9B4D96A78819}"/>
                  </a:ext>
                </a:extLst>
              </p:cNvPr>
              <p:cNvSpPr txBox="1"/>
              <p:nvPr/>
            </p:nvSpPr>
            <p:spPr>
              <a:xfrm>
                <a:off x="4167221" y="5782039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16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DEE3688-A445-49C1-AD59-EE9416727086}"/>
                  </a:ext>
                </a:extLst>
              </p:cNvPr>
              <p:cNvSpPr txBox="1"/>
              <p:nvPr/>
            </p:nvSpPr>
            <p:spPr>
              <a:xfrm>
                <a:off x="2387598" y="5440875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C1A631-001F-440F-9270-02B1DE6FA640}"/>
                  </a:ext>
                </a:extLst>
              </p:cNvPr>
              <p:cNvSpPr txBox="1"/>
              <p:nvPr/>
            </p:nvSpPr>
            <p:spPr>
              <a:xfrm>
                <a:off x="3229630" y="5376036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2060622-5B6B-4893-9EC0-2F731816A121}"/>
                </a:ext>
              </a:extLst>
            </p:cNvPr>
            <p:cNvSpPr txBox="1"/>
            <p:nvPr/>
          </p:nvSpPr>
          <p:spPr>
            <a:xfrm>
              <a:off x="1504885" y="5986845"/>
              <a:ext cx="1944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is a flow network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EB2C382-7CE6-493D-A762-0D0F0FE2CD0C}"/>
              </a:ext>
            </a:extLst>
          </p:cNvPr>
          <p:cNvGrpSpPr/>
          <p:nvPr/>
        </p:nvGrpSpPr>
        <p:grpSpPr>
          <a:xfrm>
            <a:off x="5188841" y="4400550"/>
            <a:ext cx="3125919" cy="1924849"/>
            <a:chOff x="5188841" y="4400550"/>
            <a:chExt cx="3125919" cy="192484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356575B-58AE-4861-802E-B6317583C489}"/>
                </a:ext>
              </a:extLst>
            </p:cNvPr>
            <p:cNvSpPr/>
            <p:nvPr/>
          </p:nvSpPr>
          <p:spPr>
            <a:xfrm>
              <a:off x="7111598" y="4400550"/>
              <a:ext cx="557976" cy="5905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F2E70DF-7932-4F5A-808F-183051ADE752}"/>
                </a:ext>
              </a:extLst>
            </p:cNvPr>
            <p:cNvGrpSpPr/>
            <p:nvPr/>
          </p:nvGrpSpPr>
          <p:grpSpPr>
            <a:xfrm>
              <a:off x="5188841" y="4471571"/>
              <a:ext cx="3125919" cy="1853828"/>
              <a:chOff x="5188841" y="4471571"/>
              <a:chExt cx="3125919" cy="185382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A062D72-B08F-4CF7-B745-B7AF604D516B}"/>
                  </a:ext>
                </a:extLst>
              </p:cNvPr>
              <p:cNvGrpSpPr/>
              <p:nvPr/>
            </p:nvGrpSpPr>
            <p:grpSpPr>
              <a:xfrm>
                <a:off x="5188841" y="4471571"/>
                <a:ext cx="3125919" cy="1373063"/>
                <a:chOff x="1659466" y="4845698"/>
                <a:chExt cx="3125919" cy="1373063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13F9C7FE-77EB-4ADB-80E1-865D3C8A4DB9}"/>
                    </a:ext>
                  </a:extLst>
                </p:cNvPr>
                <p:cNvSpPr/>
                <p:nvPr/>
              </p:nvSpPr>
              <p:spPr>
                <a:xfrm>
                  <a:off x="1659466" y="5359393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ADAC4D5-A467-4A51-82B4-906AA3829A73}"/>
                    </a:ext>
                  </a:extLst>
                </p:cNvPr>
                <p:cNvSpPr/>
                <p:nvPr/>
              </p:nvSpPr>
              <p:spPr>
                <a:xfrm>
                  <a:off x="4421319" y="5378447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42CA15F-FC8C-4752-822B-F8A1E66B1D84}"/>
                    </a:ext>
                  </a:extLst>
                </p:cNvPr>
                <p:cNvSpPr/>
                <p:nvPr/>
              </p:nvSpPr>
              <p:spPr>
                <a:xfrm>
                  <a:off x="2477295" y="4893733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1462A22-34B5-49EF-A0C5-FF9199F110A6}"/>
                    </a:ext>
                  </a:extLst>
                </p:cNvPr>
                <p:cNvSpPr/>
                <p:nvPr/>
              </p:nvSpPr>
              <p:spPr>
                <a:xfrm>
                  <a:off x="3682998" y="5854695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BFD0BEF-CD47-4503-9CAC-DF9691BE2F35}"/>
                    </a:ext>
                  </a:extLst>
                </p:cNvPr>
                <p:cNvSpPr/>
                <p:nvPr/>
              </p:nvSpPr>
              <p:spPr>
                <a:xfrm>
                  <a:off x="2476499" y="5854695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A3096BE-2624-444B-837C-95E6D332B355}"/>
                    </a:ext>
                  </a:extLst>
                </p:cNvPr>
                <p:cNvSpPr/>
                <p:nvPr/>
              </p:nvSpPr>
              <p:spPr>
                <a:xfrm>
                  <a:off x="3682998" y="4893733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1C3B2367-F429-4271-86F0-EADF27CD133E}"/>
                    </a:ext>
                  </a:extLst>
                </p:cNvPr>
                <p:cNvCxnSpPr>
                  <a:cxnSpLocks/>
                  <a:stCxn id="63" idx="6"/>
                  <a:endCxn id="65" idx="2"/>
                </p:cNvCxnSpPr>
                <p:nvPr/>
              </p:nvCxnSpPr>
              <p:spPr>
                <a:xfrm flipV="1">
                  <a:off x="2023532" y="5075766"/>
                  <a:ext cx="453763" cy="46566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98029166-3DBD-4156-AFBD-BD4D30DE1A04}"/>
                    </a:ext>
                  </a:extLst>
                </p:cNvPr>
                <p:cNvCxnSpPr>
                  <a:stCxn id="65" idx="6"/>
                  <a:endCxn id="68" idx="2"/>
                </p:cNvCxnSpPr>
                <p:nvPr/>
              </p:nvCxnSpPr>
              <p:spPr>
                <a:xfrm>
                  <a:off x="2841361" y="5075766"/>
                  <a:ext cx="841637" cy="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D685264-FBAF-4239-A5F5-E496DF1E8429}"/>
                    </a:ext>
                  </a:extLst>
                </p:cNvPr>
                <p:cNvCxnSpPr>
                  <a:cxnSpLocks/>
                  <a:stCxn id="63" idx="6"/>
                  <a:endCxn id="67" idx="2"/>
                </p:cNvCxnSpPr>
                <p:nvPr/>
              </p:nvCxnSpPr>
              <p:spPr>
                <a:xfrm>
                  <a:off x="2023532" y="5541426"/>
                  <a:ext cx="452967" cy="495302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4C861613-5E55-4FB7-B1A8-83727DDBB576}"/>
                    </a:ext>
                  </a:extLst>
                </p:cNvPr>
                <p:cNvCxnSpPr>
                  <a:cxnSpLocks/>
                  <a:stCxn id="67" idx="6"/>
                  <a:endCxn id="66" idx="2"/>
                </p:cNvCxnSpPr>
                <p:nvPr/>
              </p:nvCxnSpPr>
              <p:spPr>
                <a:xfrm>
                  <a:off x="2840565" y="6036728"/>
                  <a:ext cx="842433" cy="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99DDACF5-B7ED-4213-970E-0FDD68B15491}"/>
                    </a:ext>
                  </a:extLst>
                </p:cNvPr>
                <p:cNvCxnSpPr>
                  <a:stCxn id="66" idx="6"/>
                  <a:endCxn id="64" idx="2"/>
                </p:cNvCxnSpPr>
                <p:nvPr/>
              </p:nvCxnSpPr>
              <p:spPr>
                <a:xfrm flipV="1">
                  <a:off x="4047064" y="5560480"/>
                  <a:ext cx="374255" cy="476248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33EECC91-29FD-4106-A9CD-2103390F4C39}"/>
                    </a:ext>
                  </a:extLst>
                </p:cNvPr>
                <p:cNvCxnSpPr>
                  <a:stCxn id="67" idx="0"/>
                  <a:endCxn id="65" idx="4"/>
                </p:cNvCxnSpPr>
                <p:nvPr/>
              </p:nvCxnSpPr>
              <p:spPr>
                <a:xfrm flipV="1">
                  <a:off x="2658532" y="5257799"/>
                  <a:ext cx="796" cy="59689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3A58219-44CA-40FA-8FF5-669E2A948364}"/>
                    </a:ext>
                  </a:extLst>
                </p:cNvPr>
                <p:cNvCxnSpPr>
                  <a:stCxn id="66" idx="1"/>
                  <a:endCxn id="65" idx="5"/>
                </p:cNvCxnSpPr>
                <p:nvPr/>
              </p:nvCxnSpPr>
              <p:spPr>
                <a:xfrm flipH="1" flipV="1">
                  <a:off x="2788045" y="5204483"/>
                  <a:ext cx="948269" cy="703528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59A7028-E000-4398-ABB3-49B6B9921018}"/>
                    </a:ext>
                  </a:extLst>
                </p:cNvPr>
                <p:cNvSpPr txBox="1"/>
                <p:nvPr/>
              </p:nvSpPr>
              <p:spPr>
                <a:xfrm>
                  <a:off x="2016782" y="5101877"/>
                  <a:ext cx="3242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12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2DC0AF2-8972-40B6-94E5-55089AFA8B5D}"/>
                    </a:ext>
                  </a:extLst>
                </p:cNvPr>
                <p:cNvSpPr txBox="1"/>
                <p:nvPr/>
              </p:nvSpPr>
              <p:spPr>
                <a:xfrm>
                  <a:off x="2016782" y="5817564"/>
                  <a:ext cx="3242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C029D3F-36B1-4E79-9FF1-65823A04BC54}"/>
                    </a:ext>
                  </a:extLst>
                </p:cNvPr>
                <p:cNvSpPr txBox="1"/>
                <p:nvPr/>
              </p:nvSpPr>
              <p:spPr>
                <a:xfrm>
                  <a:off x="3067505" y="4845698"/>
                  <a:ext cx="3242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23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1253215-C1EA-4758-BA32-BC3EC41B1917}"/>
                    </a:ext>
                  </a:extLst>
                </p:cNvPr>
                <p:cNvSpPr txBox="1"/>
                <p:nvPr/>
              </p:nvSpPr>
              <p:spPr>
                <a:xfrm>
                  <a:off x="3067505" y="5817164"/>
                  <a:ext cx="3047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8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E96ECB-E683-48EE-879F-1BCB9244BE51}"/>
                    </a:ext>
                  </a:extLst>
                </p:cNvPr>
                <p:cNvSpPr txBox="1"/>
                <p:nvPr/>
              </p:nvSpPr>
              <p:spPr>
                <a:xfrm>
                  <a:off x="4167221" y="5782039"/>
                  <a:ext cx="3242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16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F2BDFF0-C684-495A-8EE9-C281C49CAE94}"/>
                    </a:ext>
                  </a:extLst>
                </p:cNvPr>
                <p:cNvSpPr txBox="1"/>
                <p:nvPr/>
              </p:nvSpPr>
              <p:spPr>
                <a:xfrm>
                  <a:off x="2387598" y="5440875"/>
                  <a:ext cx="3242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A983A94B-C311-4752-8211-AF0BA74F3B17}"/>
                    </a:ext>
                  </a:extLst>
                </p:cNvPr>
                <p:cNvSpPr txBox="1"/>
                <p:nvPr/>
              </p:nvSpPr>
              <p:spPr>
                <a:xfrm>
                  <a:off x="3229630" y="5376036"/>
                  <a:ext cx="3242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10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96457D9-4629-47C5-A56C-EAF7761A9933}"/>
                  </a:ext>
                </a:extLst>
              </p:cNvPr>
              <p:cNvSpPr txBox="1"/>
              <p:nvPr/>
            </p:nvSpPr>
            <p:spPr>
              <a:xfrm>
                <a:off x="5744293" y="5986845"/>
                <a:ext cx="2366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is NOT a flow network</a:t>
                </a:r>
              </a:p>
            </p:txBody>
          </p:sp>
        </p:grpSp>
      </p:grpSp>
      <p:sp>
        <p:nvSpPr>
          <p:cNvPr id="92" name="Slide Number Placeholder 91">
            <a:extLst>
              <a:ext uri="{FF2B5EF4-FFF2-40B4-BE49-F238E27FC236}">
                <a16:creationId xmlns:a16="http://schemas.microsoft.com/office/drawing/2014/main" id="{A4AA27E6-F90C-4834-8B27-3CBF444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M-1016-32800_Engineerin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" y="2302933"/>
            <a:ext cx="9144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Breadth First Search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Shortest path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A1D5C-FB5B-48DB-BCA0-78137A7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9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56933"/>
                <a:ext cx="4969932" cy="3175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b="1" i="1" dirty="0"/>
                  <a:t>flow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real-valued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satisfies the following two properties:</a:t>
                </a:r>
              </a:p>
              <a:p>
                <a:pPr lvl="1"/>
                <a:r>
                  <a:rPr lang="en-US" b="1" dirty="0"/>
                  <a:t>Capacity constraint: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457146" lvl="1" indent="0">
                  <a:buNone/>
                </a:pPr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146" lvl="1" indent="0">
                  <a:buNone/>
                </a:pPr>
                <a:r>
                  <a:rPr lang="en-US" sz="2100" dirty="0"/>
                  <a:t>      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1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100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1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)∉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Flow conservation: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14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56933"/>
                <a:ext cx="4969932" cy="3175376"/>
              </a:xfrm>
              <a:blipFill>
                <a:blip r:embed="rId3"/>
                <a:stretch>
                  <a:fillRect l="-1472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CF63302-0245-47BD-B882-70946B83FD38}"/>
              </a:ext>
            </a:extLst>
          </p:cNvPr>
          <p:cNvGrpSpPr/>
          <p:nvPr/>
        </p:nvGrpSpPr>
        <p:grpSpPr>
          <a:xfrm>
            <a:off x="5560880" y="2180166"/>
            <a:ext cx="3125919" cy="1853828"/>
            <a:chOff x="850507" y="4471571"/>
            <a:chExt cx="3125919" cy="18538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136300-1F0D-490B-B7F9-3A61EC74F252}"/>
                </a:ext>
              </a:extLst>
            </p:cNvPr>
            <p:cNvGrpSpPr/>
            <p:nvPr/>
          </p:nvGrpSpPr>
          <p:grpSpPr>
            <a:xfrm>
              <a:off x="850507" y="4471571"/>
              <a:ext cx="3125919" cy="1373063"/>
              <a:chOff x="1659466" y="4845698"/>
              <a:chExt cx="3125919" cy="13730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FFAD9CE-F047-4668-8AFD-876230492CBC}"/>
                  </a:ext>
                </a:extLst>
              </p:cNvPr>
              <p:cNvSpPr/>
              <p:nvPr/>
            </p:nvSpPr>
            <p:spPr>
              <a:xfrm>
                <a:off x="1659466" y="5359393"/>
                <a:ext cx="364066" cy="3640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3A7EA1D-87ED-47B8-87E1-2AE0211109EC}"/>
                  </a:ext>
                </a:extLst>
              </p:cNvPr>
              <p:cNvSpPr/>
              <p:nvPr/>
            </p:nvSpPr>
            <p:spPr>
              <a:xfrm>
                <a:off x="4421319" y="5378447"/>
                <a:ext cx="364066" cy="3640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45AFC8D-31EB-4684-97B1-2D6F7D37F4F8}"/>
                  </a:ext>
                </a:extLst>
              </p:cNvPr>
              <p:cNvSpPr/>
              <p:nvPr/>
            </p:nvSpPr>
            <p:spPr>
              <a:xfrm>
                <a:off x="2477295" y="4893733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BE17DD-A277-44D9-A281-0BFEB335AB0C}"/>
                  </a:ext>
                </a:extLst>
              </p:cNvPr>
              <p:cNvSpPr/>
              <p:nvPr/>
            </p:nvSpPr>
            <p:spPr>
              <a:xfrm>
                <a:off x="3682998" y="5854695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30B764-2C45-4352-9599-7B2AB0ED64F2}"/>
                  </a:ext>
                </a:extLst>
              </p:cNvPr>
              <p:cNvSpPr/>
              <p:nvPr/>
            </p:nvSpPr>
            <p:spPr>
              <a:xfrm>
                <a:off x="2476499" y="5854695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72DDB1A-D4DB-4C57-80D5-01805EBF4BA6}"/>
                  </a:ext>
                </a:extLst>
              </p:cNvPr>
              <p:cNvSpPr/>
              <p:nvPr/>
            </p:nvSpPr>
            <p:spPr>
              <a:xfrm>
                <a:off x="3682998" y="4893733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0E15699-096A-44E1-8EE4-6C0117E3DEE0}"/>
                  </a:ext>
                </a:extLst>
              </p:cNvPr>
              <p:cNvCxnSpPr>
                <a:cxnSpLocks/>
                <a:stCxn id="9" idx="6"/>
                <a:endCxn id="11" idx="2"/>
              </p:cNvCxnSpPr>
              <p:nvPr/>
            </p:nvCxnSpPr>
            <p:spPr>
              <a:xfrm flipV="1">
                <a:off x="2023532" y="5075766"/>
                <a:ext cx="453763" cy="46566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24A1901-E182-4B8C-9BA8-8A4FD25FF0B3}"/>
                  </a:ext>
                </a:extLst>
              </p:cNvPr>
              <p:cNvCxnSpPr>
                <a:stCxn id="11" idx="6"/>
                <a:endCxn id="14" idx="2"/>
              </p:cNvCxnSpPr>
              <p:nvPr/>
            </p:nvCxnSpPr>
            <p:spPr>
              <a:xfrm>
                <a:off x="2841361" y="5075766"/>
                <a:ext cx="841637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E23384-92B6-439C-B559-31908759DCB1}"/>
                  </a:ext>
                </a:extLst>
              </p:cNvPr>
              <p:cNvCxnSpPr>
                <a:stCxn id="14" idx="6"/>
                <a:endCxn id="10" idx="2"/>
              </p:cNvCxnSpPr>
              <p:nvPr/>
            </p:nvCxnSpPr>
            <p:spPr>
              <a:xfrm>
                <a:off x="4047064" y="5075766"/>
                <a:ext cx="374255" cy="48471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1FF6466-25F9-4D56-8FF8-5B3CB166D12B}"/>
                  </a:ext>
                </a:extLst>
              </p:cNvPr>
              <p:cNvCxnSpPr>
                <a:cxnSpLocks/>
                <a:stCxn id="9" idx="6"/>
                <a:endCxn id="13" idx="2"/>
              </p:cNvCxnSpPr>
              <p:nvPr/>
            </p:nvCxnSpPr>
            <p:spPr>
              <a:xfrm>
                <a:off x="2023532" y="5541426"/>
                <a:ext cx="452967" cy="49530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FB6569B-FCE7-4FEB-A6F9-2DA2596DB897}"/>
                  </a:ext>
                </a:extLst>
              </p:cNvPr>
              <p:cNvCxnSpPr>
                <a:cxnSpLocks/>
                <a:stCxn id="13" idx="6"/>
                <a:endCxn id="12" idx="2"/>
              </p:cNvCxnSpPr>
              <p:nvPr/>
            </p:nvCxnSpPr>
            <p:spPr>
              <a:xfrm>
                <a:off x="2840565" y="6036728"/>
                <a:ext cx="842433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72CA340-FB9F-48B8-9A33-FFAB9160D4B8}"/>
                  </a:ext>
                </a:extLst>
              </p:cNvPr>
              <p:cNvCxnSpPr>
                <a:stCxn id="12" idx="6"/>
                <a:endCxn id="10" idx="2"/>
              </p:cNvCxnSpPr>
              <p:nvPr/>
            </p:nvCxnSpPr>
            <p:spPr>
              <a:xfrm flipV="1">
                <a:off x="4047064" y="5560480"/>
                <a:ext cx="374255" cy="47624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AF727A-1850-4C4F-AB15-C803C507FA93}"/>
                  </a:ext>
                </a:extLst>
              </p:cNvPr>
              <p:cNvCxnSpPr>
                <a:stCxn id="13" idx="0"/>
                <a:endCxn id="11" idx="4"/>
              </p:cNvCxnSpPr>
              <p:nvPr/>
            </p:nvCxnSpPr>
            <p:spPr>
              <a:xfrm flipV="1">
                <a:off x="2658532" y="5257799"/>
                <a:ext cx="796" cy="59689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B8F7A28-891C-4B5F-9E02-5ADAEDC6AE44}"/>
                  </a:ext>
                </a:extLst>
              </p:cNvPr>
              <p:cNvCxnSpPr>
                <a:stCxn id="12" idx="1"/>
                <a:endCxn id="11" idx="5"/>
              </p:cNvCxnSpPr>
              <p:nvPr/>
            </p:nvCxnSpPr>
            <p:spPr>
              <a:xfrm flipH="1" flipV="1">
                <a:off x="2788045" y="5204483"/>
                <a:ext cx="948269" cy="703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8840C1-7569-4912-A7FB-7A92C9CE726A}"/>
                  </a:ext>
                </a:extLst>
              </p:cNvPr>
              <p:cNvSpPr txBox="1"/>
              <p:nvPr/>
            </p:nvSpPr>
            <p:spPr>
              <a:xfrm>
                <a:off x="1916831" y="5097050"/>
                <a:ext cx="4483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3/12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71B143-AD8C-403A-801A-93262E2F1FA0}"/>
                  </a:ext>
                </a:extLst>
              </p:cNvPr>
              <p:cNvSpPr txBox="1"/>
              <p:nvPr/>
            </p:nvSpPr>
            <p:spPr>
              <a:xfrm>
                <a:off x="2016782" y="5817564"/>
                <a:ext cx="4495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3/5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D3959-CDF3-4044-AB34-8A2CDC160CFE}"/>
                  </a:ext>
                </a:extLst>
              </p:cNvPr>
              <p:cNvSpPr txBox="1"/>
              <p:nvPr/>
            </p:nvSpPr>
            <p:spPr>
              <a:xfrm>
                <a:off x="3067505" y="4845698"/>
                <a:ext cx="4342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5/23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5498E9-0E46-400D-90D7-F9A588BC4264}"/>
                  </a:ext>
                </a:extLst>
              </p:cNvPr>
              <p:cNvSpPr txBox="1"/>
              <p:nvPr/>
            </p:nvSpPr>
            <p:spPr>
              <a:xfrm>
                <a:off x="3067505" y="5817164"/>
                <a:ext cx="4342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2/8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900189-544A-4F81-A5D5-3220CA000DA5}"/>
                  </a:ext>
                </a:extLst>
              </p:cNvPr>
              <p:cNvSpPr txBox="1"/>
              <p:nvPr/>
            </p:nvSpPr>
            <p:spPr>
              <a:xfrm>
                <a:off x="4167220" y="5112463"/>
                <a:ext cx="3742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5/5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5E363-D400-462E-B3F9-F99777AA991D}"/>
                  </a:ext>
                </a:extLst>
              </p:cNvPr>
              <p:cNvSpPr txBox="1"/>
              <p:nvPr/>
            </p:nvSpPr>
            <p:spPr>
              <a:xfrm>
                <a:off x="4167220" y="5782039"/>
                <a:ext cx="4721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1/16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7F415E-1451-42B3-BAA2-3C147B6420DD}"/>
                  </a:ext>
                </a:extLst>
              </p:cNvPr>
              <p:cNvSpPr txBox="1"/>
              <p:nvPr/>
            </p:nvSpPr>
            <p:spPr>
              <a:xfrm>
                <a:off x="2361729" y="5447542"/>
                <a:ext cx="4004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1/3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CA58B7-F38D-4B53-BB55-52CBDF437749}"/>
                  </a:ext>
                </a:extLst>
              </p:cNvPr>
              <p:cNvSpPr txBox="1"/>
              <p:nvPr/>
            </p:nvSpPr>
            <p:spPr>
              <a:xfrm>
                <a:off x="3229629" y="5376036"/>
                <a:ext cx="4342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1/10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8252D8-9916-4F3C-AEDD-172210F80B23}"/>
                </a:ext>
              </a:extLst>
            </p:cNvPr>
            <p:cNvSpPr txBox="1"/>
            <p:nvPr/>
          </p:nvSpPr>
          <p:spPr>
            <a:xfrm>
              <a:off x="1504885" y="5986845"/>
              <a:ext cx="1944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is a valid flow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131ACF2-D39E-498E-9129-B1A9A99B7788}"/>
              </a:ext>
            </a:extLst>
          </p:cNvPr>
          <p:cNvGrpSpPr/>
          <p:nvPr/>
        </p:nvGrpSpPr>
        <p:grpSpPr>
          <a:xfrm>
            <a:off x="5623086" y="4328160"/>
            <a:ext cx="3125919" cy="1884914"/>
            <a:chOff x="5623086" y="4328160"/>
            <a:chExt cx="3125919" cy="188491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CE71A1-EF19-40A0-9370-80FC59D4EC4D}"/>
                </a:ext>
              </a:extLst>
            </p:cNvPr>
            <p:cNvSpPr/>
            <p:nvPr/>
          </p:nvSpPr>
          <p:spPr>
            <a:xfrm>
              <a:off x="6357564" y="4328160"/>
              <a:ext cx="514373" cy="51437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D8AAB37-966E-4D53-9F7B-A1FB90DF8D11}"/>
                </a:ext>
              </a:extLst>
            </p:cNvPr>
            <p:cNvGrpSpPr/>
            <p:nvPr/>
          </p:nvGrpSpPr>
          <p:grpSpPr>
            <a:xfrm>
              <a:off x="5623086" y="4359246"/>
              <a:ext cx="3125919" cy="1853828"/>
              <a:chOff x="850507" y="4471571"/>
              <a:chExt cx="3125919" cy="185382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C6C6F01-F1BC-456A-BF4D-FA197084DBF7}"/>
                  </a:ext>
                </a:extLst>
              </p:cNvPr>
              <p:cNvGrpSpPr/>
              <p:nvPr/>
            </p:nvGrpSpPr>
            <p:grpSpPr>
              <a:xfrm>
                <a:off x="850507" y="4471571"/>
                <a:ext cx="3125919" cy="1373063"/>
                <a:chOff x="1659466" y="4845698"/>
                <a:chExt cx="3125919" cy="1373063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6BD10B0-7E71-45EC-AAB9-74A00B6AFA20}"/>
                    </a:ext>
                  </a:extLst>
                </p:cNvPr>
                <p:cNvSpPr/>
                <p:nvPr/>
              </p:nvSpPr>
              <p:spPr>
                <a:xfrm>
                  <a:off x="1659466" y="5359393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83A58A41-D93C-4883-9F89-13F956CA4044}"/>
                    </a:ext>
                  </a:extLst>
                </p:cNvPr>
                <p:cNvSpPr/>
                <p:nvPr/>
              </p:nvSpPr>
              <p:spPr>
                <a:xfrm>
                  <a:off x="4421319" y="5378447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AD6C3A21-FA94-42C0-9963-D045539B3AFD}"/>
                    </a:ext>
                  </a:extLst>
                </p:cNvPr>
                <p:cNvSpPr/>
                <p:nvPr/>
              </p:nvSpPr>
              <p:spPr>
                <a:xfrm>
                  <a:off x="2477295" y="4893733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F020F74-F985-41BB-86AD-68CD63BC4805}"/>
                    </a:ext>
                  </a:extLst>
                </p:cNvPr>
                <p:cNvSpPr/>
                <p:nvPr/>
              </p:nvSpPr>
              <p:spPr>
                <a:xfrm>
                  <a:off x="3682998" y="5854695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CB9AC06-187C-40B3-96CF-D6F1658C52E2}"/>
                    </a:ext>
                  </a:extLst>
                </p:cNvPr>
                <p:cNvSpPr/>
                <p:nvPr/>
              </p:nvSpPr>
              <p:spPr>
                <a:xfrm>
                  <a:off x="2476499" y="5854695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9464902-3A65-4A0A-8251-9290F9D0ED6B}"/>
                    </a:ext>
                  </a:extLst>
                </p:cNvPr>
                <p:cNvSpPr/>
                <p:nvPr/>
              </p:nvSpPr>
              <p:spPr>
                <a:xfrm>
                  <a:off x="3682998" y="4893733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AE6B51F9-DB65-4349-A5E7-F35998F4B735}"/>
                    </a:ext>
                  </a:extLst>
                </p:cNvPr>
                <p:cNvCxnSpPr>
                  <a:cxnSpLocks/>
                  <a:stCxn id="59" idx="6"/>
                  <a:endCxn id="61" idx="2"/>
                </p:cNvCxnSpPr>
                <p:nvPr/>
              </p:nvCxnSpPr>
              <p:spPr>
                <a:xfrm flipV="1">
                  <a:off x="2023532" y="5075766"/>
                  <a:ext cx="453763" cy="46566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A09EBE61-EA8B-454E-B245-77C10266F6EC}"/>
                    </a:ext>
                  </a:extLst>
                </p:cNvPr>
                <p:cNvCxnSpPr>
                  <a:stCxn id="61" idx="6"/>
                  <a:endCxn id="64" idx="2"/>
                </p:cNvCxnSpPr>
                <p:nvPr/>
              </p:nvCxnSpPr>
              <p:spPr>
                <a:xfrm>
                  <a:off x="2841361" y="5075766"/>
                  <a:ext cx="841637" cy="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4ED655DE-68C7-4782-82A0-4FFC4AE5B7E8}"/>
                    </a:ext>
                  </a:extLst>
                </p:cNvPr>
                <p:cNvCxnSpPr>
                  <a:stCxn id="64" idx="6"/>
                  <a:endCxn id="60" idx="2"/>
                </p:cNvCxnSpPr>
                <p:nvPr/>
              </p:nvCxnSpPr>
              <p:spPr>
                <a:xfrm>
                  <a:off x="4047064" y="5075766"/>
                  <a:ext cx="374255" cy="484714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D4004CB-6593-498B-B31B-3BE7EA062707}"/>
                    </a:ext>
                  </a:extLst>
                </p:cNvPr>
                <p:cNvCxnSpPr>
                  <a:cxnSpLocks/>
                  <a:stCxn id="59" idx="6"/>
                  <a:endCxn id="63" idx="2"/>
                </p:cNvCxnSpPr>
                <p:nvPr/>
              </p:nvCxnSpPr>
              <p:spPr>
                <a:xfrm>
                  <a:off x="2023532" y="5541426"/>
                  <a:ext cx="452967" cy="495302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B61CD149-36EA-4604-944D-6DFC2C2E2F3D}"/>
                    </a:ext>
                  </a:extLst>
                </p:cNvPr>
                <p:cNvCxnSpPr>
                  <a:cxnSpLocks/>
                  <a:stCxn id="63" idx="6"/>
                  <a:endCxn id="62" idx="2"/>
                </p:cNvCxnSpPr>
                <p:nvPr/>
              </p:nvCxnSpPr>
              <p:spPr>
                <a:xfrm>
                  <a:off x="2840565" y="6036728"/>
                  <a:ext cx="842433" cy="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D2611B2A-25F3-40A7-8D5E-81F89098CB3E}"/>
                    </a:ext>
                  </a:extLst>
                </p:cNvPr>
                <p:cNvCxnSpPr>
                  <a:stCxn id="62" idx="6"/>
                  <a:endCxn id="60" idx="2"/>
                </p:cNvCxnSpPr>
                <p:nvPr/>
              </p:nvCxnSpPr>
              <p:spPr>
                <a:xfrm flipV="1">
                  <a:off x="4047064" y="5560480"/>
                  <a:ext cx="374255" cy="476248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0E2FE3EF-86A8-4852-8605-B16015862FA5}"/>
                    </a:ext>
                  </a:extLst>
                </p:cNvPr>
                <p:cNvCxnSpPr>
                  <a:stCxn id="63" idx="0"/>
                  <a:endCxn id="61" idx="4"/>
                </p:cNvCxnSpPr>
                <p:nvPr/>
              </p:nvCxnSpPr>
              <p:spPr>
                <a:xfrm flipV="1">
                  <a:off x="2658532" y="5257799"/>
                  <a:ext cx="796" cy="59689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361AC964-D335-4622-BC5E-1F0BD0963CE3}"/>
                    </a:ext>
                  </a:extLst>
                </p:cNvPr>
                <p:cNvCxnSpPr>
                  <a:stCxn id="62" idx="1"/>
                  <a:endCxn id="61" idx="5"/>
                </p:cNvCxnSpPr>
                <p:nvPr/>
              </p:nvCxnSpPr>
              <p:spPr>
                <a:xfrm flipH="1" flipV="1">
                  <a:off x="2788045" y="5204483"/>
                  <a:ext cx="948269" cy="703528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2072C64-05C5-4EE7-9C93-35DA52216261}"/>
                    </a:ext>
                  </a:extLst>
                </p:cNvPr>
                <p:cNvSpPr txBox="1"/>
                <p:nvPr/>
              </p:nvSpPr>
              <p:spPr>
                <a:xfrm>
                  <a:off x="1916831" y="5097050"/>
                  <a:ext cx="4483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6/12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E04B4FE-C8B7-4948-8B46-1B418A5511F1}"/>
                    </a:ext>
                  </a:extLst>
                </p:cNvPr>
                <p:cNvSpPr txBox="1"/>
                <p:nvPr/>
              </p:nvSpPr>
              <p:spPr>
                <a:xfrm>
                  <a:off x="2016782" y="5817564"/>
                  <a:ext cx="4495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3/5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7605FA9-DB2D-4CD4-8675-C0992FB3030E}"/>
                    </a:ext>
                  </a:extLst>
                </p:cNvPr>
                <p:cNvSpPr txBox="1"/>
                <p:nvPr/>
              </p:nvSpPr>
              <p:spPr>
                <a:xfrm>
                  <a:off x="3067505" y="4845698"/>
                  <a:ext cx="43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5/23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C59A811-7B2C-468D-88CA-400AADDDF946}"/>
                    </a:ext>
                  </a:extLst>
                </p:cNvPr>
                <p:cNvSpPr txBox="1"/>
                <p:nvPr/>
              </p:nvSpPr>
              <p:spPr>
                <a:xfrm>
                  <a:off x="3067505" y="5817164"/>
                  <a:ext cx="434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2/8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3096D6F-B447-4178-B775-14C686B8ACE6}"/>
                    </a:ext>
                  </a:extLst>
                </p:cNvPr>
                <p:cNvSpPr txBox="1"/>
                <p:nvPr/>
              </p:nvSpPr>
              <p:spPr>
                <a:xfrm>
                  <a:off x="4167220" y="5112463"/>
                  <a:ext cx="3742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5/5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6173402-2D97-4848-AC12-A5A8B74E1358}"/>
                    </a:ext>
                  </a:extLst>
                </p:cNvPr>
                <p:cNvSpPr txBox="1"/>
                <p:nvPr/>
              </p:nvSpPr>
              <p:spPr>
                <a:xfrm>
                  <a:off x="4167220" y="5782039"/>
                  <a:ext cx="47211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1/16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901BE8C-8025-4B3D-A4E7-3D8E65AA9574}"/>
                    </a:ext>
                  </a:extLst>
                </p:cNvPr>
                <p:cNvSpPr txBox="1"/>
                <p:nvPr/>
              </p:nvSpPr>
              <p:spPr>
                <a:xfrm>
                  <a:off x="2361729" y="5447542"/>
                  <a:ext cx="40044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1/3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521EC68-780E-4A0B-830E-4FD6CC41BCCA}"/>
                    </a:ext>
                  </a:extLst>
                </p:cNvPr>
                <p:cNvSpPr txBox="1"/>
                <p:nvPr/>
              </p:nvSpPr>
              <p:spPr>
                <a:xfrm>
                  <a:off x="3229629" y="5376036"/>
                  <a:ext cx="4342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1/10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0467C5-EEF2-4E4C-B88C-DB2C23F32A87}"/>
                  </a:ext>
                </a:extLst>
              </p:cNvPr>
              <p:cNvSpPr txBox="1"/>
              <p:nvPr/>
            </p:nvSpPr>
            <p:spPr>
              <a:xfrm>
                <a:off x="1504885" y="5986845"/>
                <a:ext cx="19448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is NOT a valid flow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D7BE39-7CFA-44B4-BE6D-37BF82E99147}"/>
                  </a:ext>
                </a:extLst>
              </p:cNvPr>
              <p:cNvSpPr txBox="1"/>
              <p:nvPr/>
            </p:nvSpPr>
            <p:spPr>
              <a:xfrm>
                <a:off x="618133" y="5661480"/>
                <a:ext cx="4526015" cy="9886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D7BE39-7CFA-44B4-BE6D-37BF82E9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3" y="5661480"/>
                <a:ext cx="4526015" cy="988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lide Number Placeholder 83">
            <a:extLst>
              <a:ext uri="{FF2B5EF4-FFF2-40B4-BE49-F238E27FC236}">
                <a16:creationId xmlns:a16="http://schemas.microsoft.com/office/drawing/2014/main" id="{9AD59326-0030-4C3A-B507-DA89E43D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M-1016-32800_Engineerin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" y="2302933"/>
            <a:ext cx="9144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Flow Network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Ford-Fulkerson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DB08D-381D-4FD7-AAA4-48300291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Residual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56933"/>
                <a:ext cx="4913586" cy="2429934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dirty="0"/>
                  <a:t>Given a flow network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i="1" dirty="0"/>
                  <a:t>source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i="1" dirty="0"/>
                  <a:t>sink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a flow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i="1" dirty="0"/>
                  <a:t>residual network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induced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)∈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)&gt;0}</m:t>
                      </m:r>
                      <m:r>
                        <a:rPr lang="pl-PL" sz="16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sz="1600" dirty="0"/>
                </a:br>
                <a:endParaRPr lang="en-US" sz="1600" dirty="0">
                  <a:latin typeface="Verdana"/>
                  <a:cs typeface="Verdana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56933"/>
                <a:ext cx="4913586" cy="2429934"/>
              </a:xfrm>
              <a:blipFill>
                <a:blip r:embed="rId3"/>
                <a:stretch>
                  <a:fillRect l="-868" t="-2506" r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5E332C-9DA0-47B8-9034-3CB96C8C5958}"/>
              </a:ext>
            </a:extLst>
          </p:cNvPr>
          <p:cNvSpPr txBox="1">
            <a:spLocks/>
          </p:cNvSpPr>
          <p:nvPr/>
        </p:nvSpPr>
        <p:spPr>
          <a:xfrm>
            <a:off x="457201" y="4847168"/>
            <a:ext cx="4040188" cy="516466"/>
          </a:xfrm>
          <a:prstGeom prst="rect">
            <a:avLst/>
          </a:prstGeom>
        </p:spPr>
        <p:txBody>
          <a:bodyPr vert="horz" lIns="91429" tIns="45714" rIns="91429" bIns="45714" rtlCol="0" anchor="b">
            <a:normAutofit/>
          </a:bodyPr>
          <a:lstStyle>
            <a:lvl1pPr marL="0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0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EC2888-EEAA-40E2-92D1-DC9B882CC78A}"/>
                  </a:ext>
                </a:extLst>
              </p:cNvPr>
              <p:cNvSpPr txBox="1"/>
              <p:nvPr/>
            </p:nvSpPr>
            <p:spPr>
              <a:xfrm>
                <a:off x="620110" y="5363634"/>
                <a:ext cx="4750677" cy="11167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 may also contain edges that are not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 when:</a:t>
                </a:r>
              </a:p>
              <a:p>
                <a:pPr marL="742896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600" dirty="0"/>
                  <a:t> is saturated.</a:t>
                </a:r>
              </a:p>
              <a:p>
                <a:pPr marL="742896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(no flow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EC2888-EEAA-40E2-92D1-DC9B882C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0" y="5363634"/>
                <a:ext cx="4750677" cy="1116716"/>
              </a:xfrm>
              <a:prstGeom prst="rect">
                <a:avLst/>
              </a:prstGeom>
              <a:blipFill>
                <a:blip r:embed="rId4"/>
                <a:stretch>
                  <a:fillRect l="-513" t="-1093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16F2CFD-DC59-40B3-90EE-01DC335C2B35}"/>
              </a:ext>
            </a:extLst>
          </p:cNvPr>
          <p:cNvGrpSpPr/>
          <p:nvPr/>
        </p:nvGrpSpPr>
        <p:grpSpPr>
          <a:xfrm>
            <a:off x="5608866" y="2433821"/>
            <a:ext cx="3125919" cy="1853828"/>
            <a:chOff x="850507" y="4471571"/>
            <a:chExt cx="3125919" cy="18538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0A04AF-0630-47A8-B247-36A2A2B911A2}"/>
                </a:ext>
              </a:extLst>
            </p:cNvPr>
            <p:cNvGrpSpPr/>
            <p:nvPr/>
          </p:nvGrpSpPr>
          <p:grpSpPr>
            <a:xfrm>
              <a:off x="850507" y="4471571"/>
              <a:ext cx="3125919" cy="1373063"/>
              <a:chOff x="1659466" y="4845698"/>
              <a:chExt cx="3125919" cy="137306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55FAC4E-D3B4-4ED3-88C2-4F0B33177EA6}"/>
                  </a:ext>
                </a:extLst>
              </p:cNvPr>
              <p:cNvSpPr/>
              <p:nvPr/>
            </p:nvSpPr>
            <p:spPr>
              <a:xfrm>
                <a:off x="1659466" y="5359393"/>
                <a:ext cx="364066" cy="3640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537A22-01FF-418C-A016-ED840EA70153}"/>
                  </a:ext>
                </a:extLst>
              </p:cNvPr>
              <p:cNvSpPr/>
              <p:nvPr/>
            </p:nvSpPr>
            <p:spPr>
              <a:xfrm>
                <a:off x="4421319" y="5378447"/>
                <a:ext cx="364066" cy="3640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243DE63-A18C-4EE1-926C-11AB162B1BDC}"/>
                  </a:ext>
                </a:extLst>
              </p:cNvPr>
              <p:cNvSpPr/>
              <p:nvPr/>
            </p:nvSpPr>
            <p:spPr>
              <a:xfrm>
                <a:off x="2477295" y="4893733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95ADBA0-322D-4BC2-A8D6-4972CBB05E6D}"/>
                  </a:ext>
                </a:extLst>
              </p:cNvPr>
              <p:cNvSpPr/>
              <p:nvPr/>
            </p:nvSpPr>
            <p:spPr>
              <a:xfrm>
                <a:off x="3682998" y="5854695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16B4431-6E9D-4026-ABD0-460C69873BF1}"/>
                  </a:ext>
                </a:extLst>
              </p:cNvPr>
              <p:cNvSpPr/>
              <p:nvPr/>
            </p:nvSpPr>
            <p:spPr>
              <a:xfrm>
                <a:off x="2476499" y="5854695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8447822-E6BD-4791-B7C3-AA4D28642941}"/>
                  </a:ext>
                </a:extLst>
              </p:cNvPr>
              <p:cNvSpPr/>
              <p:nvPr/>
            </p:nvSpPr>
            <p:spPr>
              <a:xfrm>
                <a:off x="3682998" y="4893733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541FB2-9B1B-45D7-B1E6-5058C960F634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 flipV="1">
                <a:off x="2023532" y="5075766"/>
                <a:ext cx="453763" cy="46566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88EFE13-407E-4FF3-959A-5761206D85B4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>
                <a:off x="2841361" y="5075766"/>
                <a:ext cx="841637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07B8F53-582B-4042-83F7-B093513D8DDD}"/>
                  </a:ext>
                </a:extLst>
              </p:cNvPr>
              <p:cNvCxnSpPr>
                <a:stCxn id="16" idx="6"/>
                <a:endCxn id="12" idx="2"/>
              </p:cNvCxnSpPr>
              <p:nvPr/>
            </p:nvCxnSpPr>
            <p:spPr>
              <a:xfrm>
                <a:off x="4047064" y="5075766"/>
                <a:ext cx="374255" cy="48471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9FAE999-876E-4BFF-975F-175A7540AA85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2023532" y="5541426"/>
                <a:ext cx="452967" cy="49530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3A6B691-4078-4CFB-9BE1-0C41C17FE5C9}"/>
                  </a:ext>
                </a:extLst>
              </p:cNvPr>
              <p:cNvCxnSpPr>
                <a:cxnSpLocks/>
                <a:stCxn id="15" idx="6"/>
                <a:endCxn id="14" idx="2"/>
              </p:cNvCxnSpPr>
              <p:nvPr/>
            </p:nvCxnSpPr>
            <p:spPr>
              <a:xfrm>
                <a:off x="2840565" y="6036728"/>
                <a:ext cx="842433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8E926A7-DDA6-49D2-BA0D-1FE6F7B8AB35}"/>
                  </a:ext>
                </a:extLst>
              </p:cNvPr>
              <p:cNvCxnSpPr>
                <a:stCxn id="14" idx="6"/>
                <a:endCxn id="12" idx="2"/>
              </p:cNvCxnSpPr>
              <p:nvPr/>
            </p:nvCxnSpPr>
            <p:spPr>
              <a:xfrm flipV="1">
                <a:off x="4047064" y="5560480"/>
                <a:ext cx="374255" cy="47624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10BB4A3-E13F-4A26-B480-13507404632E}"/>
                  </a:ext>
                </a:extLst>
              </p:cNvPr>
              <p:cNvCxnSpPr>
                <a:stCxn id="15" idx="0"/>
                <a:endCxn id="13" idx="4"/>
              </p:cNvCxnSpPr>
              <p:nvPr/>
            </p:nvCxnSpPr>
            <p:spPr>
              <a:xfrm flipV="1">
                <a:off x="2658532" y="5257799"/>
                <a:ext cx="796" cy="59689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72F7FE5-E47A-4BEA-BB83-CB43F022D592}"/>
                  </a:ext>
                </a:extLst>
              </p:cNvPr>
              <p:cNvCxnSpPr>
                <a:stCxn id="14" idx="1"/>
                <a:endCxn id="13" idx="5"/>
              </p:cNvCxnSpPr>
              <p:nvPr/>
            </p:nvCxnSpPr>
            <p:spPr>
              <a:xfrm flipH="1" flipV="1">
                <a:off x="2788045" y="5204483"/>
                <a:ext cx="948269" cy="703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32F2F8-0EA1-4B9A-AE98-D17D37D31C61}"/>
                  </a:ext>
                </a:extLst>
              </p:cNvPr>
              <p:cNvSpPr txBox="1"/>
              <p:nvPr/>
            </p:nvSpPr>
            <p:spPr>
              <a:xfrm>
                <a:off x="1916831" y="5097050"/>
                <a:ext cx="4483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3/12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D860D8-C88F-4A90-872C-CF08E87E5B2F}"/>
                  </a:ext>
                </a:extLst>
              </p:cNvPr>
              <p:cNvSpPr txBox="1"/>
              <p:nvPr/>
            </p:nvSpPr>
            <p:spPr>
              <a:xfrm>
                <a:off x="2016782" y="5817564"/>
                <a:ext cx="4495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3/5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BEDBAA-765A-4F4C-92BD-210157D74C25}"/>
                  </a:ext>
                </a:extLst>
              </p:cNvPr>
              <p:cNvSpPr txBox="1"/>
              <p:nvPr/>
            </p:nvSpPr>
            <p:spPr>
              <a:xfrm>
                <a:off x="3067505" y="4845698"/>
                <a:ext cx="4342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5/23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172CB5-2D8C-4F30-A232-BCE90C82AAEC}"/>
                  </a:ext>
                </a:extLst>
              </p:cNvPr>
              <p:cNvSpPr txBox="1"/>
              <p:nvPr/>
            </p:nvSpPr>
            <p:spPr>
              <a:xfrm>
                <a:off x="3067505" y="5817164"/>
                <a:ext cx="4342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2/8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75E4C0-468C-447F-8908-CB1A5C132B09}"/>
                  </a:ext>
                </a:extLst>
              </p:cNvPr>
              <p:cNvSpPr txBox="1"/>
              <p:nvPr/>
            </p:nvSpPr>
            <p:spPr>
              <a:xfrm>
                <a:off x="4167220" y="5112463"/>
                <a:ext cx="3742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5/5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61FA7F-AA45-4ED8-B7E1-7EFC14224A67}"/>
                  </a:ext>
                </a:extLst>
              </p:cNvPr>
              <p:cNvSpPr txBox="1"/>
              <p:nvPr/>
            </p:nvSpPr>
            <p:spPr>
              <a:xfrm>
                <a:off x="4167220" y="5782039"/>
                <a:ext cx="4721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1/16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F39B43-8A62-49AD-8B9C-0F1976D44BBD}"/>
                  </a:ext>
                </a:extLst>
              </p:cNvPr>
              <p:cNvSpPr txBox="1"/>
              <p:nvPr/>
            </p:nvSpPr>
            <p:spPr>
              <a:xfrm>
                <a:off x="2361729" y="5447542"/>
                <a:ext cx="4004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1/3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410894-8B1D-4724-B603-FF187792ADEC}"/>
                  </a:ext>
                </a:extLst>
              </p:cNvPr>
              <p:cNvSpPr txBox="1"/>
              <p:nvPr/>
            </p:nvSpPr>
            <p:spPr>
              <a:xfrm>
                <a:off x="3229629" y="5376036"/>
                <a:ext cx="4342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1/10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EAAC1BF-BB99-4391-AADF-541070D18047}"/>
                    </a:ext>
                  </a:extLst>
                </p:cNvPr>
                <p:cNvSpPr txBox="1"/>
                <p:nvPr/>
              </p:nvSpPr>
              <p:spPr>
                <a:xfrm>
                  <a:off x="1504885" y="5986845"/>
                  <a:ext cx="1944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16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EAAC1BF-BB99-4391-AADF-541070D18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885" y="5986845"/>
                  <a:ext cx="1944820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EA4AF4-9A57-4B96-BF4C-F08C6AE451B2}"/>
              </a:ext>
            </a:extLst>
          </p:cNvPr>
          <p:cNvGrpSpPr/>
          <p:nvPr/>
        </p:nvGrpSpPr>
        <p:grpSpPr>
          <a:xfrm>
            <a:off x="5608866" y="4326861"/>
            <a:ext cx="3125919" cy="2020355"/>
            <a:chOff x="5608866" y="4326861"/>
            <a:chExt cx="3125919" cy="202035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155656-2CE1-42EB-89F7-A2EF48F32760}"/>
                </a:ext>
              </a:extLst>
            </p:cNvPr>
            <p:cNvSpPr txBox="1"/>
            <p:nvPr/>
          </p:nvSpPr>
          <p:spPr>
            <a:xfrm>
              <a:off x="6735690" y="5151006"/>
              <a:ext cx="4342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9/10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6169A4E-1957-413C-9A3E-E19A16A5B050}"/>
                </a:ext>
              </a:extLst>
            </p:cNvPr>
            <p:cNvGrpSpPr/>
            <p:nvPr/>
          </p:nvGrpSpPr>
          <p:grpSpPr>
            <a:xfrm>
              <a:off x="5608866" y="4326861"/>
              <a:ext cx="3125919" cy="2020355"/>
              <a:chOff x="5595585" y="4303403"/>
              <a:chExt cx="3125919" cy="2020355"/>
            </a:xfrm>
          </p:grpSpPr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DC3B83D-D154-4DA1-BBE8-1C68F3F4BB0A}"/>
                  </a:ext>
                </a:extLst>
              </p:cNvPr>
              <p:cNvCxnSpPr>
                <a:cxnSpLocks/>
                <a:stCxn id="38" idx="2"/>
                <a:endCxn id="36" idx="7"/>
              </p:cNvCxnSpPr>
              <p:nvPr/>
            </p:nvCxnSpPr>
            <p:spPr>
              <a:xfrm flipH="1">
                <a:off x="5906335" y="4676658"/>
                <a:ext cx="507079" cy="33694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11B0E05-70C1-47D3-B01E-745BE27F1EC9}"/>
                  </a:ext>
                </a:extLst>
              </p:cNvPr>
              <p:cNvGrpSpPr/>
              <p:nvPr/>
            </p:nvGrpSpPr>
            <p:grpSpPr>
              <a:xfrm>
                <a:off x="5595585" y="4303403"/>
                <a:ext cx="3125919" cy="2020355"/>
                <a:chOff x="5595585" y="4303403"/>
                <a:chExt cx="3125919" cy="2020355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680C9692-6763-4104-8A8E-B9C35A8C5BF5}"/>
                    </a:ext>
                  </a:extLst>
                </p:cNvPr>
                <p:cNvCxnSpPr>
                  <a:cxnSpLocks/>
                  <a:stCxn id="41" idx="2"/>
                  <a:endCxn id="38" idx="6"/>
                </p:cNvCxnSpPr>
                <p:nvPr/>
              </p:nvCxnSpPr>
              <p:spPr>
                <a:xfrm flipH="1">
                  <a:off x="6777480" y="4676658"/>
                  <a:ext cx="841637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1687CEE-7E7E-4A83-B4EC-DA9AD062DEF8}"/>
                    </a:ext>
                  </a:extLst>
                </p:cNvPr>
                <p:cNvSpPr txBox="1"/>
                <p:nvPr/>
              </p:nvSpPr>
              <p:spPr>
                <a:xfrm>
                  <a:off x="7001048" y="4653629"/>
                  <a:ext cx="43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5/23</a:t>
                  </a:r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61AEC366-CB84-4BD3-9544-7502E84D965E}"/>
                    </a:ext>
                  </a:extLst>
                </p:cNvPr>
                <p:cNvCxnSpPr>
                  <a:cxnSpLocks/>
                  <a:stCxn id="38" idx="5"/>
                  <a:endCxn id="39" idx="1"/>
                </p:cNvCxnSpPr>
                <p:nvPr/>
              </p:nvCxnSpPr>
              <p:spPr>
                <a:xfrm>
                  <a:off x="6724164" y="4805375"/>
                  <a:ext cx="948269" cy="703528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3225A5C0-B94B-4848-B212-84755D95124A}"/>
                    </a:ext>
                  </a:extLst>
                </p:cNvPr>
                <p:cNvCxnSpPr>
                  <a:cxnSpLocks/>
                  <a:stCxn id="37" idx="3"/>
                  <a:endCxn id="39" idx="6"/>
                </p:cNvCxnSpPr>
                <p:nvPr/>
              </p:nvCxnSpPr>
              <p:spPr>
                <a:xfrm flipH="1">
                  <a:off x="7983183" y="5290089"/>
                  <a:ext cx="427571" cy="347531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E01A79D-3849-4046-82F1-8F6023D2C89D}"/>
                    </a:ext>
                  </a:extLst>
                </p:cNvPr>
                <p:cNvSpPr txBox="1"/>
                <p:nvPr/>
              </p:nvSpPr>
              <p:spPr>
                <a:xfrm>
                  <a:off x="7732244" y="5138400"/>
                  <a:ext cx="54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15/16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A91DCBF-E558-4B7D-9D1C-89EDA122A9B2}"/>
                    </a:ext>
                  </a:extLst>
                </p:cNvPr>
                <p:cNvSpPr txBox="1"/>
                <p:nvPr/>
              </p:nvSpPr>
              <p:spPr>
                <a:xfrm>
                  <a:off x="6980713" y="5422353"/>
                  <a:ext cx="434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6/8</a:t>
                  </a: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E9E3B778-D7C7-40EF-8C6B-07710CA1326E}"/>
                    </a:ext>
                  </a:extLst>
                </p:cNvPr>
                <p:cNvGrpSpPr/>
                <p:nvPr/>
              </p:nvGrpSpPr>
              <p:grpSpPr>
                <a:xfrm>
                  <a:off x="5595585" y="4303403"/>
                  <a:ext cx="3125919" cy="2020355"/>
                  <a:chOff x="5595585" y="4303403"/>
                  <a:chExt cx="3125919" cy="2020355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B34E8D0F-7F15-4434-8545-9B969E7B140A}"/>
                      </a:ext>
                    </a:extLst>
                  </p:cNvPr>
                  <p:cNvGrpSpPr/>
                  <p:nvPr/>
                </p:nvGrpSpPr>
                <p:grpSpPr>
                  <a:xfrm>
                    <a:off x="5595585" y="4303403"/>
                    <a:ext cx="3125919" cy="2020355"/>
                    <a:chOff x="850507" y="4328384"/>
                    <a:chExt cx="3125919" cy="2020355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CED1BD64-2312-40D5-8D90-8B25D12E70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507" y="4328384"/>
                      <a:ext cx="3125919" cy="1680301"/>
                      <a:chOff x="1659466" y="4702511"/>
                      <a:chExt cx="3125919" cy="1680301"/>
                    </a:xfrm>
                  </p:grpSpPr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DCB7327B-5004-4030-BDE0-94E24B69BF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59466" y="5359393"/>
                        <a:ext cx="364066" cy="36406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s</a:t>
                        </a:r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2CCB4499-94BF-47BD-860E-FB1747B989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1319" y="5378447"/>
                        <a:ext cx="364066" cy="36406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t</a:t>
                        </a:r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48EE65DA-31AC-41D0-81BC-A931130AC0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7295" y="4893733"/>
                        <a:ext cx="364066" cy="364066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235955F-B6AF-4C7C-BB75-C0A6700FDC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2998" y="5854695"/>
                        <a:ext cx="364066" cy="364066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173DF2BC-0175-4C91-95FE-AD7F4E2005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6499" y="5854695"/>
                        <a:ext cx="364066" cy="364066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01717810-4BCE-4170-9B85-98EC8020C4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2998" y="4893733"/>
                        <a:ext cx="364066" cy="364066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cxnSp>
                    <p:nvCxnSpPr>
                      <p:cNvPr id="42" name="Straight Arrow Connector 41">
                        <a:extLst>
                          <a:ext uri="{FF2B5EF4-FFF2-40B4-BE49-F238E27FC236}">
                            <a16:creationId xmlns:a16="http://schemas.microsoft.com/office/drawing/2014/main" id="{D528933B-9E80-457B-A64A-0780977E5955}"/>
                          </a:ext>
                        </a:extLst>
                      </p:cNvPr>
                      <p:cNvCxnSpPr>
                        <a:cxnSpLocks/>
                        <a:stCxn id="36" idx="6"/>
                        <a:endCxn id="38" idx="3"/>
                      </p:cNvCxnSpPr>
                      <p:nvPr/>
                    </p:nvCxnSpPr>
                    <p:spPr>
                      <a:xfrm flipV="1">
                        <a:off x="2023532" y="5204483"/>
                        <a:ext cx="507079" cy="336943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2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>
                        <a:extLst>
                          <a:ext uri="{FF2B5EF4-FFF2-40B4-BE49-F238E27FC236}">
                            <a16:creationId xmlns:a16="http://schemas.microsoft.com/office/drawing/2014/main" id="{D1005F7A-1ACF-4AAD-A128-D83EF8AFA827}"/>
                          </a:ext>
                        </a:extLst>
                      </p:cNvPr>
                      <p:cNvCxnSpPr>
                        <a:cxnSpLocks/>
                        <a:stCxn id="38" idx="7"/>
                        <a:endCxn id="41" idx="1"/>
                      </p:cNvCxnSpPr>
                      <p:nvPr/>
                    </p:nvCxnSpPr>
                    <p:spPr>
                      <a:xfrm>
                        <a:off x="2788045" y="4947049"/>
                        <a:ext cx="948269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2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Arrow Connector 43">
                        <a:extLst>
                          <a:ext uri="{FF2B5EF4-FFF2-40B4-BE49-F238E27FC236}">
                            <a16:creationId xmlns:a16="http://schemas.microsoft.com/office/drawing/2014/main" id="{CADAFB98-D620-439D-9CEB-2ECAFA820203}"/>
                          </a:ext>
                        </a:extLst>
                      </p:cNvPr>
                      <p:cNvCxnSpPr>
                        <a:cxnSpLocks/>
                        <a:stCxn id="37" idx="2"/>
                      </p:cNvCxnSpPr>
                      <p:nvPr/>
                    </p:nvCxnSpPr>
                    <p:spPr>
                      <a:xfrm flipH="1" flipV="1">
                        <a:off x="4047064" y="5120931"/>
                        <a:ext cx="374255" cy="439549"/>
                      </a:xfrm>
                      <a:prstGeom prst="straightConnector1">
                        <a:avLst/>
                      </a:prstGeom>
                      <a:ln>
                        <a:solidFill>
                          <a:srgbClr val="C00000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7216092E-2EA7-4464-A6B7-F8C9BBF63501}"/>
                          </a:ext>
                        </a:extLst>
                      </p:cNvPr>
                      <p:cNvCxnSpPr>
                        <a:cxnSpLocks/>
                        <a:stCxn id="36" idx="6"/>
                        <a:endCxn id="40" idx="1"/>
                      </p:cNvCxnSpPr>
                      <p:nvPr/>
                    </p:nvCxnSpPr>
                    <p:spPr>
                      <a:xfrm>
                        <a:off x="2023532" y="5541426"/>
                        <a:ext cx="506283" cy="366585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2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Straight Arrow Connector 45">
                        <a:extLst>
                          <a:ext uri="{FF2B5EF4-FFF2-40B4-BE49-F238E27FC236}">
                            <a16:creationId xmlns:a16="http://schemas.microsoft.com/office/drawing/2014/main" id="{5D715764-8CE2-4FCF-ACAC-0EEE23567BD5}"/>
                          </a:ext>
                        </a:extLst>
                      </p:cNvPr>
                      <p:cNvCxnSpPr>
                        <a:cxnSpLocks/>
                        <a:stCxn id="40" idx="6"/>
                        <a:endCxn id="39" idx="2"/>
                      </p:cNvCxnSpPr>
                      <p:nvPr/>
                    </p:nvCxnSpPr>
                    <p:spPr>
                      <a:xfrm>
                        <a:off x="2840565" y="6036728"/>
                        <a:ext cx="842433" cy="0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2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8BE02F52-BF20-45B8-A7AD-FE42F42FE602}"/>
                          </a:ext>
                        </a:extLst>
                      </p:cNvPr>
                      <p:cNvCxnSpPr>
                        <a:cxnSpLocks/>
                        <a:stCxn id="39" idx="7"/>
                        <a:endCxn id="37" idx="2"/>
                      </p:cNvCxnSpPr>
                      <p:nvPr/>
                    </p:nvCxnSpPr>
                    <p:spPr>
                      <a:xfrm flipV="1">
                        <a:off x="3993748" y="5560480"/>
                        <a:ext cx="427571" cy="347531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2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>
                        <a:extLst>
                          <a:ext uri="{FF2B5EF4-FFF2-40B4-BE49-F238E27FC236}">
                            <a16:creationId xmlns:a16="http://schemas.microsoft.com/office/drawing/2014/main" id="{A5AD9DA5-653F-4AA8-96CB-3F8770F4459D}"/>
                          </a:ext>
                        </a:extLst>
                      </p:cNvPr>
                      <p:cNvCxnSpPr>
                        <a:stCxn id="40" idx="0"/>
                        <a:endCxn id="38" idx="4"/>
                      </p:cNvCxnSpPr>
                      <p:nvPr/>
                    </p:nvCxnSpPr>
                    <p:spPr>
                      <a:xfrm flipV="1">
                        <a:off x="2658532" y="5257799"/>
                        <a:ext cx="796" cy="596896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2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>
                        <a:extLst>
                          <a:ext uri="{FF2B5EF4-FFF2-40B4-BE49-F238E27FC236}">
                            <a16:creationId xmlns:a16="http://schemas.microsoft.com/office/drawing/2014/main" id="{3E54BD9C-1011-43BA-8DDE-060910205C22}"/>
                          </a:ext>
                        </a:extLst>
                      </p:cNvPr>
                      <p:cNvCxnSpPr>
                        <a:cxnSpLocks/>
                        <a:stCxn id="39" idx="2"/>
                        <a:endCxn id="38" idx="4"/>
                      </p:cNvCxnSpPr>
                      <p:nvPr/>
                    </p:nvCxnSpPr>
                    <p:spPr>
                      <a:xfrm flipH="1" flipV="1">
                        <a:off x="2659328" y="5257799"/>
                        <a:ext cx="1023670" cy="778929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2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A7F2D391-AA06-467C-A6F4-6BAB7A32BF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5951" y="5035717"/>
                        <a:ext cx="448335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3/12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EA91CFDD-7046-4B59-913F-E19EF07ECA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67160" y="5815341"/>
                        <a:ext cx="44952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3/5</a:t>
                        </a:r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EC4FD8C0-E3A5-4B3C-8681-E50F115EAC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7504" y="4702511"/>
                        <a:ext cx="495337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18/23</a:t>
                        </a:r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7D6C6D30-967A-4BD9-BF72-EC182F459D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4927" y="6136591"/>
                        <a:ext cx="434256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2/8</a:t>
                        </a:r>
                      </a:p>
                    </p:txBody>
                  </p: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4636C1F1-760B-4C3C-9E1D-76F2976152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7220" y="5112463"/>
                        <a:ext cx="374255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5/5</a:t>
                        </a: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2A979AFC-D0EE-4BEF-A82C-46286AE331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5072" y="5805800"/>
                        <a:ext cx="472115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1/16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595F5CCE-B659-4A37-9288-BA7B7216A8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9629" y="5376036"/>
                        <a:ext cx="434255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1/10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BEE02110-D808-45C4-BBA3-83523B2CF11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04885" y="5986845"/>
                          <a:ext cx="1944820" cy="36189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BEE02110-D808-45C4-BBA3-83523B2CF11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04885" y="5986845"/>
                          <a:ext cx="1944820" cy="36189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678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D1589CA3-2437-4ECA-B6B2-74C28A632727}"/>
                      </a:ext>
                    </a:extLst>
                  </p:cNvPr>
                  <p:cNvCxnSpPr>
                    <a:cxnSpLocks/>
                    <a:stCxn id="39" idx="3"/>
                    <a:endCxn id="40" idx="5"/>
                  </p:cNvCxnSpPr>
                  <p:nvPr/>
                </p:nvCxnSpPr>
                <p:spPr>
                  <a:xfrm flipH="1">
                    <a:off x="6723368" y="5766337"/>
                    <a:ext cx="94906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00626D29-EABE-4066-BEDF-57245BC291CA}"/>
                      </a:ext>
                    </a:extLst>
                  </p:cNvPr>
                  <p:cNvCxnSpPr>
                    <a:cxnSpLocks/>
                    <a:stCxn id="40" idx="2"/>
                    <a:endCxn id="36" idx="5"/>
                  </p:cNvCxnSpPr>
                  <p:nvPr/>
                </p:nvCxnSpPr>
                <p:spPr>
                  <a:xfrm flipH="1" flipV="1">
                    <a:off x="5906335" y="5271035"/>
                    <a:ext cx="506283" cy="366585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1A458CF-29A6-448E-8C30-9FD1BD582D7C}"/>
                    </a:ext>
                  </a:extLst>
                </p:cNvPr>
                <p:cNvSpPr txBox="1"/>
                <p:nvPr/>
              </p:nvSpPr>
              <p:spPr>
                <a:xfrm>
                  <a:off x="6049504" y="5211060"/>
                  <a:ext cx="37931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2/5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E378CF7-AEDE-4F5B-BF46-CFDFA54A45DA}"/>
                    </a:ext>
                  </a:extLst>
                </p:cNvPr>
                <p:cNvSpPr txBox="1"/>
                <p:nvPr/>
              </p:nvSpPr>
              <p:spPr>
                <a:xfrm>
                  <a:off x="6034729" y="4830711"/>
                  <a:ext cx="4483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9/12</a:t>
                  </a:r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721A5A3E-EF1E-4B58-BF9B-B32518F632CA}"/>
                    </a:ext>
                  </a:extLst>
                </p:cNvPr>
                <p:cNvCxnSpPr>
                  <a:cxnSpLocks/>
                  <a:stCxn id="38" idx="3"/>
                  <a:endCxn id="40" idx="1"/>
                </p:cNvCxnSpPr>
                <p:nvPr/>
              </p:nvCxnSpPr>
              <p:spPr>
                <a:xfrm flipH="1">
                  <a:off x="6465934" y="4805375"/>
                  <a:ext cx="796" cy="703528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3EC4A483-ABD4-4615-B7C1-EA142D8790CF}"/>
                    </a:ext>
                  </a:extLst>
                </p:cNvPr>
                <p:cNvSpPr txBox="1"/>
                <p:nvPr/>
              </p:nvSpPr>
              <p:spPr>
                <a:xfrm>
                  <a:off x="6195000" y="5011907"/>
                  <a:ext cx="40044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1/3</a:t>
                  </a: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C3E7578-5EE8-4E81-8864-0D12B78E213A}"/>
                  </a:ext>
                </a:extLst>
              </p:cNvPr>
              <p:cNvSpPr txBox="1"/>
              <p:nvPr/>
            </p:nvSpPr>
            <p:spPr>
              <a:xfrm>
                <a:off x="6523144" y="5053991"/>
                <a:ext cx="4004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2/3</a:t>
                </a:r>
              </a:p>
            </p:txBody>
          </p:sp>
        </p:grpSp>
      </p:grpSp>
      <p:sp>
        <p:nvSpPr>
          <p:cNvPr id="105" name="Slide Number Placeholder 104">
            <a:extLst>
              <a:ext uri="{FF2B5EF4-FFF2-40B4-BE49-F238E27FC236}">
                <a16:creationId xmlns:a16="http://schemas.microsoft.com/office/drawing/2014/main" id="{9A6F2E6F-3219-4E94-8A81-61B68615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Ford-Fulkerson method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3709496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2" y="4272312"/>
                <a:ext cx="8229599" cy="2156080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is a </a:t>
                </a:r>
                <a:r>
                  <a:rPr lang="en-US" sz="1600" b="1" dirty="0"/>
                  <a:t>greedy</a:t>
                </a:r>
                <a:r>
                  <a:rPr lang="en-US" sz="1600" dirty="0"/>
                  <a:t> method that iteratively increases the value of the flow</a:t>
                </a:r>
              </a:p>
              <a:p>
                <a:r>
                  <a:rPr lang="en-US" sz="1600" dirty="0"/>
                  <a:t>start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600" dirty="0"/>
                  <a:t>for all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for each iteration, increase the flow value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/>
                  <a:t> by:</a:t>
                </a:r>
              </a:p>
              <a:p>
                <a:pPr lvl="1"/>
                <a:r>
                  <a:rPr lang="en-US" sz="1600" dirty="0"/>
                  <a:t>finding an augmenting path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:r>
                  <a:rPr lang="en-US" sz="1600" dirty="0"/>
                  <a:t>update the flow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/>
                  <a:t> along this path</a:t>
                </a:r>
              </a:p>
              <a:p>
                <a:r>
                  <a:rPr lang="en-US" sz="1600" dirty="0"/>
                  <a:t>the flow on some edges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/>
                  <a:t> may increase or decrease.</a:t>
                </a:r>
              </a:p>
              <a:p>
                <a:r>
                  <a:rPr lang="en-US" sz="1600" b="1" dirty="0"/>
                  <a:t>terminates</a:t>
                </a:r>
                <a:r>
                  <a:rPr lang="en-US" sz="1600" dirty="0"/>
                  <a:t> when the residual network has no more augmenting paths.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2" y="4272312"/>
                <a:ext cx="8229599" cy="2156080"/>
              </a:xfrm>
              <a:blipFill>
                <a:blip r:embed="rId3"/>
                <a:stretch>
                  <a:fillRect l="-296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F8AB3C78-9885-40D9-A128-ED2D8F4BD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8733" y="2365485"/>
                <a:ext cx="6163733" cy="1243142"/>
              </a:xfrm>
              <a:prstGeom prst="rect">
                <a:avLst/>
              </a:prstGeom>
            </p:spPr>
            <p:txBody>
              <a:bodyPr vert="horz" lIns="91429" tIns="45714" rIns="91429" bIns="45714" rtlCol="0">
                <a:noAutofit/>
              </a:bodyPr>
              <a:lstStyle>
                <a:lvl1pPr marL="342860" indent="-342860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863" indent="-285717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867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1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15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0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45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59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74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flow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there exists an augmenting path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augment flow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along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endParaRPr lang="en-US" sz="1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F8AB3C78-9885-40D9-A128-ED2D8F4BD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33" y="2365485"/>
                <a:ext cx="6163733" cy="1243142"/>
              </a:xfrm>
              <a:prstGeom prst="rect">
                <a:avLst/>
              </a:prstGeom>
              <a:blipFill>
                <a:blip r:embed="rId4"/>
                <a:stretch>
                  <a:fillRect l="-198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1D2ED7E-22C2-408C-B194-86C2CE7838D5}"/>
              </a:ext>
            </a:extLst>
          </p:cNvPr>
          <p:cNvSpPr txBox="1">
            <a:spLocks/>
          </p:cNvSpPr>
          <p:nvPr/>
        </p:nvSpPr>
        <p:spPr>
          <a:xfrm>
            <a:off x="457200" y="1846464"/>
            <a:ext cx="4040188" cy="516466"/>
          </a:xfrm>
          <a:prstGeom prst="rect">
            <a:avLst/>
          </a:prstGeom>
        </p:spPr>
        <p:txBody>
          <a:bodyPr vert="horz" lIns="91429" tIns="45714" rIns="91429" bIns="45714" rtlCol="0" anchor="b">
            <a:normAutofit/>
          </a:bodyPr>
          <a:lstStyle>
            <a:lvl1pPr marL="0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0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Ford-Fulkerson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11648-C1ED-4083-AE2B-4A4F18689877}"/>
              </a:ext>
            </a:extLst>
          </p:cNvPr>
          <p:cNvSpPr txBox="1"/>
          <p:nvPr/>
        </p:nvSpPr>
        <p:spPr>
          <a:xfrm>
            <a:off x="4333344" y="3429000"/>
            <a:ext cx="4353457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upon termination, returns a maximum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CB8DF-C30A-43CD-817D-F9E4B41BA848}"/>
              </a:ext>
            </a:extLst>
          </p:cNvPr>
          <p:cNvSpPr txBox="1"/>
          <p:nvPr/>
        </p:nvSpPr>
        <p:spPr>
          <a:xfrm>
            <a:off x="5920584" y="5130800"/>
            <a:ext cx="2301344" cy="3385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how to find this path?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29A95A-4085-47D9-918C-C5FABBF1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M-1016-32800_Engineerin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335854"/>
            <a:ext cx="9144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Flow Network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Edmonds-Karp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DC04C-3240-4CB6-A1BB-918E5CAC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7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Edmonds-Karp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2" y="1788144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3402" y="2974058"/>
                <a:ext cx="8229599" cy="1335475"/>
              </a:xfrm>
              <a:solidFill>
                <a:srgbClr val="00B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:r>
                  <a:rPr lang="en-US" dirty="0"/>
                  <a:t>the augmenting path must be a shortest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that has available capacity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Breadth First Search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3402" y="2974058"/>
                <a:ext cx="8229599" cy="1335475"/>
              </a:xfrm>
              <a:blipFill>
                <a:blip r:embed="rId3"/>
                <a:stretch>
                  <a:fillRect l="-1037" t="-31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9305106-1104-468C-9333-8946FC15DB2B}"/>
              </a:ext>
            </a:extLst>
          </p:cNvPr>
          <p:cNvSpPr/>
          <p:nvPr/>
        </p:nvSpPr>
        <p:spPr>
          <a:xfrm>
            <a:off x="533402" y="2390954"/>
            <a:ext cx="815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an implementation of the Ford-Fulkerson method.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C7724C-952E-44EF-9F2F-E90A20EC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90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Edmonds-Karp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2" y="1788144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3402" y="2350959"/>
                <a:ext cx="8229599" cy="4371574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7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7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7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7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7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70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)=0</m:t>
                    </m:r>
                  </m:oMath>
                </a14:m>
                <a:endParaRPr lang="en-US" sz="1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7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sz="1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exists</a:t>
                </a: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7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17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7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7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7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7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d>
                          <m:dPr>
                            <m:ctrlPr>
                              <a:rPr lang="en-US" sz="17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7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7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∈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7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7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sz="17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7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7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7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7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  <m:r>
                      <a:rPr lang="en-US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7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7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7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𝑅𝐸𝑆𝐼𝐷𝑈𝐴𝐿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𝐺𝑅𝐴𝑃𝐻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𝐺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r>
                      <a:rPr lang="en-US" sz="17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7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7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7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7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7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7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endParaRPr lang="en-US" sz="1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3402" y="2350959"/>
                <a:ext cx="8229599" cy="4371574"/>
              </a:xfrm>
              <a:blipFill>
                <a:blip r:embed="rId3"/>
                <a:stretch>
                  <a:fillRect l="-519" t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F5B761A-F701-4E79-9163-7A208ACFCEEE}"/>
              </a:ext>
            </a:extLst>
          </p:cNvPr>
          <p:cNvGrpSpPr/>
          <p:nvPr/>
        </p:nvGrpSpPr>
        <p:grpSpPr>
          <a:xfrm>
            <a:off x="1019503" y="2350960"/>
            <a:ext cx="6749832" cy="602810"/>
            <a:chOff x="1019503" y="2350959"/>
            <a:chExt cx="6749832" cy="6865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19347D-B9AF-43A3-8967-7CECD3EB1211}"/>
                </a:ext>
              </a:extLst>
            </p:cNvPr>
            <p:cNvSpPr/>
            <p:nvPr/>
          </p:nvSpPr>
          <p:spPr>
            <a:xfrm>
              <a:off x="1019503" y="2350959"/>
              <a:ext cx="3436883" cy="686531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344D8C-2B1F-4835-9CAA-E831A7F03B21}"/>
                </a:ext>
              </a:extLst>
            </p:cNvPr>
            <p:cNvSpPr txBox="1"/>
            <p:nvPr/>
          </p:nvSpPr>
          <p:spPr>
            <a:xfrm>
              <a:off x="6434521" y="2509558"/>
              <a:ext cx="133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initialization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7F1A55-0245-4754-8C03-2580BA397E15}"/>
                </a:ext>
              </a:extLst>
            </p:cNvPr>
            <p:cNvCxnSpPr/>
            <p:nvPr/>
          </p:nvCxnSpPr>
          <p:spPr>
            <a:xfrm flipH="1">
              <a:off x="4456386" y="2694224"/>
              <a:ext cx="1978135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9F9854-6DFA-4F1D-968A-30CC678D248E}"/>
              </a:ext>
            </a:extLst>
          </p:cNvPr>
          <p:cNvGrpSpPr/>
          <p:nvPr/>
        </p:nvGrpSpPr>
        <p:grpSpPr>
          <a:xfrm>
            <a:off x="1019503" y="3312445"/>
            <a:ext cx="7661019" cy="318516"/>
            <a:chOff x="1019503" y="2350961"/>
            <a:chExt cx="7661019" cy="6865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D6225D-64F7-44D2-B205-7604FF03247B}"/>
                </a:ext>
              </a:extLst>
            </p:cNvPr>
            <p:cNvSpPr/>
            <p:nvPr/>
          </p:nvSpPr>
          <p:spPr>
            <a:xfrm>
              <a:off x="1019503" y="2350961"/>
              <a:ext cx="3436883" cy="686531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431394-3AB1-4309-B4C8-85467E6E517E}"/>
                </a:ext>
              </a:extLst>
            </p:cNvPr>
            <p:cNvSpPr txBox="1"/>
            <p:nvPr/>
          </p:nvSpPr>
          <p:spPr>
            <a:xfrm>
              <a:off x="6434521" y="2350961"/>
              <a:ext cx="2246001" cy="68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termination condition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E01C2F-54B0-4726-BFC4-5924DA8B5F01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4456387" y="2694229"/>
              <a:ext cx="197813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EC7DEFC-8552-4675-B47B-EAA36783311B}"/>
              </a:ext>
            </a:extLst>
          </p:cNvPr>
          <p:cNvSpPr txBox="1"/>
          <p:nvPr/>
        </p:nvSpPr>
        <p:spPr>
          <a:xfrm>
            <a:off x="4572000" y="3597436"/>
            <a:ext cx="224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/* residual capacity */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E62966-EFFB-4B71-9C8B-DB0317539D2E}"/>
              </a:ext>
            </a:extLst>
          </p:cNvPr>
          <p:cNvGrpSpPr/>
          <p:nvPr/>
        </p:nvGrpSpPr>
        <p:grpSpPr>
          <a:xfrm>
            <a:off x="1019503" y="3966768"/>
            <a:ext cx="8049465" cy="1604299"/>
            <a:chOff x="1019503" y="2350961"/>
            <a:chExt cx="8049465" cy="6865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035522-50F6-46A0-8293-1F175AC658A5}"/>
                </a:ext>
              </a:extLst>
            </p:cNvPr>
            <p:cNvSpPr/>
            <p:nvPr/>
          </p:nvSpPr>
          <p:spPr>
            <a:xfrm>
              <a:off x="1019503" y="2350961"/>
              <a:ext cx="4111297" cy="686531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78DD3B-F531-4B24-B118-8C22E80F3C28}"/>
                </a:ext>
              </a:extLst>
            </p:cNvPr>
            <p:cNvSpPr txBox="1"/>
            <p:nvPr/>
          </p:nvSpPr>
          <p:spPr>
            <a:xfrm>
              <a:off x="6469701" y="2560530"/>
              <a:ext cx="2599267" cy="267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update the edges along the augmenting path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899AFD-B42E-4030-8FC5-42D9A2F31896}"/>
                </a:ext>
              </a:extLst>
            </p:cNvPr>
            <p:cNvCxnSpPr>
              <a:cxnSpLocks/>
              <a:stCxn id="29" idx="1"/>
              <a:endCxn id="28" idx="3"/>
            </p:cNvCxnSpPr>
            <p:nvPr/>
          </p:nvCxnSpPr>
          <p:spPr>
            <a:xfrm flipH="1">
              <a:off x="5130800" y="2694226"/>
              <a:ext cx="133890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D7CB8295-2502-43F8-981E-3E6E9EA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FAE88EE-DE70-4C2C-BB5C-CC4944C68819}"/>
              </a:ext>
            </a:extLst>
          </p:cNvPr>
          <p:cNvSpPr/>
          <p:nvPr/>
        </p:nvSpPr>
        <p:spPr>
          <a:xfrm>
            <a:off x="5037667" y="2179509"/>
            <a:ext cx="3572931" cy="8018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Edmonds-Karp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2" y="1788144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Example: iteration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4CA8B77-6C53-41FD-8B1A-373826084E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1363" y="2156443"/>
                <a:ext cx="4040189" cy="3483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vert="horz" lIns="91429" tIns="45714" rIns="91429" bIns="45714" rtlCol="0">
                <a:noAutofit/>
              </a:bodyPr>
              <a:lstStyle>
                <a:lvl1pPr marL="342860" indent="-342860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863" indent="-285717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867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1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15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0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45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59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74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)=0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exists</a:t>
                </a: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∈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𝑅𝐸𝑆𝐼𝐷𝑈𝐴𝐿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𝐺𝑅𝐴𝑃𝐻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𝐺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4CA8B77-6C53-41FD-8B1A-373826084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63" y="2156443"/>
                <a:ext cx="4040189" cy="3483632"/>
              </a:xfrm>
              <a:prstGeom prst="rect">
                <a:avLst/>
              </a:prstGeom>
              <a:blipFill>
                <a:blip r:embed="rId3"/>
                <a:stretch>
                  <a:fillRect l="-302" t="-175" b="-2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0D67191-6B98-437C-9A5A-DF395882E106}"/>
                  </a:ext>
                </a:extLst>
              </p:cNvPr>
              <p:cNvSpPr txBox="1"/>
              <p:nvPr/>
            </p:nvSpPr>
            <p:spPr>
              <a:xfrm>
                <a:off x="1280489" y="5504502"/>
                <a:ext cx="25780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0D67191-6B98-437C-9A5A-DF395882E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489" y="5504502"/>
                <a:ext cx="2578085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11FFC9-9757-4657-94B4-72C7AB51C56A}"/>
              </a:ext>
            </a:extLst>
          </p:cNvPr>
          <p:cNvGrpSpPr/>
          <p:nvPr/>
        </p:nvGrpSpPr>
        <p:grpSpPr>
          <a:xfrm>
            <a:off x="1160169" y="2333013"/>
            <a:ext cx="2609187" cy="3105389"/>
            <a:chOff x="1160169" y="2333013"/>
            <a:chExt cx="2609187" cy="310538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71FD1BB-6B62-4055-996F-C1D5A69C2AAC}"/>
                </a:ext>
              </a:extLst>
            </p:cNvPr>
            <p:cNvGrpSpPr/>
            <p:nvPr/>
          </p:nvGrpSpPr>
          <p:grpSpPr>
            <a:xfrm>
              <a:off x="1276412" y="2487574"/>
              <a:ext cx="2492944" cy="2950828"/>
              <a:chOff x="1131911" y="2131044"/>
              <a:chExt cx="2492944" cy="2950828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FA543DC-A71F-4583-A999-1FCB538A8DF2}"/>
                  </a:ext>
                </a:extLst>
              </p:cNvPr>
              <p:cNvCxnSpPr>
                <a:stCxn id="13" idx="4"/>
                <a:endCxn id="15" idx="0"/>
              </p:cNvCxnSpPr>
              <p:nvPr/>
            </p:nvCxnSpPr>
            <p:spPr>
              <a:xfrm>
                <a:off x="2235324" y="2495110"/>
                <a:ext cx="0" cy="41290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940E355-9EAE-40A4-ABB3-16ED9A709977}"/>
                  </a:ext>
                </a:extLst>
              </p:cNvPr>
              <p:cNvCxnSpPr>
                <a:stCxn id="13" idx="6"/>
                <a:endCxn id="52" idx="2"/>
              </p:cNvCxnSpPr>
              <p:nvPr/>
            </p:nvCxnSpPr>
            <p:spPr>
              <a:xfrm>
                <a:off x="2417357" y="2313077"/>
                <a:ext cx="585812" cy="35653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C8AC8FB-6EFC-4895-B860-EA497C521E99}"/>
                  </a:ext>
                </a:extLst>
              </p:cNvPr>
              <p:cNvGrpSpPr/>
              <p:nvPr/>
            </p:nvGrpSpPr>
            <p:grpSpPr>
              <a:xfrm>
                <a:off x="1131911" y="2131044"/>
                <a:ext cx="2492944" cy="2950828"/>
                <a:chOff x="1131911" y="2131044"/>
                <a:chExt cx="2492944" cy="2950828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E4517B9-BC20-45AF-BA38-14CE8ECE380C}"/>
                    </a:ext>
                  </a:extLst>
                </p:cNvPr>
                <p:cNvSpPr/>
                <p:nvPr/>
              </p:nvSpPr>
              <p:spPr>
                <a:xfrm>
                  <a:off x="2053291" y="2131044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9D74FF6-653F-40AA-8A57-CDC5203FE90F}"/>
                    </a:ext>
                  </a:extLst>
                </p:cNvPr>
                <p:cNvSpPr/>
                <p:nvPr/>
              </p:nvSpPr>
              <p:spPr>
                <a:xfrm>
                  <a:off x="2060965" y="4717806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008DE5-F60B-4771-8BC5-EEB2401B0C0B}"/>
                    </a:ext>
                  </a:extLst>
                </p:cNvPr>
                <p:cNvSpPr/>
                <p:nvPr/>
              </p:nvSpPr>
              <p:spPr>
                <a:xfrm>
                  <a:off x="2053291" y="2908015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A90F5D8-3D1E-4CD6-B656-83C26899841C}"/>
                    </a:ext>
                  </a:extLst>
                </p:cNvPr>
                <p:cNvSpPr/>
                <p:nvPr/>
              </p:nvSpPr>
              <p:spPr>
                <a:xfrm>
                  <a:off x="1131911" y="4399272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32E961E-28DD-4005-917D-BB91F878430D}"/>
                    </a:ext>
                  </a:extLst>
                </p:cNvPr>
                <p:cNvSpPr/>
                <p:nvPr/>
              </p:nvSpPr>
              <p:spPr>
                <a:xfrm>
                  <a:off x="2053291" y="3755264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EFF117B-12E0-4617-97F8-0CEA0F304E44}"/>
                    </a:ext>
                  </a:extLst>
                </p:cNvPr>
                <p:cNvSpPr/>
                <p:nvPr/>
              </p:nvSpPr>
              <p:spPr>
                <a:xfrm>
                  <a:off x="1131911" y="3436536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F777694-EF79-4822-B503-34AA94A043CB}"/>
                    </a:ext>
                  </a:extLst>
                </p:cNvPr>
                <p:cNvCxnSpPr>
                  <a:cxnSpLocks/>
                  <a:stCxn id="16" idx="6"/>
                  <a:endCxn id="14" idx="2"/>
                </p:cNvCxnSpPr>
                <p:nvPr/>
              </p:nvCxnSpPr>
              <p:spPr>
                <a:xfrm>
                  <a:off x="1495977" y="4581305"/>
                  <a:ext cx="564988" cy="318534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D97B3CE-F55E-419F-8BE2-23BDE36CDC61}"/>
                    </a:ext>
                  </a:extLst>
                </p:cNvPr>
                <p:cNvSpPr/>
                <p:nvPr/>
              </p:nvSpPr>
              <p:spPr>
                <a:xfrm>
                  <a:off x="3003169" y="3429000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C5B2B35-510C-41C3-B8B1-CACADE5BB32B}"/>
                    </a:ext>
                  </a:extLst>
                </p:cNvPr>
                <p:cNvSpPr/>
                <p:nvPr/>
              </p:nvSpPr>
              <p:spPr>
                <a:xfrm>
                  <a:off x="3003169" y="2487574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8BF1149E-6BB0-4C34-82CD-548ABCD497F3}"/>
                    </a:ext>
                  </a:extLst>
                </p:cNvPr>
                <p:cNvCxnSpPr>
                  <a:cxnSpLocks/>
                  <a:stCxn id="15" idx="4"/>
                  <a:endCxn id="17" idx="0"/>
                </p:cNvCxnSpPr>
                <p:nvPr/>
              </p:nvCxnSpPr>
              <p:spPr>
                <a:xfrm>
                  <a:off x="2235324" y="3272081"/>
                  <a:ext cx="0" cy="483183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F64192BC-A308-4A0D-AF03-A2C87283D7BE}"/>
                    </a:ext>
                  </a:extLst>
                </p:cNvPr>
                <p:cNvCxnSpPr>
                  <a:cxnSpLocks/>
                  <a:stCxn id="17" idx="4"/>
                  <a:endCxn id="14" idx="0"/>
                </p:cNvCxnSpPr>
                <p:nvPr/>
              </p:nvCxnSpPr>
              <p:spPr>
                <a:xfrm>
                  <a:off x="2235324" y="4119330"/>
                  <a:ext cx="7674" cy="598476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463B3A9-CEEE-4863-B165-9DF89CCFC788}"/>
                    </a:ext>
                  </a:extLst>
                </p:cNvPr>
                <p:cNvCxnSpPr>
                  <a:cxnSpLocks/>
                  <a:stCxn id="15" idx="2"/>
                  <a:endCxn id="18" idx="0"/>
                </p:cNvCxnSpPr>
                <p:nvPr/>
              </p:nvCxnSpPr>
              <p:spPr>
                <a:xfrm flipH="1">
                  <a:off x="1313944" y="3090048"/>
                  <a:ext cx="739347" cy="346488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11A7465-9C1C-4F8C-9DB7-B43BD5769FCF}"/>
                    </a:ext>
                  </a:extLst>
                </p:cNvPr>
                <p:cNvCxnSpPr>
                  <a:stCxn id="18" idx="4"/>
                  <a:endCxn id="16" idx="0"/>
                </p:cNvCxnSpPr>
                <p:nvPr/>
              </p:nvCxnSpPr>
              <p:spPr>
                <a:xfrm>
                  <a:off x="1313944" y="3800602"/>
                  <a:ext cx="0" cy="59867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5C810364-E762-44AA-B96C-B822E014BCCA}"/>
                    </a:ext>
                  </a:extLst>
                </p:cNvPr>
                <p:cNvCxnSpPr>
                  <a:stCxn id="52" idx="4"/>
                  <a:endCxn id="51" idx="0"/>
                </p:cNvCxnSpPr>
                <p:nvPr/>
              </p:nvCxnSpPr>
              <p:spPr>
                <a:xfrm>
                  <a:off x="3185202" y="2851640"/>
                  <a:ext cx="0" cy="57736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38DFFB6-F351-4911-AFB5-779E8D06583D}"/>
                    </a:ext>
                  </a:extLst>
                </p:cNvPr>
                <p:cNvCxnSpPr>
                  <a:stCxn id="51" idx="2"/>
                  <a:endCxn id="17" idx="6"/>
                </p:cNvCxnSpPr>
                <p:nvPr/>
              </p:nvCxnSpPr>
              <p:spPr>
                <a:xfrm flipH="1">
                  <a:off x="2417357" y="3611033"/>
                  <a:ext cx="585812" cy="326264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8AEA6F0-3268-4A73-8405-AE469E7E5773}"/>
                    </a:ext>
                  </a:extLst>
                </p:cNvPr>
                <p:cNvSpPr txBox="1"/>
                <p:nvPr/>
              </p:nvSpPr>
              <p:spPr>
                <a:xfrm>
                  <a:off x="2225898" y="2500944"/>
                  <a:ext cx="5020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7F23551-A1D0-46A0-97E3-BCA53C8FCAFD}"/>
                    </a:ext>
                  </a:extLst>
                </p:cNvPr>
                <p:cNvSpPr txBox="1"/>
                <p:nvPr/>
              </p:nvSpPr>
              <p:spPr>
                <a:xfrm>
                  <a:off x="2213953" y="3303256"/>
                  <a:ext cx="4392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04A4A4C-D6E7-4892-9445-979BB2955AF6}"/>
                    </a:ext>
                  </a:extLst>
                </p:cNvPr>
                <p:cNvSpPr txBox="1"/>
                <p:nvPr/>
              </p:nvSpPr>
              <p:spPr>
                <a:xfrm>
                  <a:off x="2206054" y="4255831"/>
                  <a:ext cx="4637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2A19483-A27F-4A70-97B4-6028E1EE9994}"/>
                    </a:ext>
                  </a:extLst>
                </p:cNvPr>
                <p:cNvSpPr txBox="1"/>
                <p:nvPr/>
              </p:nvSpPr>
              <p:spPr>
                <a:xfrm>
                  <a:off x="1596093" y="2931424"/>
                  <a:ext cx="464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359533E-89C2-4B25-BF18-F352926859C7}"/>
                    </a:ext>
                  </a:extLst>
                </p:cNvPr>
                <p:cNvSpPr txBox="1"/>
                <p:nvPr/>
              </p:nvSpPr>
              <p:spPr>
                <a:xfrm>
                  <a:off x="1340720" y="3893815"/>
                  <a:ext cx="463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C80D5BD-DFA9-4D0E-A606-260ACFB04314}"/>
                    </a:ext>
                  </a:extLst>
                </p:cNvPr>
                <p:cNvSpPr txBox="1"/>
                <p:nvPr/>
              </p:nvSpPr>
              <p:spPr>
                <a:xfrm>
                  <a:off x="1612197" y="4422720"/>
                  <a:ext cx="4637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C3214CD-4C1A-4BB8-B0E5-7A7406A9E11C}"/>
                    </a:ext>
                  </a:extLst>
                </p:cNvPr>
                <p:cNvSpPr txBox="1"/>
                <p:nvPr/>
              </p:nvSpPr>
              <p:spPr>
                <a:xfrm>
                  <a:off x="2645954" y="2200013"/>
                  <a:ext cx="4630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AE7C376-FEF5-4DBA-B90D-B136CAB1BC5B}"/>
                    </a:ext>
                  </a:extLst>
                </p:cNvPr>
                <p:cNvSpPr txBox="1"/>
                <p:nvPr/>
              </p:nvSpPr>
              <p:spPr>
                <a:xfrm>
                  <a:off x="3185201" y="2920669"/>
                  <a:ext cx="4396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45FF11B-E41E-4024-801C-FAD58B3F6603}"/>
                    </a:ext>
                  </a:extLst>
                </p:cNvPr>
                <p:cNvSpPr txBox="1"/>
                <p:nvPr/>
              </p:nvSpPr>
              <p:spPr>
                <a:xfrm>
                  <a:off x="2515130" y="3450760"/>
                  <a:ext cx="439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629475-B321-44A7-A381-5D19AC1EAAD2}"/>
                    </a:ext>
                  </a:extLst>
                </p:cNvPr>
                <p:cNvSpPr txBox="1"/>
                <p:nvPr/>
              </p:nvSpPr>
              <p:spPr>
                <a:xfrm>
                  <a:off x="1160169" y="2333013"/>
                  <a:ext cx="5569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16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629475-B321-44A7-A381-5D19AC1EA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69" y="2333013"/>
                  <a:ext cx="556911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" name="Slide Number Placeholder 102">
            <a:extLst>
              <a:ext uri="{FF2B5EF4-FFF2-40B4-BE49-F238E27FC236}">
                <a16:creationId xmlns:a16="http://schemas.microsoft.com/office/drawing/2014/main" id="{3E19B780-9CCD-405B-B7B4-9EF00201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/>
      <p:bldP spid="1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FAE88EE-DE70-4C2C-BB5C-CC4944C68819}"/>
              </a:ext>
            </a:extLst>
          </p:cNvPr>
          <p:cNvSpPr/>
          <p:nvPr/>
        </p:nvSpPr>
        <p:spPr>
          <a:xfrm>
            <a:off x="5119444" y="3322353"/>
            <a:ext cx="3572931" cy="166955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Edmonds-Karp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2" y="1788144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Example: iteration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4CA8B77-6C53-41FD-8B1A-373826084E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6409" y="2304610"/>
                <a:ext cx="4040189" cy="3483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vert="horz" lIns="91429" tIns="45714" rIns="91429" bIns="45714" rtlCol="0">
                <a:noAutofit/>
              </a:bodyPr>
              <a:lstStyle>
                <a:lvl1pPr marL="342860" indent="-342860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863" indent="-285717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867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1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15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0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45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59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74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)=0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exists</a:t>
                </a: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∈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𝑅𝐸𝑆𝐼𝐷𝑈𝐴𝐿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𝐺𝑅𝐴𝑃𝐻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𝐺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4CA8B77-6C53-41FD-8B1A-373826084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409" y="2304610"/>
                <a:ext cx="4040189" cy="3483632"/>
              </a:xfrm>
              <a:prstGeom prst="rect">
                <a:avLst/>
              </a:prstGeom>
              <a:blipFill>
                <a:blip r:embed="rId3"/>
                <a:stretch>
                  <a:fillRect l="-452" t="-175" b="-2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0D67191-6B98-437C-9A5A-DF395882E106}"/>
                  </a:ext>
                </a:extLst>
              </p:cNvPr>
              <p:cNvSpPr txBox="1"/>
              <p:nvPr/>
            </p:nvSpPr>
            <p:spPr>
              <a:xfrm>
                <a:off x="1280489" y="5467120"/>
                <a:ext cx="2578085" cy="1186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=0+1=1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=0+1=1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=0+1=1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0D67191-6B98-437C-9A5A-DF395882E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489" y="5467120"/>
                <a:ext cx="2578085" cy="118680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4591416-0D37-4119-A393-C3EFF3DDD741}"/>
              </a:ext>
            </a:extLst>
          </p:cNvPr>
          <p:cNvGrpSpPr/>
          <p:nvPr/>
        </p:nvGrpSpPr>
        <p:grpSpPr>
          <a:xfrm>
            <a:off x="1160169" y="2333013"/>
            <a:ext cx="2609187" cy="3105389"/>
            <a:chOff x="1160169" y="2333013"/>
            <a:chExt cx="2609187" cy="310538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71FD1BB-6B62-4055-996F-C1D5A69C2AAC}"/>
                </a:ext>
              </a:extLst>
            </p:cNvPr>
            <p:cNvGrpSpPr/>
            <p:nvPr/>
          </p:nvGrpSpPr>
          <p:grpSpPr>
            <a:xfrm>
              <a:off x="1276412" y="2487574"/>
              <a:ext cx="2492944" cy="2950828"/>
              <a:chOff x="1131911" y="2131044"/>
              <a:chExt cx="2492944" cy="2950828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FA543DC-A71F-4583-A999-1FCB538A8DF2}"/>
                  </a:ext>
                </a:extLst>
              </p:cNvPr>
              <p:cNvCxnSpPr>
                <a:stCxn id="13" idx="4"/>
                <a:endCxn id="15" idx="0"/>
              </p:cNvCxnSpPr>
              <p:nvPr/>
            </p:nvCxnSpPr>
            <p:spPr>
              <a:xfrm>
                <a:off x="2235324" y="2495110"/>
                <a:ext cx="0" cy="412905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940E355-9EAE-40A4-ABB3-16ED9A709977}"/>
                  </a:ext>
                </a:extLst>
              </p:cNvPr>
              <p:cNvCxnSpPr>
                <a:stCxn id="13" idx="6"/>
                <a:endCxn id="52" idx="2"/>
              </p:cNvCxnSpPr>
              <p:nvPr/>
            </p:nvCxnSpPr>
            <p:spPr>
              <a:xfrm>
                <a:off x="2417357" y="2313077"/>
                <a:ext cx="585812" cy="35653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C8AC8FB-6EFC-4895-B860-EA497C521E99}"/>
                  </a:ext>
                </a:extLst>
              </p:cNvPr>
              <p:cNvGrpSpPr/>
              <p:nvPr/>
            </p:nvGrpSpPr>
            <p:grpSpPr>
              <a:xfrm>
                <a:off x="1131911" y="2131044"/>
                <a:ext cx="2492944" cy="2950828"/>
                <a:chOff x="1131911" y="2131044"/>
                <a:chExt cx="2492944" cy="2950828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E4517B9-BC20-45AF-BA38-14CE8ECE380C}"/>
                    </a:ext>
                  </a:extLst>
                </p:cNvPr>
                <p:cNvSpPr/>
                <p:nvPr/>
              </p:nvSpPr>
              <p:spPr>
                <a:xfrm>
                  <a:off x="2053291" y="2131044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9D74FF6-653F-40AA-8A57-CDC5203FE90F}"/>
                    </a:ext>
                  </a:extLst>
                </p:cNvPr>
                <p:cNvSpPr/>
                <p:nvPr/>
              </p:nvSpPr>
              <p:spPr>
                <a:xfrm>
                  <a:off x="2060965" y="4717806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008DE5-F60B-4771-8BC5-EEB2401B0C0B}"/>
                    </a:ext>
                  </a:extLst>
                </p:cNvPr>
                <p:cNvSpPr/>
                <p:nvPr/>
              </p:nvSpPr>
              <p:spPr>
                <a:xfrm>
                  <a:off x="2053291" y="2908015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A90F5D8-3D1E-4CD6-B656-83C26899841C}"/>
                    </a:ext>
                  </a:extLst>
                </p:cNvPr>
                <p:cNvSpPr/>
                <p:nvPr/>
              </p:nvSpPr>
              <p:spPr>
                <a:xfrm>
                  <a:off x="1131911" y="4399272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32E961E-28DD-4005-917D-BB91F878430D}"/>
                    </a:ext>
                  </a:extLst>
                </p:cNvPr>
                <p:cNvSpPr/>
                <p:nvPr/>
              </p:nvSpPr>
              <p:spPr>
                <a:xfrm>
                  <a:off x="2053291" y="3755264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EFF117B-12E0-4617-97F8-0CEA0F304E44}"/>
                    </a:ext>
                  </a:extLst>
                </p:cNvPr>
                <p:cNvSpPr/>
                <p:nvPr/>
              </p:nvSpPr>
              <p:spPr>
                <a:xfrm>
                  <a:off x="1131911" y="3436536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F777694-EF79-4822-B503-34AA94A043CB}"/>
                    </a:ext>
                  </a:extLst>
                </p:cNvPr>
                <p:cNvCxnSpPr>
                  <a:cxnSpLocks/>
                  <a:stCxn id="16" idx="6"/>
                  <a:endCxn id="14" idx="2"/>
                </p:cNvCxnSpPr>
                <p:nvPr/>
              </p:nvCxnSpPr>
              <p:spPr>
                <a:xfrm>
                  <a:off x="1495977" y="4581305"/>
                  <a:ext cx="564988" cy="318534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D97B3CE-F55E-419F-8BE2-23BDE36CDC61}"/>
                    </a:ext>
                  </a:extLst>
                </p:cNvPr>
                <p:cNvSpPr/>
                <p:nvPr/>
              </p:nvSpPr>
              <p:spPr>
                <a:xfrm>
                  <a:off x="3003169" y="3429000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C5B2B35-510C-41C3-B8B1-CACADE5BB32B}"/>
                    </a:ext>
                  </a:extLst>
                </p:cNvPr>
                <p:cNvSpPr/>
                <p:nvPr/>
              </p:nvSpPr>
              <p:spPr>
                <a:xfrm>
                  <a:off x="3003169" y="2487574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8BF1149E-6BB0-4C34-82CD-548ABCD497F3}"/>
                    </a:ext>
                  </a:extLst>
                </p:cNvPr>
                <p:cNvCxnSpPr>
                  <a:cxnSpLocks/>
                  <a:stCxn id="15" idx="4"/>
                  <a:endCxn id="17" idx="0"/>
                </p:cNvCxnSpPr>
                <p:nvPr/>
              </p:nvCxnSpPr>
              <p:spPr>
                <a:xfrm>
                  <a:off x="2235324" y="3272081"/>
                  <a:ext cx="0" cy="483183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F64192BC-A308-4A0D-AF03-A2C87283D7BE}"/>
                    </a:ext>
                  </a:extLst>
                </p:cNvPr>
                <p:cNvCxnSpPr>
                  <a:cxnSpLocks/>
                  <a:stCxn id="17" idx="4"/>
                  <a:endCxn id="14" idx="0"/>
                </p:cNvCxnSpPr>
                <p:nvPr/>
              </p:nvCxnSpPr>
              <p:spPr>
                <a:xfrm>
                  <a:off x="2235324" y="4119330"/>
                  <a:ext cx="7674" cy="598476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463B3A9-CEEE-4863-B165-9DF89CCFC788}"/>
                    </a:ext>
                  </a:extLst>
                </p:cNvPr>
                <p:cNvCxnSpPr>
                  <a:cxnSpLocks/>
                  <a:stCxn id="15" idx="2"/>
                  <a:endCxn id="18" idx="0"/>
                </p:cNvCxnSpPr>
                <p:nvPr/>
              </p:nvCxnSpPr>
              <p:spPr>
                <a:xfrm flipH="1">
                  <a:off x="1313944" y="3090048"/>
                  <a:ext cx="739347" cy="346488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11A7465-9C1C-4F8C-9DB7-B43BD5769FCF}"/>
                    </a:ext>
                  </a:extLst>
                </p:cNvPr>
                <p:cNvCxnSpPr>
                  <a:stCxn id="18" idx="4"/>
                  <a:endCxn id="16" idx="0"/>
                </p:cNvCxnSpPr>
                <p:nvPr/>
              </p:nvCxnSpPr>
              <p:spPr>
                <a:xfrm>
                  <a:off x="1313944" y="3800602"/>
                  <a:ext cx="0" cy="59867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5C810364-E762-44AA-B96C-B822E014BCCA}"/>
                    </a:ext>
                  </a:extLst>
                </p:cNvPr>
                <p:cNvCxnSpPr>
                  <a:stCxn id="52" idx="4"/>
                  <a:endCxn id="51" idx="0"/>
                </p:cNvCxnSpPr>
                <p:nvPr/>
              </p:nvCxnSpPr>
              <p:spPr>
                <a:xfrm>
                  <a:off x="3185202" y="2851640"/>
                  <a:ext cx="0" cy="57736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38DFFB6-F351-4911-AFB5-779E8D06583D}"/>
                    </a:ext>
                  </a:extLst>
                </p:cNvPr>
                <p:cNvCxnSpPr>
                  <a:stCxn id="51" idx="2"/>
                  <a:endCxn id="17" idx="6"/>
                </p:cNvCxnSpPr>
                <p:nvPr/>
              </p:nvCxnSpPr>
              <p:spPr>
                <a:xfrm flipH="1">
                  <a:off x="2417357" y="3611033"/>
                  <a:ext cx="585812" cy="326264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8AEA6F0-3268-4A73-8405-AE469E7E5773}"/>
                    </a:ext>
                  </a:extLst>
                </p:cNvPr>
                <p:cNvSpPr txBox="1"/>
                <p:nvPr/>
              </p:nvSpPr>
              <p:spPr>
                <a:xfrm>
                  <a:off x="2225898" y="2500944"/>
                  <a:ext cx="5020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1/1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7F23551-A1D0-46A0-97E3-BCA53C8FCAFD}"/>
                    </a:ext>
                  </a:extLst>
                </p:cNvPr>
                <p:cNvSpPr txBox="1"/>
                <p:nvPr/>
              </p:nvSpPr>
              <p:spPr>
                <a:xfrm>
                  <a:off x="2213953" y="3303256"/>
                  <a:ext cx="4392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1/1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04A4A4C-D6E7-4892-9445-979BB2955AF6}"/>
                    </a:ext>
                  </a:extLst>
                </p:cNvPr>
                <p:cNvSpPr txBox="1"/>
                <p:nvPr/>
              </p:nvSpPr>
              <p:spPr>
                <a:xfrm>
                  <a:off x="2206054" y="4255831"/>
                  <a:ext cx="4637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1/1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2A19483-A27F-4A70-97B4-6028E1EE9994}"/>
                    </a:ext>
                  </a:extLst>
                </p:cNvPr>
                <p:cNvSpPr txBox="1"/>
                <p:nvPr/>
              </p:nvSpPr>
              <p:spPr>
                <a:xfrm>
                  <a:off x="1596093" y="2931424"/>
                  <a:ext cx="464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359533E-89C2-4B25-BF18-F352926859C7}"/>
                    </a:ext>
                  </a:extLst>
                </p:cNvPr>
                <p:cNvSpPr txBox="1"/>
                <p:nvPr/>
              </p:nvSpPr>
              <p:spPr>
                <a:xfrm>
                  <a:off x="1340720" y="3893815"/>
                  <a:ext cx="463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C80D5BD-DFA9-4D0E-A606-260ACFB04314}"/>
                    </a:ext>
                  </a:extLst>
                </p:cNvPr>
                <p:cNvSpPr txBox="1"/>
                <p:nvPr/>
              </p:nvSpPr>
              <p:spPr>
                <a:xfrm>
                  <a:off x="1612197" y="4422720"/>
                  <a:ext cx="4637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C3214CD-4C1A-4BB8-B0E5-7A7406A9E11C}"/>
                    </a:ext>
                  </a:extLst>
                </p:cNvPr>
                <p:cNvSpPr txBox="1"/>
                <p:nvPr/>
              </p:nvSpPr>
              <p:spPr>
                <a:xfrm>
                  <a:off x="2645954" y="2200013"/>
                  <a:ext cx="4630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AE7C376-FEF5-4DBA-B90D-B136CAB1BC5B}"/>
                    </a:ext>
                  </a:extLst>
                </p:cNvPr>
                <p:cNvSpPr txBox="1"/>
                <p:nvPr/>
              </p:nvSpPr>
              <p:spPr>
                <a:xfrm>
                  <a:off x="3185201" y="2920669"/>
                  <a:ext cx="4396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45FF11B-E41E-4024-801C-FAD58B3F6603}"/>
                    </a:ext>
                  </a:extLst>
                </p:cNvPr>
                <p:cNvSpPr txBox="1"/>
                <p:nvPr/>
              </p:nvSpPr>
              <p:spPr>
                <a:xfrm>
                  <a:off x="2515130" y="3450760"/>
                  <a:ext cx="439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C90F086-AEEE-4F79-BEB8-80BE23CB8186}"/>
                    </a:ext>
                  </a:extLst>
                </p:cNvPr>
                <p:cNvSpPr txBox="1"/>
                <p:nvPr/>
              </p:nvSpPr>
              <p:spPr>
                <a:xfrm>
                  <a:off x="1160169" y="2333013"/>
                  <a:ext cx="5569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16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C90F086-AEEE-4F79-BEB8-80BE23CB8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69" y="2333013"/>
                  <a:ext cx="556911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8FCE-D8C6-4807-A740-B07CC6F6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/>
      <p:bldP spid="10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FAE88EE-DE70-4C2C-BB5C-CC4944C68819}"/>
              </a:ext>
            </a:extLst>
          </p:cNvPr>
          <p:cNvSpPr/>
          <p:nvPr/>
        </p:nvSpPr>
        <p:spPr>
          <a:xfrm>
            <a:off x="5113869" y="4797864"/>
            <a:ext cx="3572931" cy="59847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Edmonds-Karp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2" y="1788144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Example: iteration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4CA8B77-6C53-41FD-8B1A-373826084E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11" y="2128386"/>
                <a:ext cx="4040189" cy="3483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vert="horz" lIns="91429" tIns="45714" rIns="91429" bIns="45714" rtlCol="0">
                <a:noAutofit/>
              </a:bodyPr>
              <a:lstStyle>
                <a:lvl1pPr marL="342860" indent="-342860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863" indent="-285717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867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1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15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0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45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59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74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)=0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exists</a:t>
                </a: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∈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𝑅𝐸𝑆𝐼𝐷𝑈𝐴𝐿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𝐺𝑅𝐴𝑃𝐻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𝐺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4CA8B77-6C53-41FD-8B1A-373826084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11" y="2128386"/>
                <a:ext cx="4040189" cy="3483632"/>
              </a:xfrm>
              <a:prstGeom prst="rect">
                <a:avLst/>
              </a:prstGeom>
              <a:blipFill>
                <a:blip r:embed="rId3"/>
                <a:stretch>
                  <a:fillRect l="-302" t="-175" b="-2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B4959A3-B855-4E9A-9EC7-55DF3DC47B85}"/>
              </a:ext>
            </a:extLst>
          </p:cNvPr>
          <p:cNvGrpSpPr/>
          <p:nvPr/>
        </p:nvGrpSpPr>
        <p:grpSpPr>
          <a:xfrm>
            <a:off x="1160169" y="2333013"/>
            <a:ext cx="2609187" cy="3105389"/>
            <a:chOff x="1160169" y="2333013"/>
            <a:chExt cx="2609187" cy="310538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71FD1BB-6B62-4055-996F-C1D5A69C2AAC}"/>
                </a:ext>
              </a:extLst>
            </p:cNvPr>
            <p:cNvGrpSpPr/>
            <p:nvPr/>
          </p:nvGrpSpPr>
          <p:grpSpPr>
            <a:xfrm>
              <a:off x="1276412" y="2487574"/>
              <a:ext cx="2492944" cy="2950828"/>
              <a:chOff x="1131911" y="2131044"/>
              <a:chExt cx="2492944" cy="2950828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FA543DC-A71F-4583-A999-1FCB538A8DF2}"/>
                  </a:ext>
                </a:extLst>
              </p:cNvPr>
              <p:cNvCxnSpPr>
                <a:cxnSpLocks/>
                <a:stCxn id="15" idx="0"/>
                <a:endCxn id="13" idx="4"/>
              </p:cNvCxnSpPr>
              <p:nvPr/>
            </p:nvCxnSpPr>
            <p:spPr>
              <a:xfrm flipV="1">
                <a:off x="2235324" y="2495110"/>
                <a:ext cx="0" cy="412905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940E355-9EAE-40A4-ABB3-16ED9A709977}"/>
                  </a:ext>
                </a:extLst>
              </p:cNvPr>
              <p:cNvCxnSpPr>
                <a:stCxn id="13" idx="6"/>
                <a:endCxn id="52" idx="2"/>
              </p:cNvCxnSpPr>
              <p:nvPr/>
            </p:nvCxnSpPr>
            <p:spPr>
              <a:xfrm>
                <a:off x="2417357" y="2313077"/>
                <a:ext cx="585812" cy="3565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C8AC8FB-6EFC-4895-B860-EA497C521E99}"/>
                  </a:ext>
                </a:extLst>
              </p:cNvPr>
              <p:cNvGrpSpPr/>
              <p:nvPr/>
            </p:nvGrpSpPr>
            <p:grpSpPr>
              <a:xfrm>
                <a:off x="1131911" y="2131044"/>
                <a:ext cx="2492944" cy="2950828"/>
                <a:chOff x="1131911" y="2131044"/>
                <a:chExt cx="2492944" cy="2950828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E4517B9-BC20-45AF-BA38-14CE8ECE380C}"/>
                    </a:ext>
                  </a:extLst>
                </p:cNvPr>
                <p:cNvSpPr/>
                <p:nvPr/>
              </p:nvSpPr>
              <p:spPr>
                <a:xfrm>
                  <a:off x="2053291" y="2131044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9D74FF6-653F-40AA-8A57-CDC5203FE90F}"/>
                    </a:ext>
                  </a:extLst>
                </p:cNvPr>
                <p:cNvSpPr/>
                <p:nvPr/>
              </p:nvSpPr>
              <p:spPr>
                <a:xfrm>
                  <a:off x="2060965" y="4717806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008DE5-F60B-4771-8BC5-EEB2401B0C0B}"/>
                    </a:ext>
                  </a:extLst>
                </p:cNvPr>
                <p:cNvSpPr/>
                <p:nvPr/>
              </p:nvSpPr>
              <p:spPr>
                <a:xfrm>
                  <a:off x="2053291" y="2908015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A90F5D8-3D1E-4CD6-B656-83C26899841C}"/>
                    </a:ext>
                  </a:extLst>
                </p:cNvPr>
                <p:cNvSpPr/>
                <p:nvPr/>
              </p:nvSpPr>
              <p:spPr>
                <a:xfrm>
                  <a:off x="1131911" y="4399272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32E961E-28DD-4005-917D-BB91F878430D}"/>
                    </a:ext>
                  </a:extLst>
                </p:cNvPr>
                <p:cNvSpPr/>
                <p:nvPr/>
              </p:nvSpPr>
              <p:spPr>
                <a:xfrm>
                  <a:off x="2053291" y="3755264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EFF117B-12E0-4617-97F8-0CEA0F304E44}"/>
                    </a:ext>
                  </a:extLst>
                </p:cNvPr>
                <p:cNvSpPr/>
                <p:nvPr/>
              </p:nvSpPr>
              <p:spPr>
                <a:xfrm>
                  <a:off x="1131911" y="3436536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F777694-EF79-4822-B503-34AA94A043CB}"/>
                    </a:ext>
                  </a:extLst>
                </p:cNvPr>
                <p:cNvCxnSpPr>
                  <a:cxnSpLocks/>
                  <a:stCxn id="16" idx="6"/>
                  <a:endCxn id="14" idx="2"/>
                </p:cNvCxnSpPr>
                <p:nvPr/>
              </p:nvCxnSpPr>
              <p:spPr>
                <a:xfrm>
                  <a:off x="1495977" y="4581305"/>
                  <a:ext cx="564988" cy="318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D97B3CE-F55E-419F-8BE2-23BDE36CDC61}"/>
                    </a:ext>
                  </a:extLst>
                </p:cNvPr>
                <p:cNvSpPr/>
                <p:nvPr/>
              </p:nvSpPr>
              <p:spPr>
                <a:xfrm>
                  <a:off x="3003169" y="3429000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C5B2B35-510C-41C3-B8B1-CACADE5BB32B}"/>
                    </a:ext>
                  </a:extLst>
                </p:cNvPr>
                <p:cNvSpPr/>
                <p:nvPr/>
              </p:nvSpPr>
              <p:spPr>
                <a:xfrm>
                  <a:off x="3003169" y="2487574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8BF1149E-6BB0-4C34-82CD-548ABCD497F3}"/>
                    </a:ext>
                  </a:extLst>
                </p:cNvPr>
                <p:cNvCxnSpPr>
                  <a:cxnSpLocks/>
                  <a:stCxn id="17" idx="0"/>
                  <a:endCxn id="15" idx="4"/>
                </p:cNvCxnSpPr>
                <p:nvPr/>
              </p:nvCxnSpPr>
              <p:spPr>
                <a:xfrm flipV="1">
                  <a:off x="2235324" y="3272081"/>
                  <a:ext cx="0" cy="483183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F64192BC-A308-4A0D-AF03-A2C87283D7BE}"/>
                    </a:ext>
                  </a:extLst>
                </p:cNvPr>
                <p:cNvCxnSpPr>
                  <a:cxnSpLocks/>
                  <a:stCxn id="14" idx="0"/>
                  <a:endCxn id="17" idx="4"/>
                </p:cNvCxnSpPr>
                <p:nvPr/>
              </p:nvCxnSpPr>
              <p:spPr>
                <a:xfrm flipH="1" flipV="1">
                  <a:off x="2235324" y="4119330"/>
                  <a:ext cx="7674" cy="598476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463B3A9-CEEE-4863-B165-9DF89CCFC788}"/>
                    </a:ext>
                  </a:extLst>
                </p:cNvPr>
                <p:cNvCxnSpPr>
                  <a:cxnSpLocks/>
                  <a:stCxn id="15" idx="2"/>
                  <a:endCxn id="18" idx="0"/>
                </p:cNvCxnSpPr>
                <p:nvPr/>
              </p:nvCxnSpPr>
              <p:spPr>
                <a:xfrm flipH="1">
                  <a:off x="1313944" y="3090048"/>
                  <a:ext cx="739347" cy="346488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11A7465-9C1C-4F8C-9DB7-B43BD5769FCF}"/>
                    </a:ext>
                  </a:extLst>
                </p:cNvPr>
                <p:cNvCxnSpPr>
                  <a:stCxn id="18" idx="4"/>
                  <a:endCxn id="16" idx="0"/>
                </p:cNvCxnSpPr>
                <p:nvPr/>
              </p:nvCxnSpPr>
              <p:spPr>
                <a:xfrm>
                  <a:off x="1313944" y="3800602"/>
                  <a:ext cx="0" cy="59867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5C810364-E762-44AA-B96C-B822E014BCCA}"/>
                    </a:ext>
                  </a:extLst>
                </p:cNvPr>
                <p:cNvCxnSpPr>
                  <a:stCxn id="52" idx="4"/>
                  <a:endCxn id="51" idx="0"/>
                </p:cNvCxnSpPr>
                <p:nvPr/>
              </p:nvCxnSpPr>
              <p:spPr>
                <a:xfrm>
                  <a:off x="3185202" y="2851640"/>
                  <a:ext cx="0" cy="57736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38DFFB6-F351-4911-AFB5-779E8D06583D}"/>
                    </a:ext>
                  </a:extLst>
                </p:cNvPr>
                <p:cNvCxnSpPr>
                  <a:stCxn id="51" idx="2"/>
                  <a:endCxn id="17" idx="6"/>
                </p:cNvCxnSpPr>
                <p:nvPr/>
              </p:nvCxnSpPr>
              <p:spPr>
                <a:xfrm flipH="1">
                  <a:off x="2417357" y="3611033"/>
                  <a:ext cx="585812" cy="32626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8AEA6F0-3268-4A73-8405-AE469E7E5773}"/>
                    </a:ext>
                  </a:extLst>
                </p:cNvPr>
                <p:cNvSpPr txBox="1"/>
                <p:nvPr/>
              </p:nvSpPr>
              <p:spPr>
                <a:xfrm>
                  <a:off x="2225898" y="2500944"/>
                  <a:ext cx="5020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7F23551-A1D0-46A0-97E3-BCA53C8FCAFD}"/>
                    </a:ext>
                  </a:extLst>
                </p:cNvPr>
                <p:cNvSpPr txBox="1"/>
                <p:nvPr/>
              </p:nvSpPr>
              <p:spPr>
                <a:xfrm>
                  <a:off x="2213953" y="3303256"/>
                  <a:ext cx="4392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04A4A4C-D6E7-4892-9445-979BB2955AF6}"/>
                    </a:ext>
                  </a:extLst>
                </p:cNvPr>
                <p:cNvSpPr txBox="1"/>
                <p:nvPr/>
              </p:nvSpPr>
              <p:spPr>
                <a:xfrm>
                  <a:off x="2206054" y="4255831"/>
                  <a:ext cx="4637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2A19483-A27F-4A70-97B4-6028E1EE9994}"/>
                    </a:ext>
                  </a:extLst>
                </p:cNvPr>
                <p:cNvSpPr txBox="1"/>
                <p:nvPr/>
              </p:nvSpPr>
              <p:spPr>
                <a:xfrm>
                  <a:off x="1596093" y="2931424"/>
                  <a:ext cx="464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359533E-89C2-4B25-BF18-F352926859C7}"/>
                    </a:ext>
                  </a:extLst>
                </p:cNvPr>
                <p:cNvSpPr txBox="1"/>
                <p:nvPr/>
              </p:nvSpPr>
              <p:spPr>
                <a:xfrm>
                  <a:off x="1340720" y="3893815"/>
                  <a:ext cx="463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C80D5BD-DFA9-4D0E-A606-260ACFB04314}"/>
                    </a:ext>
                  </a:extLst>
                </p:cNvPr>
                <p:cNvSpPr txBox="1"/>
                <p:nvPr/>
              </p:nvSpPr>
              <p:spPr>
                <a:xfrm>
                  <a:off x="1612197" y="4422720"/>
                  <a:ext cx="4637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C3214CD-4C1A-4BB8-B0E5-7A7406A9E11C}"/>
                    </a:ext>
                  </a:extLst>
                </p:cNvPr>
                <p:cNvSpPr txBox="1"/>
                <p:nvPr/>
              </p:nvSpPr>
              <p:spPr>
                <a:xfrm>
                  <a:off x="2645954" y="2200013"/>
                  <a:ext cx="4630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AE7C376-FEF5-4DBA-B90D-B136CAB1BC5B}"/>
                    </a:ext>
                  </a:extLst>
                </p:cNvPr>
                <p:cNvSpPr txBox="1"/>
                <p:nvPr/>
              </p:nvSpPr>
              <p:spPr>
                <a:xfrm>
                  <a:off x="3185201" y="2920669"/>
                  <a:ext cx="4396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45FF11B-E41E-4024-801C-FAD58B3F6603}"/>
                    </a:ext>
                  </a:extLst>
                </p:cNvPr>
                <p:cNvSpPr txBox="1"/>
                <p:nvPr/>
              </p:nvSpPr>
              <p:spPr>
                <a:xfrm>
                  <a:off x="2515130" y="3450760"/>
                  <a:ext cx="439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547623F-9690-4D35-A5F0-48535F373736}"/>
                    </a:ext>
                  </a:extLst>
                </p:cNvPr>
                <p:cNvSpPr txBox="1"/>
                <p:nvPr/>
              </p:nvSpPr>
              <p:spPr>
                <a:xfrm>
                  <a:off x="1160169" y="2333013"/>
                  <a:ext cx="556911" cy="361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547623F-9690-4D35-A5F0-48535F373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69" y="2333013"/>
                  <a:ext cx="556911" cy="361894"/>
                </a:xfrm>
                <a:prstGeom prst="rect">
                  <a:avLst/>
                </a:prstGeom>
                <a:blipFill>
                  <a:blip r:embed="rId4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1CD307-C956-4122-8B35-B45256B47A14}"/>
              </a:ext>
            </a:extLst>
          </p:cNvPr>
          <p:cNvGrpSpPr/>
          <p:nvPr/>
        </p:nvGrpSpPr>
        <p:grpSpPr>
          <a:xfrm>
            <a:off x="933651" y="5640075"/>
            <a:ext cx="4040188" cy="307777"/>
            <a:chOff x="933651" y="5640075"/>
            <a:chExt cx="4040188" cy="3077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2F1B5D-892D-4C5C-9594-D6FBF64A6238}"/>
                </a:ext>
              </a:extLst>
            </p:cNvPr>
            <p:cNvSpPr/>
            <p:nvPr/>
          </p:nvSpPr>
          <p:spPr>
            <a:xfrm>
              <a:off x="2790455" y="5640075"/>
              <a:ext cx="357215" cy="307777"/>
            </a:xfrm>
            <a:prstGeom prst="rect">
              <a:avLst/>
            </a:prstGeom>
            <a:solidFill>
              <a:srgbClr val="FF818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0D67191-6B98-437C-9A5A-DF395882E106}"/>
                    </a:ext>
                  </a:extLst>
                </p:cNvPr>
                <p:cNvSpPr txBox="1"/>
                <p:nvPr/>
              </p:nvSpPr>
              <p:spPr>
                <a:xfrm>
                  <a:off x="933651" y="5640075"/>
                  <a:ext cx="40401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e>
                            </m:d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e>
                            </m:d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,(4,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0D67191-6B98-437C-9A5A-DF395882E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651" y="5640075"/>
                  <a:ext cx="4040188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78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E0239CE-F1C0-428F-A943-20884429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What is a graph?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1" y="2556933"/>
            <a:ext cx="4040188" cy="64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Verdana"/>
                <a:cs typeface="Verdana"/>
              </a:rPr>
              <a:t>A graph can be directed and undirected. It has vertex and edge.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2A353-C53A-4501-B06B-C96DBE6C943E}"/>
              </a:ext>
            </a:extLst>
          </p:cNvPr>
          <p:cNvSpPr txBox="1"/>
          <p:nvPr/>
        </p:nvSpPr>
        <p:spPr>
          <a:xfrm>
            <a:off x="401284" y="3347819"/>
            <a:ext cx="373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How  to represent a graph?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07B29-F15C-4FAF-8387-646638B6B2AF}"/>
              </a:ext>
            </a:extLst>
          </p:cNvPr>
          <p:cNvSpPr txBox="1"/>
          <p:nvPr/>
        </p:nvSpPr>
        <p:spPr>
          <a:xfrm>
            <a:off x="401283" y="3956734"/>
            <a:ext cx="373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be represented by an adjacency list  and an adjacency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69A47-1F03-4B1A-9D38-1ABE159E3321}"/>
              </a:ext>
            </a:extLst>
          </p:cNvPr>
          <p:cNvSpPr txBox="1"/>
          <p:nvPr/>
        </p:nvSpPr>
        <p:spPr>
          <a:xfrm>
            <a:off x="401284" y="5468048"/>
            <a:ext cx="7742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better choice for a sparse graph is adjacency list,  and a dense graph is adjacency matrix.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EA7DF-618D-400B-8C74-2009D16C70A5}"/>
              </a:ext>
            </a:extLst>
          </p:cNvPr>
          <p:cNvSpPr txBox="1"/>
          <p:nvPr/>
        </p:nvSpPr>
        <p:spPr>
          <a:xfrm>
            <a:off x="457199" y="4811870"/>
            <a:ext cx="374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Which one is better for representation of a graph</a:t>
            </a:r>
          </a:p>
        </p:txBody>
      </p:sp>
    </p:spTree>
    <p:extLst>
      <p:ext uri="{BB962C8B-B14F-4D97-AF65-F5344CB8AC3E}">
        <p14:creationId xmlns:p14="http://schemas.microsoft.com/office/powerpoint/2010/main" val="2003897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FAE88EE-DE70-4C2C-BB5C-CC4944C68819}"/>
              </a:ext>
            </a:extLst>
          </p:cNvPr>
          <p:cNvSpPr/>
          <p:nvPr/>
        </p:nvSpPr>
        <p:spPr>
          <a:xfrm>
            <a:off x="5119444" y="3322353"/>
            <a:ext cx="3572931" cy="166955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Edmonds-Karp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2" y="1788144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Example: iteration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4CA8B77-6C53-41FD-8B1A-373826084E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6409" y="2304610"/>
                <a:ext cx="4040189" cy="3483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vert="horz" lIns="91429" tIns="45714" rIns="91429" bIns="45714" rtlCol="0">
                <a:noAutofit/>
              </a:bodyPr>
              <a:lstStyle>
                <a:lvl1pPr marL="342860" indent="-342860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863" indent="-285717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867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1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15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0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45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59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74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)=0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exists</a:t>
                </a: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∈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𝑅𝐸𝑆𝐼𝐷𝑈𝐴𝐿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𝐺𝑅𝐴𝑃𝐻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𝐺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4CA8B77-6C53-41FD-8B1A-373826084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409" y="2304610"/>
                <a:ext cx="4040189" cy="3483632"/>
              </a:xfrm>
              <a:prstGeom prst="rect">
                <a:avLst/>
              </a:prstGeom>
              <a:blipFill>
                <a:blip r:embed="rId3"/>
                <a:stretch>
                  <a:fillRect l="-452" t="-175" b="-2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0F922DB-AE17-44FD-9CD0-4E544196108B}"/>
              </a:ext>
            </a:extLst>
          </p:cNvPr>
          <p:cNvGrpSpPr/>
          <p:nvPr/>
        </p:nvGrpSpPr>
        <p:grpSpPr>
          <a:xfrm>
            <a:off x="658587" y="5516559"/>
            <a:ext cx="3838955" cy="1181862"/>
            <a:chOff x="658587" y="5516559"/>
            <a:chExt cx="3838955" cy="11818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8EEC2E-36A0-4BCC-8124-ADF075611E0E}"/>
                </a:ext>
              </a:extLst>
            </p:cNvPr>
            <p:cNvSpPr/>
            <p:nvPr/>
          </p:nvSpPr>
          <p:spPr>
            <a:xfrm>
              <a:off x="2497667" y="5516559"/>
              <a:ext cx="374823" cy="307777"/>
            </a:xfrm>
            <a:prstGeom prst="rect">
              <a:avLst/>
            </a:prstGeom>
            <a:solidFill>
              <a:srgbClr val="FF818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21EC91-869E-481F-B9AC-422E591EDED6}"/>
                </a:ext>
              </a:extLst>
            </p:cNvPr>
            <p:cNvSpPr/>
            <p:nvPr/>
          </p:nvSpPr>
          <p:spPr>
            <a:xfrm>
              <a:off x="719667" y="6390645"/>
              <a:ext cx="1500744" cy="307776"/>
            </a:xfrm>
            <a:prstGeom prst="rect">
              <a:avLst/>
            </a:prstGeom>
            <a:solidFill>
              <a:srgbClr val="FF818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0D67191-6B98-437C-9A5A-DF395882E106}"/>
                    </a:ext>
                  </a:extLst>
                </p:cNvPr>
                <p:cNvSpPr txBox="1"/>
                <p:nvPr/>
              </p:nvSpPr>
              <p:spPr>
                <a:xfrm>
                  <a:off x="658587" y="5516559"/>
                  <a:ext cx="3838955" cy="11818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6,2</m:t>
                                </m:r>
                              </m:e>
                            </m:d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e>
                            </m:d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e>
                            </m:d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,(4,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,5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6,2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(4,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)=0+1=1</m:t>
                        </m:r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=1−1=0</m:t>
                        </m:r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0D67191-6B98-437C-9A5A-DF395882E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87" y="5516559"/>
                  <a:ext cx="3838955" cy="1181862"/>
                </a:xfrm>
                <a:prstGeom prst="rect">
                  <a:avLst/>
                </a:prstGeom>
                <a:blipFill>
                  <a:blip r:embed="rId4"/>
                  <a:stretch>
                    <a:fillRect b="-15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870F2E-DA3B-4DF6-91E7-DB3FC6894248}"/>
              </a:ext>
            </a:extLst>
          </p:cNvPr>
          <p:cNvGrpSpPr/>
          <p:nvPr/>
        </p:nvGrpSpPr>
        <p:grpSpPr>
          <a:xfrm>
            <a:off x="1160169" y="2333013"/>
            <a:ext cx="2609187" cy="3105389"/>
            <a:chOff x="1160169" y="2333013"/>
            <a:chExt cx="2609187" cy="310538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71FD1BB-6B62-4055-996F-C1D5A69C2AAC}"/>
                </a:ext>
              </a:extLst>
            </p:cNvPr>
            <p:cNvGrpSpPr/>
            <p:nvPr/>
          </p:nvGrpSpPr>
          <p:grpSpPr>
            <a:xfrm>
              <a:off x="1276412" y="2487574"/>
              <a:ext cx="2492944" cy="2950828"/>
              <a:chOff x="1131911" y="2131044"/>
              <a:chExt cx="2492944" cy="2950828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FA543DC-A71F-4583-A999-1FCB538A8DF2}"/>
                  </a:ext>
                </a:extLst>
              </p:cNvPr>
              <p:cNvCxnSpPr>
                <a:stCxn id="13" idx="4"/>
                <a:endCxn id="15" idx="0"/>
              </p:cNvCxnSpPr>
              <p:nvPr/>
            </p:nvCxnSpPr>
            <p:spPr>
              <a:xfrm>
                <a:off x="2235324" y="2495110"/>
                <a:ext cx="0" cy="412905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940E355-9EAE-40A4-ABB3-16ED9A709977}"/>
                  </a:ext>
                </a:extLst>
              </p:cNvPr>
              <p:cNvCxnSpPr>
                <a:cxnSpLocks/>
                <a:stCxn id="13" idx="6"/>
                <a:endCxn id="52" idx="1"/>
              </p:cNvCxnSpPr>
              <p:nvPr/>
            </p:nvCxnSpPr>
            <p:spPr>
              <a:xfrm>
                <a:off x="2417357" y="2313077"/>
                <a:ext cx="639128" cy="227813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C8AC8FB-6EFC-4895-B860-EA497C521E99}"/>
                  </a:ext>
                </a:extLst>
              </p:cNvPr>
              <p:cNvGrpSpPr/>
              <p:nvPr/>
            </p:nvGrpSpPr>
            <p:grpSpPr>
              <a:xfrm>
                <a:off x="1131911" y="2131044"/>
                <a:ext cx="2492944" cy="2950828"/>
                <a:chOff x="1131911" y="2131044"/>
                <a:chExt cx="2492944" cy="2950828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E4517B9-BC20-45AF-BA38-14CE8ECE380C}"/>
                    </a:ext>
                  </a:extLst>
                </p:cNvPr>
                <p:cNvSpPr/>
                <p:nvPr/>
              </p:nvSpPr>
              <p:spPr>
                <a:xfrm>
                  <a:off x="2053291" y="2131044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9D74FF6-653F-40AA-8A57-CDC5203FE90F}"/>
                    </a:ext>
                  </a:extLst>
                </p:cNvPr>
                <p:cNvSpPr/>
                <p:nvPr/>
              </p:nvSpPr>
              <p:spPr>
                <a:xfrm>
                  <a:off x="2060965" y="4717806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008DE5-F60B-4771-8BC5-EEB2401B0C0B}"/>
                    </a:ext>
                  </a:extLst>
                </p:cNvPr>
                <p:cNvSpPr/>
                <p:nvPr/>
              </p:nvSpPr>
              <p:spPr>
                <a:xfrm>
                  <a:off x="2053291" y="2908015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A90F5D8-3D1E-4CD6-B656-83C26899841C}"/>
                    </a:ext>
                  </a:extLst>
                </p:cNvPr>
                <p:cNvSpPr/>
                <p:nvPr/>
              </p:nvSpPr>
              <p:spPr>
                <a:xfrm>
                  <a:off x="1131911" y="4399272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32E961E-28DD-4005-917D-BB91F878430D}"/>
                    </a:ext>
                  </a:extLst>
                </p:cNvPr>
                <p:cNvSpPr/>
                <p:nvPr/>
              </p:nvSpPr>
              <p:spPr>
                <a:xfrm>
                  <a:off x="2053291" y="3755264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EFF117B-12E0-4617-97F8-0CEA0F304E44}"/>
                    </a:ext>
                  </a:extLst>
                </p:cNvPr>
                <p:cNvSpPr/>
                <p:nvPr/>
              </p:nvSpPr>
              <p:spPr>
                <a:xfrm>
                  <a:off x="1131911" y="3436536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F777694-EF79-4822-B503-34AA94A043CB}"/>
                    </a:ext>
                  </a:extLst>
                </p:cNvPr>
                <p:cNvCxnSpPr>
                  <a:cxnSpLocks/>
                  <a:stCxn id="16" idx="6"/>
                  <a:endCxn id="14" idx="1"/>
                </p:cNvCxnSpPr>
                <p:nvPr/>
              </p:nvCxnSpPr>
              <p:spPr>
                <a:xfrm>
                  <a:off x="1495977" y="4581305"/>
                  <a:ext cx="618304" cy="189817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D97B3CE-F55E-419F-8BE2-23BDE36CDC61}"/>
                    </a:ext>
                  </a:extLst>
                </p:cNvPr>
                <p:cNvSpPr/>
                <p:nvPr/>
              </p:nvSpPr>
              <p:spPr>
                <a:xfrm>
                  <a:off x="3003169" y="3429000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C5B2B35-510C-41C3-B8B1-CACADE5BB32B}"/>
                    </a:ext>
                  </a:extLst>
                </p:cNvPr>
                <p:cNvSpPr/>
                <p:nvPr/>
              </p:nvSpPr>
              <p:spPr>
                <a:xfrm>
                  <a:off x="3003169" y="2487574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8BF1149E-6BB0-4C34-82CD-548ABCD497F3}"/>
                    </a:ext>
                  </a:extLst>
                </p:cNvPr>
                <p:cNvCxnSpPr>
                  <a:cxnSpLocks/>
                  <a:stCxn id="15" idx="4"/>
                  <a:endCxn id="17" idx="0"/>
                </p:cNvCxnSpPr>
                <p:nvPr/>
              </p:nvCxnSpPr>
              <p:spPr>
                <a:xfrm>
                  <a:off x="2235324" y="3272081"/>
                  <a:ext cx="0" cy="483183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F64192BC-A308-4A0D-AF03-A2C87283D7BE}"/>
                    </a:ext>
                  </a:extLst>
                </p:cNvPr>
                <p:cNvCxnSpPr>
                  <a:cxnSpLocks/>
                  <a:stCxn id="17" idx="4"/>
                  <a:endCxn id="14" idx="0"/>
                </p:cNvCxnSpPr>
                <p:nvPr/>
              </p:nvCxnSpPr>
              <p:spPr>
                <a:xfrm>
                  <a:off x="2235324" y="4119330"/>
                  <a:ext cx="7674" cy="598476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463B3A9-CEEE-4863-B165-9DF89CCFC788}"/>
                    </a:ext>
                  </a:extLst>
                </p:cNvPr>
                <p:cNvCxnSpPr>
                  <a:cxnSpLocks/>
                  <a:stCxn id="15" idx="2"/>
                  <a:endCxn id="18" idx="7"/>
                </p:cNvCxnSpPr>
                <p:nvPr/>
              </p:nvCxnSpPr>
              <p:spPr>
                <a:xfrm flipH="1">
                  <a:off x="1442661" y="3090048"/>
                  <a:ext cx="610630" cy="399804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11A7465-9C1C-4F8C-9DB7-B43BD5769FCF}"/>
                    </a:ext>
                  </a:extLst>
                </p:cNvPr>
                <p:cNvCxnSpPr>
                  <a:stCxn id="18" idx="4"/>
                  <a:endCxn id="16" idx="0"/>
                </p:cNvCxnSpPr>
                <p:nvPr/>
              </p:nvCxnSpPr>
              <p:spPr>
                <a:xfrm>
                  <a:off x="1313944" y="3800602"/>
                  <a:ext cx="0" cy="59867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5C810364-E762-44AA-B96C-B822E014BCCA}"/>
                    </a:ext>
                  </a:extLst>
                </p:cNvPr>
                <p:cNvCxnSpPr>
                  <a:stCxn id="52" idx="4"/>
                  <a:endCxn id="51" idx="0"/>
                </p:cNvCxnSpPr>
                <p:nvPr/>
              </p:nvCxnSpPr>
              <p:spPr>
                <a:xfrm>
                  <a:off x="3185202" y="2851640"/>
                  <a:ext cx="0" cy="57736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38DFFB6-F351-4911-AFB5-779E8D06583D}"/>
                    </a:ext>
                  </a:extLst>
                </p:cNvPr>
                <p:cNvCxnSpPr>
                  <a:cxnSpLocks/>
                  <a:stCxn id="51" idx="2"/>
                  <a:endCxn id="17" idx="7"/>
                </p:cNvCxnSpPr>
                <p:nvPr/>
              </p:nvCxnSpPr>
              <p:spPr>
                <a:xfrm flipH="1">
                  <a:off x="2364041" y="3611033"/>
                  <a:ext cx="639128" cy="197547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8AEA6F0-3268-4A73-8405-AE469E7E5773}"/>
                    </a:ext>
                  </a:extLst>
                </p:cNvPr>
                <p:cNvSpPr txBox="1"/>
                <p:nvPr/>
              </p:nvSpPr>
              <p:spPr>
                <a:xfrm>
                  <a:off x="2225898" y="2500944"/>
                  <a:ext cx="5020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1/1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7F23551-A1D0-46A0-97E3-BCA53C8FCAFD}"/>
                    </a:ext>
                  </a:extLst>
                </p:cNvPr>
                <p:cNvSpPr txBox="1"/>
                <p:nvPr/>
              </p:nvSpPr>
              <p:spPr>
                <a:xfrm>
                  <a:off x="2213953" y="3303256"/>
                  <a:ext cx="4392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04A4A4C-D6E7-4892-9445-979BB2955AF6}"/>
                    </a:ext>
                  </a:extLst>
                </p:cNvPr>
                <p:cNvSpPr txBox="1"/>
                <p:nvPr/>
              </p:nvSpPr>
              <p:spPr>
                <a:xfrm>
                  <a:off x="2206054" y="4255831"/>
                  <a:ext cx="4637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1/1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2A19483-A27F-4A70-97B4-6028E1EE9994}"/>
                    </a:ext>
                  </a:extLst>
                </p:cNvPr>
                <p:cNvSpPr txBox="1"/>
                <p:nvPr/>
              </p:nvSpPr>
              <p:spPr>
                <a:xfrm>
                  <a:off x="1596093" y="2931424"/>
                  <a:ext cx="464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1/2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359533E-89C2-4B25-BF18-F352926859C7}"/>
                    </a:ext>
                  </a:extLst>
                </p:cNvPr>
                <p:cNvSpPr txBox="1"/>
                <p:nvPr/>
              </p:nvSpPr>
              <p:spPr>
                <a:xfrm>
                  <a:off x="1340720" y="3893815"/>
                  <a:ext cx="463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1/2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C80D5BD-DFA9-4D0E-A606-260ACFB04314}"/>
                    </a:ext>
                  </a:extLst>
                </p:cNvPr>
                <p:cNvSpPr txBox="1"/>
                <p:nvPr/>
              </p:nvSpPr>
              <p:spPr>
                <a:xfrm>
                  <a:off x="1612197" y="4422720"/>
                  <a:ext cx="4637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1/2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C3214CD-4C1A-4BB8-B0E5-7A7406A9E11C}"/>
                    </a:ext>
                  </a:extLst>
                </p:cNvPr>
                <p:cNvSpPr txBox="1"/>
                <p:nvPr/>
              </p:nvSpPr>
              <p:spPr>
                <a:xfrm>
                  <a:off x="2645954" y="2200013"/>
                  <a:ext cx="4630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1/2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AE7C376-FEF5-4DBA-B90D-B136CAB1BC5B}"/>
                    </a:ext>
                  </a:extLst>
                </p:cNvPr>
                <p:cNvSpPr txBox="1"/>
                <p:nvPr/>
              </p:nvSpPr>
              <p:spPr>
                <a:xfrm>
                  <a:off x="3185201" y="2920669"/>
                  <a:ext cx="4396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1/2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45FF11B-E41E-4024-801C-FAD58B3F6603}"/>
                    </a:ext>
                  </a:extLst>
                </p:cNvPr>
                <p:cNvSpPr txBox="1"/>
                <p:nvPr/>
              </p:nvSpPr>
              <p:spPr>
                <a:xfrm>
                  <a:off x="2515130" y="3450760"/>
                  <a:ext cx="439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1/2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A0BD376-D136-4544-9D40-213D15F77980}"/>
                    </a:ext>
                  </a:extLst>
                </p:cNvPr>
                <p:cNvSpPr txBox="1"/>
                <p:nvPr/>
              </p:nvSpPr>
              <p:spPr>
                <a:xfrm>
                  <a:off x="1160169" y="2333013"/>
                  <a:ext cx="5569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16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A0BD376-D136-4544-9D40-213D15F77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69" y="2333013"/>
                  <a:ext cx="556911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C9709B7-5C26-4001-95B0-72B37B00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FAE88EE-DE70-4C2C-BB5C-CC4944C68819}"/>
              </a:ext>
            </a:extLst>
          </p:cNvPr>
          <p:cNvSpPr/>
          <p:nvPr/>
        </p:nvSpPr>
        <p:spPr>
          <a:xfrm>
            <a:off x="5113869" y="4797864"/>
            <a:ext cx="3572931" cy="59847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Edmonds-Karp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2" y="1788144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4CA8B77-6C53-41FD-8B1A-373826084E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11" y="2128386"/>
                <a:ext cx="4040189" cy="3483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vert="horz" lIns="91429" tIns="45714" rIns="91429" bIns="45714" rtlCol="0">
                <a:noAutofit/>
              </a:bodyPr>
              <a:lstStyle>
                <a:lvl1pPr marL="342860" indent="-342860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863" indent="-285717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867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1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15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0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45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59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74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)=0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exists</a:t>
                </a: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∈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𝑅𝐸𝑆𝐼𝐷𝑈𝐴𝐿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𝐺𝑅𝐴𝑃𝐻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𝐺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4CA8B77-6C53-41FD-8B1A-373826084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11" y="2128386"/>
                <a:ext cx="4040189" cy="3483632"/>
              </a:xfrm>
              <a:prstGeom prst="rect">
                <a:avLst/>
              </a:prstGeom>
              <a:blipFill>
                <a:blip r:embed="rId3"/>
                <a:stretch>
                  <a:fillRect l="-302" t="-175" b="-2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0D67191-6B98-437C-9A5A-DF395882E106}"/>
                  </a:ext>
                </a:extLst>
              </p:cNvPr>
              <p:cNvSpPr txBox="1"/>
              <p:nvPr/>
            </p:nvSpPr>
            <p:spPr>
              <a:xfrm>
                <a:off x="933651" y="5640075"/>
                <a:ext cx="404018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r>
                  <a:rPr lang="en-US" sz="140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termination</a:t>
                </a:r>
              </a:p>
              <a:p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0D67191-6B98-437C-9A5A-DF395882E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51" y="5640075"/>
                <a:ext cx="4040188" cy="738664"/>
              </a:xfrm>
              <a:prstGeom prst="rect">
                <a:avLst/>
              </a:prstGeom>
              <a:blipFill>
                <a:blip r:embed="rId4"/>
                <a:stretch>
                  <a:fillRect l="-45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3C21E04-C2E2-4A02-8156-8E3636189C7A}"/>
              </a:ext>
            </a:extLst>
          </p:cNvPr>
          <p:cNvGrpSpPr/>
          <p:nvPr/>
        </p:nvGrpSpPr>
        <p:grpSpPr>
          <a:xfrm>
            <a:off x="917735" y="2333013"/>
            <a:ext cx="2811141" cy="3109964"/>
            <a:chOff x="917735" y="2333013"/>
            <a:chExt cx="2811141" cy="31099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A3E851E-3524-4EB5-8616-11A8E773BBDA}"/>
                    </a:ext>
                  </a:extLst>
                </p:cNvPr>
                <p:cNvSpPr txBox="1"/>
                <p:nvPr/>
              </p:nvSpPr>
              <p:spPr>
                <a:xfrm>
                  <a:off x="1160169" y="2333013"/>
                  <a:ext cx="556911" cy="361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A3E851E-3524-4EB5-8616-11A8E773B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69" y="2333013"/>
                  <a:ext cx="556911" cy="361894"/>
                </a:xfrm>
                <a:prstGeom prst="rect">
                  <a:avLst/>
                </a:prstGeom>
                <a:blipFill>
                  <a:blip r:embed="rId5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5E2E3FB-0BE8-429D-9772-5197C859C8FF}"/>
                </a:ext>
              </a:extLst>
            </p:cNvPr>
            <p:cNvGrpSpPr/>
            <p:nvPr/>
          </p:nvGrpSpPr>
          <p:grpSpPr>
            <a:xfrm>
              <a:off x="917735" y="2492149"/>
              <a:ext cx="2811141" cy="2950828"/>
              <a:chOff x="958215" y="2487574"/>
              <a:chExt cx="2811141" cy="2950828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F829467-6E51-44CA-AAE7-F685C8856AE0}"/>
                  </a:ext>
                </a:extLst>
              </p:cNvPr>
              <p:cNvCxnSpPr>
                <a:cxnSpLocks/>
                <a:stCxn id="52" idx="2"/>
                <a:endCxn id="13" idx="5"/>
              </p:cNvCxnSpPr>
              <p:nvPr/>
            </p:nvCxnSpPr>
            <p:spPr>
              <a:xfrm flipH="1" flipV="1">
                <a:off x="2508542" y="2798324"/>
                <a:ext cx="639128" cy="227813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A695F62-FA6E-4B7A-8FFE-386B34842195}"/>
                  </a:ext>
                </a:extLst>
              </p:cNvPr>
              <p:cNvCxnSpPr>
                <a:cxnSpLocks/>
                <a:stCxn id="51" idx="1"/>
                <a:endCxn id="52" idx="3"/>
              </p:cNvCxnSpPr>
              <p:nvPr/>
            </p:nvCxnSpPr>
            <p:spPr>
              <a:xfrm flipV="1">
                <a:off x="3200986" y="3154854"/>
                <a:ext cx="0" cy="683992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1CD3DD1-9F45-457F-AB64-A129D46D33A7}"/>
                  </a:ext>
                </a:extLst>
              </p:cNvPr>
              <p:cNvCxnSpPr>
                <a:cxnSpLocks/>
                <a:stCxn id="17" idx="6"/>
                <a:endCxn id="51" idx="3"/>
              </p:cNvCxnSpPr>
              <p:nvPr/>
            </p:nvCxnSpPr>
            <p:spPr>
              <a:xfrm flipV="1">
                <a:off x="2561858" y="4096280"/>
                <a:ext cx="639128" cy="197547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A326010-0F5E-4B09-A6DA-E3EA4DCB35C0}"/>
                  </a:ext>
                </a:extLst>
              </p:cNvPr>
              <p:cNvCxnSpPr>
                <a:cxnSpLocks/>
                <a:stCxn id="18" idx="6"/>
                <a:endCxn id="15" idx="3"/>
              </p:cNvCxnSpPr>
              <p:nvPr/>
            </p:nvCxnSpPr>
            <p:spPr>
              <a:xfrm flipV="1">
                <a:off x="1640478" y="3575295"/>
                <a:ext cx="610630" cy="399804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80A9E42-3344-4837-8D12-C7A17DF7F8EA}"/>
                  </a:ext>
                </a:extLst>
              </p:cNvPr>
              <p:cNvCxnSpPr>
                <a:cxnSpLocks/>
                <a:stCxn id="14" idx="2"/>
                <a:endCxn id="16" idx="5"/>
              </p:cNvCxnSpPr>
              <p:nvPr/>
            </p:nvCxnSpPr>
            <p:spPr>
              <a:xfrm flipH="1" flipV="1">
                <a:off x="1587162" y="5066552"/>
                <a:ext cx="618304" cy="189817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C3609D5-F664-4725-93A8-0EBA42D99BC7}"/>
                  </a:ext>
                </a:extLst>
              </p:cNvPr>
              <p:cNvCxnSpPr>
                <a:cxnSpLocks/>
                <a:stCxn id="16" idx="1"/>
                <a:endCxn id="18" idx="3"/>
              </p:cNvCxnSpPr>
              <p:nvPr/>
            </p:nvCxnSpPr>
            <p:spPr>
              <a:xfrm flipV="1">
                <a:off x="1329728" y="4103816"/>
                <a:ext cx="0" cy="705302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473E035-DC89-4728-8C0F-089812FD13EB}"/>
                  </a:ext>
                </a:extLst>
              </p:cNvPr>
              <p:cNvGrpSpPr/>
              <p:nvPr/>
            </p:nvGrpSpPr>
            <p:grpSpPr>
              <a:xfrm>
                <a:off x="958215" y="2487574"/>
                <a:ext cx="2811141" cy="2950828"/>
                <a:chOff x="958215" y="2487574"/>
                <a:chExt cx="2811141" cy="2950828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A71FD1BB-6B62-4055-996F-C1D5A69C2AAC}"/>
                    </a:ext>
                  </a:extLst>
                </p:cNvPr>
                <p:cNvGrpSpPr/>
                <p:nvPr/>
              </p:nvGrpSpPr>
              <p:grpSpPr>
                <a:xfrm>
                  <a:off x="1276412" y="2487574"/>
                  <a:ext cx="2492944" cy="2950828"/>
                  <a:chOff x="1131911" y="2131044"/>
                  <a:chExt cx="2492944" cy="2950828"/>
                </a:xfrm>
              </p:grpSpPr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6FA543DC-A71F-4583-A999-1FCB538A8DF2}"/>
                      </a:ext>
                    </a:extLst>
                  </p:cNvPr>
                  <p:cNvCxnSpPr>
                    <a:cxnSpLocks/>
                    <a:stCxn id="15" idx="0"/>
                    <a:endCxn id="13" idx="4"/>
                  </p:cNvCxnSpPr>
                  <p:nvPr/>
                </p:nvCxnSpPr>
                <p:spPr>
                  <a:xfrm flipV="1">
                    <a:off x="2235324" y="2495110"/>
                    <a:ext cx="0" cy="412905"/>
                  </a:xfrm>
                  <a:prstGeom prst="straightConnector1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2940E355-9EAE-40A4-ABB3-16ED9A709977}"/>
                      </a:ext>
                    </a:extLst>
                  </p:cNvPr>
                  <p:cNvCxnSpPr>
                    <a:cxnSpLocks/>
                    <a:stCxn id="13" idx="6"/>
                    <a:endCxn id="52" idx="1"/>
                  </p:cNvCxnSpPr>
                  <p:nvPr/>
                </p:nvCxnSpPr>
                <p:spPr>
                  <a:xfrm>
                    <a:off x="2417357" y="2313077"/>
                    <a:ext cx="639128" cy="227813"/>
                  </a:xfrm>
                  <a:prstGeom prst="straightConnector1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EC8AC8FB-6EFC-4895-B860-EA497C521E99}"/>
                      </a:ext>
                    </a:extLst>
                  </p:cNvPr>
                  <p:cNvGrpSpPr/>
                  <p:nvPr/>
                </p:nvGrpSpPr>
                <p:grpSpPr>
                  <a:xfrm>
                    <a:off x="1131911" y="2131044"/>
                    <a:ext cx="2492944" cy="2950828"/>
                    <a:chOff x="1131911" y="2131044"/>
                    <a:chExt cx="2492944" cy="2950828"/>
                  </a:xfrm>
                </p:grpSpPr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0E4517B9-BC20-45AF-BA38-14CE8ECE38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3291" y="2131044"/>
                      <a:ext cx="364066" cy="36406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69D74FF6-653F-40AA-8A57-CDC5203FE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0965" y="4717806"/>
                      <a:ext cx="364066" cy="36406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9D008DE5-F60B-4771-8BC5-EEB2401B0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3291" y="2908015"/>
                      <a:ext cx="364066" cy="364066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2A90F5D8-3D1E-4CD6-B656-83C2689984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1911" y="4399272"/>
                      <a:ext cx="364066" cy="364066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F32E961E-28DD-4005-917D-BB91F878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3291" y="3755264"/>
                      <a:ext cx="364066" cy="364066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CEFF117B-12E0-4617-97F8-0CEA0F304E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1911" y="3436536"/>
                      <a:ext cx="364066" cy="364066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BF777694-EF79-4822-B503-34AA94A043CB}"/>
                        </a:ext>
                      </a:extLst>
                    </p:cNvPr>
                    <p:cNvCxnSpPr>
                      <a:cxnSpLocks/>
                      <a:stCxn id="16" idx="6"/>
                      <a:endCxn id="14" idx="1"/>
                    </p:cNvCxnSpPr>
                    <p:nvPr/>
                  </p:nvCxnSpPr>
                  <p:spPr>
                    <a:xfrm>
                      <a:off x="1495977" y="4581305"/>
                      <a:ext cx="618304" cy="189817"/>
                    </a:xfrm>
                    <a:prstGeom prst="straightConnector1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2D97B3CE-F55E-419F-8BE2-23BDE36CD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3169" y="3429000"/>
                      <a:ext cx="364066" cy="364066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3C5B2B35-510C-41C3-B8B1-CACADE5BB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3169" y="2487574"/>
                      <a:ext cx="364066" cy="364066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p:txBody>
                </p: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8BF1149E-6BB0-4C34-82CD-548ABCD497F3}"/>
                        </a:ext>
                      </a:extLst>
                    </p:cNvPr>
                    <p:cNvCxnSpPr>
                      <a:cxnSpLocks/>
                      <a:stCxn id="15" idx="4"/>
                      <a:endCxn id="17" idx="0"/>
                    </p:cNvCxnSpPr>
                    <p:nvPr/>
                  </p:nvCxnSpPr>
                  <p:spPr>
                    <a:xfrm>
                      <a:off x="2235324" y="3272081"/>
                      <a:ext cx="0" cy="483183"/>
                    </a:xfrm>
                    <a:prstGeom prst="straightConnector1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F64192BC-A308-4A0D-AF03-A2C87283D7BE}"/>
                        </a:ext>
                      </a:extLst>
                    </p:cNvPr>
                    <p:cNvCxnSpPr>
                      <a:cxnSpLocks/>
                      <a:stCxn id="14" idx="0"/>
                      <a:endCxn id="17" idx="4"/>
                    </p:cNvCxnSpPr>
                    <p:nvPr/>
                  </p:nvCxnSpPr>
                  <p:spPr>
                    <a:xfrm flipH="1" flipV="1">
                      <a:off x="2235324" y="4119330"/>
                      <a:ext cx="7674" cy="598476"/>
                    </a:xfrm>
                    <a:prstGeom prst="straightConnector1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E463B3A9-CEEE-4863-B165-9DF89CCFC788}"/>
                        </a:ext>
                      </a:extLst>
                    </p:cNvPr>
                    <p:cNvCxnSpPr>
                      <a:cxnSpLocks/>
                      <a:stCxn id="15" idx="2"/>
                      <a:endCxn id="18" idx="7"/>
                    </p:cNvCxnSpPr>
                    <p:nvPr/>
                  </p:nvCxnSpPr>
                  <p:spPr>
                    <a:xfrm flipH="1">
                      <a:off x="1442661" y="3090048"/>
                      <a:ext cx="610630" cy="399804"/>
                    </a:xfrm>
                    <a:prstGeom prst="straightConnector1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411A7465-9C1C-4F8C-9DB7-B43BD5769FCF}"/>
                        </a:ext>
                      </a:extLst>
                    </p:cNvPr>
                    <p:cNvCxnSpPr>
                      <a:stCxn id="18" idx="4"/>
                      <a:endCxn id="16" idx="0"/>
                    </p:cNvCxnSpPr>
                    <p:nvPr/>
                  </p:nvCxnSpPr>
                  <p:spPr>
                    <a:xfrm>
                      <a:off x="1313944" y="3800602"/>
                      <a:ext cx="0" cy="598670"/>
                    </a:xfrm>
                    <a:prstGeom prst="straightConnector1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5C810364-E762-44AA-B96C-B822E014BCCA}"/>
                        </a:ext>
                      </a:extLst>
                    </p:cNvPr>
                    <p:cNvCxnSpPr>
                      <a:stCxn id="52" idx="4"/>
                      <a:endCxn id="51" idx="0"/>
                    </p:cNvCxnSpPr>
                    <p:nvPr/>
                  </p:nvCxnSpPr>
                  <p:spPr>
                    <a:xfrm>
                      <a:off x="3185202" y="2851640"/>
                      <a:ext cx="0" cy="577360"/>
                    </a:xfrm>
                    <a:prstGeom prst="straightConnector1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B38DFFB6-F351-4911-AFB5-779E8D06583D}"/>
                        </a:ext>
                      </a:extLst>
                    </p:cNvPr>
                    <p:cNvCxnSpPr>
                      <a:cxnSpLocks/>
                      <a:stCxn id="51" idx="2"/>
                      <a:endCxn id="17" idx="7"/>
                    </p:cNvCxnSpPr>
                    <p:nvPr/>
                  </p:nvCxnSpPr>
                  <p:spPr>
                    <a:xfrm flipH="1">
                      <a:off x="2364041" y="3611033"/>
                      <a:ext cx="639128" cy="197547"/>
                    </a:xfrm>
                    <a:prstGeom prst="straightConnector1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08AEA6F0-3268-4A73-8405-AE469E7E57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8561" y="2588674"/>
                      <a:ext cx="5020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0/1</a:t>
                      </a:r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B7F23551-A1D0-46A0-97E3-BCA53C8FCA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3953" y="3303256"/>
                      <a:ext cx="4392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0/1</a:t>
                      </a:r>
                    </a:p>
                  </p:txBody>
                </p: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904A4A4C-D6E7-4892-9445-979BB2955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6054" y="4255831"/>
                      <a:ext cx="4637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0/1</a:t>
                      </a: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C2A19483-A27F-4A70-97B4-6028E1EE9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6093" y="2931424"/>
                      <a:ext cx="46487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1/2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0359533E-89C2-4B25-BF18-F352926859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0720" y="3893815"/>
                      <a:ext cx="4637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1/2</a:t>
                      </a:r>
                    </a:p>
                  </p:txBody>
                </p: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8C80D5BD-DFA9-4D0E-A606-260ACFB043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2197" y="4422720"/>
                      <a:ext cx="4637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1/2</a:t>
                      </a:r>
                    </a:p>
                  </p:txBody>
                </p: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FC3214CD-4C1A-4BB8-B0E5-7A7406A9E1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5954" y="2200013"/>
                      <a:ext cx="4630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1/2</a:t>
                      </a:r>
                    </a:p>
                  </p:txBody>
                </p: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8AE7C376-FEF5-4DBA-B90D-B136CAB1BC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5201" y="2920669"/>
                      <a:ext cx="4396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1/2</a:t>
                      </a:r>
                    </a:p>
                  </p:txBody>
                </p: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D45FF11B-E41E-4024-801C-FAD58B3F66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5130" y="3450760"/>
                      <a:ext cx="43923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1/2</a:t>
                      </a:r>
                    </a:p>
                  </p:txBody>
                </p:sp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0992AD0-A993-4574-AEB3-025864E796B8}"/>
                    </a:ext>
                  </a:extLst>
                </p:cNvPr>
                <p:cNvSpPr txBox="1"/>
                <p:nvPr/>
              </p:nvSpPr>
              <p:spPr>
                <a:xfrm>
                  <a:off x="2659631" y="2889564"/>
                  <a:ext cx="4378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31C4ADE-25E6-4045-BF3B-D432E0542820}"/>
                    </a:ext>
                  </a:extLst>
                </p:cNvPr>
                <p:cNvSpPr txBox="1"/>
                <p:nvPr/>
              </p:nvSpPr>
              <p:spPr>
                <a:xfrm>
                  <a:off x="2853373" y="3326765"/>
                  <a:ext cx="4396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706C08D-B46F-4308-BE92-17885EBDAA3E}"/>
                    </a:ext>
                  </a:extLst>
                </p:cNvPr>
                <p:cNvSpPr txBox="1"/>
                <p:nvPr/>
              </p:nvSpPr>
              <p:spPr>
                <a:xfrm>
                  <a:off x="2670858" y="4157215"/>
                  <a:ext cx="439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16B181C-D53D-44B4-A5E4-7001C7C44D1B}"/>
                    </a:ext>
                  </a:extLst>
                </p:cNvPr>
                <p:cNvSpPr txBox="1"/>
                <p:nvPr/>
              </p:nvSpPr>
              <p:spPr>
                <a:xfrm>
                  <a:off x="1780866" y="3765112"/>
                  <a:ext cx="464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EA260DE-20A8-4005-82CA-54017B1FB885}"/>
                    </a:ext>
                  </a:extLst>
                </p:cNvPr>
                <p:cNvSpPr txBox="1"/>
                <p:nvPr/>
              </p:nvSpPr>
              <p:spPr>
                <a:xfrm>
                  <a:off x="1677241" y="5110476"/>
                  <a:ext cx="4637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A225F7B-01F6-4D81-8EC1-07F58B2A2426}"/>
                    </a:ext>
                  </a:extLst>
                </p:cNvPr>
                <p:cNvSpPr txBox="1"/>
                <p:nvPr/>
              </p:nvSpPr>
              <p:spPr>
                <a:xfrm>
                  <a:off x="958215" y="4277645"/>
                  <a:ext cx="463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</p:grpSp>
        </p:grpSp>
      </p:grp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C1E86073-2A54-4420-A046-944D3FCF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/>
      <p:bldP spid="10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Edmonds-Karp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2" y="1788144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3402" y="2350959"/>
                <a:ext cx="8229599" cy="4371574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)=0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exists</a:t>
                </a:r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𝑢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∈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376363" indent="-1376363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1828800" indent="-18288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𝑢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𝑅𝐸𝑆𝐼𝐷𝑈𝐴𝐿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𝐺𝑅𝐴𝑃𝐻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914400" indent="-9144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𝑆𝐻𝑂𝑅𝑇𝐸𝑆𝑇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𝑃𝐴𝑇𝐻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sub>
                    </m:sSub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40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3402" y="2350959"/>
                <a:ext cx="8229599" cy="4371574"/>
              </a:xfrm>
              <a:blipFill>
                <a:blip r:embed="rId3"/>
                <a:stretch>
                  <a:fillRect l="-222" t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F5B761A-F701-4E79-9163-7A208ACFCEEE}"/>
              </a:ext>
            </a:extLst>
          </p:cNvPr>
          <p:cNvGrpSpPr/>
          <p:nvPr/>
        </p:nvGrpSpPr>
        <p:grpSpPr>
          <a:xfrm>
            <a:off x="1019503" y="2350960"/>
            <a:ext cx="6155122" cy="496992"/>
            <a:chOff x="1019503" y="2350959"/>
            <a:chExt cx="6155122" cy="6865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19347D-B9AF-43A3-8967-7CECD3EB1211}"/>
                </a:ext>
              </a:extLst>
            </p:cNvPr>
            <p:cNvSpPr/>
            <p:nvPr/>
          </p:nvSpPr>
          <p:spPr>
            <a:xfrm>
              <a:off x="1019503" y="2350959"/>
              <a:ext cx="3436883" cy="686531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5344D8C-2B1F-4835-9CAA-E831A7F03B21}"/>
                    </a:ext>
                  </a:extLst>
                </p:cNvPr>
                <p:cNvSpPr txBox="1"/>
                <p:nvPr/>
              </p:nvSpPr>
              <p:spPr>
                <a:xfrm>
                  <a:off x="5839811" y="2445787"/>
                  <a:ext cx="1334814" cy="510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|)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5344D8C-2B1F-4835-9CAA-E831A7F03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811" y="2445787"/>
                  <a:ext cx="1334814" cy="510185"/>
                </a:xfrm>
                <a:prstGeom prst="rect">
                  <a:avLst/>
                </a:prstGeom>
                <a:blipFill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7F1A55-0245-4754-8C03-2580BA397E15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 flipV="1">
              <a:off x="4456386" y="2694224"/>
              <a:ext cx="1383425" cy="6655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9F9854-6DFA-4F1D-968A-30CC678D248E}"/>
              </a:ext>
            </a:extLst>
          </p:cNvPr>
          <p:cNvGrpSpPr/>
          <p:nvPr/>
        </p:nvGrpSpPr>
        <p:grpSpPr>
          <a:xfrm>
            <a:off x="1019503" y="2948197"/>
            <a:ext cx="7667297" cy="646331"/>
            <a:chOff x="1019503" y="2051830"/>
            <a:chExt cx="7667297" cy="13931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D6225D-64F7-44D2-B205-7604FF03247B}"/>
                </a:ext>
              </a:extLst>
            </p:cNvPr>
            <p:cNvSpPr/>
            <p:nvPr/>
          </p:nvSpPr>
          <p:spPr>
            <a:xfrm>
              <a:off x="1019503" y="2405728"/>
              <a:ext cx="3436883" cy="686531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431394-3AB1-4309-B4C8-85467E6E517E}"/>
                    </a:ext>
                  </a:extLst>
                </p:cNvPr>
                <p:cNvSpPr txBox="1"/>
                <p:nvPr/>
              </p:nvSpPr>
              <p:spPr>
                <a:xfrm>
                  <a:off x="5839811" y="2051830"/>
                  <a:ext cx="2846989" cy="1393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|∗|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r>
                    <a:rPr lang="en-US" b="1" i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Theorem 26.8</a:t>
                  </a:r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 textbook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431394-3AB1-4309-B4C8-85467E6E5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811" y="2051830"/>
                  <a:ext cx="2846989" cy="1393114"/>
                </a:xfrm>
                <a:prstGeom prst="rect">
                  <a:avLst/>
                </a:prstGeom>
                <a:blipFill>
                  <a:blip r:embed="rId5"/>
                  <a:stretch>
                    <a:fillRect l="-19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E01C2F-54B0-4726-BFC4-5924DA8B5F01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4456386" y="2748388"/>
              <a:ext cx="1383425" cy="60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E62966-EFFB-4B71-9C8B-DB0317539D2E}"/>
              </a:ext>
            </a:extLst>
          </p:cNvPr>
          <p:cNvGrpSpPr/>
          <p:nvPr/>
        </p:nvGrpSpPr>
        <p:grpSpPr>
          <a:xfrm>
            <a:off x="1019503" y="3723272"/>
            <a:ext cx="7810209" cy="1316176"/>
            <a:chOff x="1019503" y="2350961"/>
            <a:chExt cx="7810209" cy="6865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035522-50F6-46A0-8293-1F175AC658A5}"/>
                </a:ext>
              </a:extLst>
            </p:cNvPr>
            <p:cNvSpPr/>
            <p:nvPr/>
          </p:nvSpPr>
          <p:spPr>
            <a:xfrm>
              <a:off x="1019503" y="2350961"/>
              <a:ext cx="4111297" cy="686531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778DD3B-F531-4B24-B118-8C22E80F3C28}"/>
                    </a:ext>
                  </a:extLst>
                </p:cNvPr>
                <p:cNvSpPr txBox="1"/>
                <p:nvPr/>
              </p:nvSpPr>
              <p:spPr>
                <a:xfrm>
                  <a:off x="5839811" y="2594248"/>
                  <a:ext cx="2989901" cy="192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|) 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as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&lt;|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778DD3B-F531-4B24-B118-8C22E80F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811" y="2594248"/>
                  <a:ext cx="2989901" cy="192647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899AFD-B42E-4030-8FC5-42D9A2F31896}"/>
                </a:ext>
              </a:extLst>
            </p:cNvPr>
            <p:cNvCxnSpPr>
              <a:cxnSpLocks/>
              <a:stCxn id="29" idx="1"/>
              <a:endCxn id="28" idx="3"/>
            </p:cNvCxnSpPr>
            <p:nvPr/>
          </p:nvCxnSpPr>
          <p:spPr>
            <a:xfrm flipH="1">
              <a:off x="5130800" y="2690572"/>
              <a:ext cx="709011" cy="3655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671B39-6232-46DB-8436-4C3DDA985973}"/>
              </a:ext>
            </a:extLst>
          </p:cNvPr>
          <p:cNvGrpSpPr/>
          <p:nvPr/>
        </p:nvGrpSpPr>
        <p:grpSpPr>
          <a:xfrm>
            <a:off x="1025781" y="5208177"/>
            <a:ext cx="7060031" cy="369331"/>
            <a:chOff x="1019503" y="2253760"/>
            <a:chExt cx="7060031" cy="7960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B7E834-A692-4295-8291-B84B77D025CD}"/>
                </a:ext>
              </a:extLst>
            </p:cNvPr>
            <p:cNvSpPr/>
            <p:nvPr/>
          </p:nvSpPr>
          <p:spPr>
            <a:xfrm>
              <a:off x="1019503" y="2350963"/>
              <a:ext cx="3730297" cy="686531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DB7A85A-A27F-4528-BBF5-1EEE97101F01}"/>
                    </a:ext>
                  </a:extLst>
                </p:cNvPr>
                <p:cNvSpPr txBox="1"/>
                <p:nvPr/>
              </p:nvSpPr>
              <p:spPr>
                <a:xfrm>
                  <a:off x="5833533" y="2253760"/>
                  <a:ext cx="2246001" cy="796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|) 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by BFS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DB7A85A-A27F-4528-BBF5-1EEE97101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533" y="2253760"/>
                  <a:ext cx="2246001" cy="796065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DB2CCE-D95E-4F91-A9D9-EC48E313CF2B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749800" y="2651794"/>
              <a:ext cx="1083733" cy="4243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8E5308-9822-4E6F-B8DD-A9331B3D00D9}"/>
                  </a:ext>
                </a:extLst>
              </p:cNvPr>
              <p:cNvSpPr txBox="1"/>
              <p:nvPr/>
            </p:nvSpPr>
            <p:spPr>
              <a:xfrm>
                <a:off x="1675086" y="5997662"/>
                <a:ext cx="5562600" cy="36933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8E5308-9822-4E6F-B8DD-A9331B3D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86" y="5997662"/>
                <a:ext cx="5562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ED27153B-49EE-4539-9FB1-DBEE64E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Circulation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56932"/>
                <a:ext cx="8398932" cy="204724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Given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is a directed graph in which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has a nonnegative </a:t>
                </a:r>
                <a:r>
                  <a:rPr lang="en-US" sz="2800" b="1" i="1" dirty="0"/>
                  <a:t>capacity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and each vertex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has a weight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demands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supplies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 0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transshipment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56932"/>
                <a:ext cx="8398932" cy="2047241"/>
              </a:xfrm>
              <a:blipFill>
                <a:blip r:embed="rId4"/>
                <a:stretch>
                  <a:fillRect l="-1016" t="-5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Slide Number Placeholder 91">
            <a:extLst>
              <a:ext uri="{FF2B5EF4-FFF2-40B4-BE49-F238E27FC236}">
                <a16:creationId xmlns:a16="http://schemas.microsoft.com/office/drawing/2014/main" id="{A4AA27E6-F90C-4834-8B27-3CBF444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43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6A4C5F-F04C-404D-84CF-088597061945}"/>
              </a:ext>
            </a:extLst>
          </p:cNvPr>
          <p:cNvGrpSpPr/>
          <p:nvPr/>
        </p:nvGrpSpPr>
        <p:grpSpPr>
          <a:xfrm>
            <a:off x="1454078" y="4522231"/>
            <a:ext cx="6235844" cy="1762279"/>
            <a:chOff x="1410767" y="4513761"/>
            <a:chExt cx="6235844" cy="176227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C43A0B6-D98E-47F5-BF3A-246C2A14ABEC}"/>
                </a:ext>
              </a:extLst>
            </p:cNvPr>
            <p:cNvGrpSpPr/>
            <p:nvPr/>
          </p:nvGrpSpPr>
          <p:grpSpPr>
            <a:xfrm>
              <a:off x="2843007" y="4685084"/>
              <a:ext cx="3125919" cy="1373063"/>
              <a:chOff x="1659466" y="4845698"/>
              <a:chExt cx="3125919" cy="1373063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D9521E2-E80E-4AB9-B10D-8C37A5C7C062}"/>
                  </a:ext>
                </a:extLst>
              </p:cNvPr>
              <p:cNvSpPr/>
              <p:nvPr/>
            </p:nvSpPr>
            <p:spPr>
              <a:xfrm>
                <a:off x="1659466" y="5359393"/>
                <a:ext cx="364066" cy="36406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522F2D9-7B69-4B4F-A95C-51097BC6B53D}"/>
                  </a:ext>
                </a:extLst>
              </p:cNvPr>
              <p:cNvSpPr/>
              <p:nvPr/>
            </p:nvSpPr>
            <p:spPr>
              <a:xfrm>
                <a:off x="4421319" y="5378447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C0655B5-C212-46D9-89A1-5BC558993D7B}"/>
                  </a:ext>
                </a:extLst>
              </p:cNvPr>
              <p:cNvSpPr/>
              <p:nvPr/>
            </p:nvSpPr>
            <p:spPr>
              <a:xfrm>
                <a:off x="2477295" y="4893733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E4F6EFD-5999-4420-8BC7-6FB0BA1D7696}"/>
                  </a:ext>
                </a:extLst>
              </p:cNvPr>
              <p:cNvSpPr/>
              <p:nvPr/>
            </p:nvSpPr>
            <p:spPr>
              <a:xfrm>
                <a:off x="3682998" y="5854695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9897C1D-43C6-477D-9BAD-FA26251ACD7F}"/>
                  </a:ext>
                </a:extLst>
              </p:cNvPr>
              <p:cNvSpPr/>
              <p:nvPr/>
            </p:nvSpPr>
            <p:spPr>
              <a:xfrm>
                <a:off x="2476499" y="5854695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8766FED-9621-4C81-8E0E-5EC5F431FB0A}"/>
                  </a:ext>
                </a:extLst>
              </p:cNvPr>
              <p:cNvSpPr/>
              <p:nvPr/>
            </p:nvSpPr>
            <p:spPr>
              <a:xfrm>
                <a:off x="3682998" y="4893733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CB7DAA19-6945-43BC-8B38-D037BF6A8657}"/>
                  </a:ext>
                </a:extLst>
              </p:cNvPr>
              <p:cNvCxnSpPr>
                <a:cxnSpLocks/>
                <a:stCxn id="93" idx="6"/>
                <a:endCxn id="95" idx="2"/>
              </p:cNvCxnSpPr>
              <p:nvPr/>
            </p:nvCxnSpPr>
            <p:spPr>
              <a:xfrm flipV="1">
                <a:off x="2023532" y="5075766"/>
                <a:ext cx="453763" cy="46566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05BADBF6-0B3A-48A0-A96C-6F5AC60A3BB6}"/>
                  </a:ext>
                </a:extLst>
              </p:cNvPr>
              <p:cNvCxnSpPr>
                <a:stCxn id="95" idx="6"/>
                <a:endCxn id="98" idx="2"/>
              </p:cNvCxnSpPr>
              <p:nvPr/>
            </p:nvCxnSpPr>
            <p:spPr>
              <a:xfrm>
                <a:off x="2841361" y="5075766"/>
                <a:ext cx="841637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5E5CBF80-C449-469D-9FAB-D8CC92EB0B93}"/>
                  </a:ext>
                </a:extLst>
              </p:cNvPr>
              <p:cNvCxnSpPr>
                <a:stCxn id="98" idx="6"/>
                <a:endCxn id="94" idx="2"/>
              </p:cNvCxnSpPr>
              <p:nvPr/>
            </p:nvCxnSpPr>
            <p:spPr>
              <a:xfrm>
                <a:off x="4047064" y="5075766"/>
                <a:ext cx="374255" cy="48471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5147EE5-A76F-474B-8A14-24132AF44DCD}"/>
                  </a:ext>
                </a:extLst>
              </p:cNvPr>
              <p:cNvCxnSpPr>
                <a:cxnSpLocks/>
                <a:stCxn id="93" idx="6"/>
                <a:endCxn id="97" idx="2"/>
              </p:cNvCxnSpPr>
              <p:nvPr/>
            </p:nvCxnSpPr>
            <p:spPr>
              <a:xfrm>
                <a:off x="2023532" y="5541426"/>
                <a:ext cx="452967" cy="49530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647F7E5-06C3-4135-96AD-607870C63EEA}"/>
                  </a:ext>
                </a:extLst>
              </p:cNvPr>
              <p:cNvCxnSpPr>
                <a:cxnSpLocks/>
                <a:stCxn id="97" idx="6"/>
                <a:endCxn id="96" idx="2"/>
              </p:cNvCxnSpPr>
              <p:nvPr/>
            </p:nvCxnSpPr>
            <p:spPr>
              <a:xfrm>
                <a:off x="2840565" y="6036728"/>
                <a:ext cx="842433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1EFD00E8-CC4C-405F-854E-0337950FB6C8}"/>
                  </a:ext>
                </a:extLst>
              </p:cNvPr>
              <p:cNvCxnSpPr>
                <a:cxnSpLocks/>
                <a:stCxn id="94" idx="2"/>
                <a:endCxn id="96" idx="6"/>
              </p:cNvCxnSpPr>
              <p:nvPr/>
            </p:nvCxnSpPr>
            <p:spPr>
              <a:xfrm flipH="1">
                <a:off x="4047064" y="5560480"/>
                <a:ext cx="374255" cy="47624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7CBF5F0-3F00-4884-92A1-9E5075ED1536}"/>
                  </a:ext>
                </a:extLst>
              </p:cNvPr>
              <p:cNvCxnSpPr>
                <a:cxnSpLocks/>
                <a:endCxn id="98" idx="3"/>
              </p:cNvCxnSpPr>
              <p:nvPr/>
            </p:nvCxnSpPr>
            <p:spPr>
              <a:xfrm flipV="1">
                <a:off x="2023532" y="5204483"/>
                <a:ext cx="1712782" cy="35950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DFE650B-015D-42ED-B335-8EED6181CF51}"/>
                  </a:ext>
                </a:extLst>
              </p:cNvPr>
              <p:cNvCxnSpPr>
                <a:cxnSpLocks/>
                <a:endCxn id="98" idx="4"/>
              </p:cNvCxnSpPr>
              <p:nvPr/>
            </p:nvCxnSpPr>
            <p:spPr>
              <a:xfrm flipV="1">
                <a:off x="3862661" y="5257799"/>
                <a:ext cx="2370" cy="59689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F98BBCF-6504-4CCF-AD79-2A203067D800}"/>
                  </a:ext>
                </a:extLst>
              </p:cNvPr>
              <p:cNvSpPr txBox="1"/>
              <p:nvPr/>
            </p:nvSpPr>
            <p:spPr>
              <a:xfrm>
                <a:off x="2016782" y="5101877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12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26BA062-19F4-4823-99B0-0A1E5CB951F7}"/>
                  </a:ext>
                </a:extLst>
              </p:cNvPr>
              <p:cNvSpPr txBox="1"/>
              <p:nvPr/>
            </p:nvSpPr>
            <p:spPr>
              <a:xfrm>
                <a:off x="2016782" y="5817564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A4EEAD2-F7E9-4B46-BC43-9CD5D567867F}"/>
                  </a:ext>
                </a:extLst>
              </p:cNvPr>
              <p:cNvSpPr txBox="1"/>
              <p:nvPr/>
            </p:nvSpPr>
            <p:spPr>
              <a:xfrm>
                <a:off x="3067505" y="4845698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23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90B3FEB-88E6-47CC-A6D9-082F0F1A041A}"/>
                  </a:ext>
                </a:extLst>
              </p:cNvPr>
              <p:cNvSpPr txBox="1"/>
              <p:nvPr/>
            </p:nvSpPr>
            <p:spPr>
              <a:xfrm>
                <a:off x="3067505" y="5817164"/>
                <a:ext cx="304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E802D6B-F3EF-4605-81C1-FD9361EC8161}"/>
                  </a:ext>
                </a:extLst>
              </p:cNvPr>
              <p:cNvSpPr txBox="1"/>
              <p:nvPr/>
            </p:nvSpPr>
            <p:spPr>
              <a:xfrm>
                <a:off x="4164684" y="5108507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EB5818A-3A92-472F-9F32-0D80B46BC8C2}"/>
                  </a:ext>
                </a:extLst>
              </p:cNvPr>
              <p:cNvSpPr txBox="1"/>
              <p:nvPr/>
            </p:nvSpPr>
            <p:spPr>
              <a:xfrm>
                <a:off x="4167221" y="5782039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16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584352B-4F30-41E8-B77E-D317432D414D}"/>
                  </a:ext>
                </a:extLst>
              </p:cNvPr>
              <p:cNvSpPr txBox="1"/>
              <p:nvPr/>
            </p:nvSpPr>
            <p:spPr>
              <a:xfrm>
                <a:off x="2916845" y="5295204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DEB7E52-6141-4EB3-B571-F4F49CBC98E9}"/>
                  </a:ext>
                </a:extLst>
              </p:cNvPr>
              <p:cNvSpPr txBox="1"/>
              <p:nvPr/>
            </p:nvSpPr>
            <p:spPr>
              <a:xfrm>
                <a:off x="3522541" y="5406476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3E4E8B-712A-46F4-BA44-93E87559E25E}"/>
                </a:ext>
              </a:extLst>
            </p:cNvPr>
            <p:cNvSpPr txBox="1"/>
            <p:nvPr/>
          </p:nvSpPr>
          <p:spPr>
            <a:xfrm>
              <a:off x="2531461" y="5257701"/>
              <a:ext cx="382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-15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2F6F961-ADC6-46FA-9787-4799F742A182}"/>
                </a:ext>
              </a:extLst>
            </p:cNvPr>
            <p:cNvSpPr txBox="1"/>
            <p:nvPr/>
          </p:nvSpPr>
          <p:spPr>
            <a:xfrm>
              <a:off x="4957771" y="6029819"/>
              <a:ext cx="324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A2E043-1AA5-43F5-8C08-E21A1B77FC62}"/>
                </a:ext>
              </a:extLst>
            </p:cNvPr>
            <p:cNvSpPr txBox="1"/>
            <p:nvPr/>
          </p:nvSpPr>
          <p:spPr>
            <a:xfrm>
              <a:off x="4958141" y="4513761"/>
              <a:ext cx="324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428AF3-73CE-436C-9BB5-DD3913529271}"/>
                </a:ext>
              </a:extLst>
            </p:cNvPr>
            <p:cNvSpPr txBox="1"/>
            <p:nvPr/>
          </p:nvSpPr>
          <p:spPr>
            <a:xfrm>
              <a:off x="5844949" y="5043869"/>
              <a:ext cx="324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A81369-73FC-492F-A97B-D21B88D1CC41}"/>
                </a:ext>
              </a:extLst>
            </p:cNvPr>
            <p:cNvSpPr/>
            <p:nvPr/>
          </p:nvSpPr>
          <p:spPr>
            <a:xfrm>
              <a:off x="2477295" y="5134590"/>
              <a:ext cx="871995" cy="486836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416F76C-CD75-41B8-9B89-4B96EC06C094}"/>
                </a:ext>
              </a:extLst>
            </p:cNvPr>
            <p:cNvSpPr/>
            <p:nvPr/>
          </p:nvSpPr>
          <p:spPr>
            <a:xfrm>
              <a:off x="4755640" y="4513761"/>
              <a:ext cx="595122" cy="61855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2E1D56-01A6-440D-ABE2-0F809EA0E5AF}"/>
                </a:ext>
              </a:extLst>
            </p:cNvPr>
            <p:cNvSpPr/>
            <p:nvPr/>
          </p:nvSpPr>
          <p:spPr>
            <a:xfrm>
              <a:off x="5543047" y="5059694"/>
              <a:ext cx="595122" cy="61855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D76D1B-347E-41BB-A801-6C7DABAC0739}"/>
                </a:ext>
              </a:extLst>
            </p:cNvPr>
            <p:cNvSpPr/>
            <p:nvPr/>
          </p:nvSpPr>
          <p:spPr>
            <a:xfrm>
              <a:off x="4767448" y="5627374"/>
              <a:ext cx="595122" cy="61855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8FADF-3CE8-4245-A577-B14D86D5B611}"/>
                </a:ext>
              </a:extLst>
            </p:cNvPr>
            <p:cNvSpPr txBox="1"/>
            <p:nvPr/>
          </p:nvSpPr>
          <p:spPr>
            <a:xfrm>
              <a:off x="1410767" y="5224119"/>
              <a:ext cx="742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supply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4B446C8-80A5-4DA3-B919-73EB6FDC6508}"/>
                </a:ext>
              </a:extLst>
            </p:cNvPr>
            <p:cNvSpPr txBox="1"/>
            <p:nvPr/>
          </p:nvSpPr>
          <p:spPr>
            <a:xfrm>
              <a:off x="6844890" y="5459305"/>
              <a:ext cx="801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demand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01F601-ED95-42F2-8CB3-1AE41CA1DBC4}"/>
                </a:ext>
              </a:extLst>
            </p:cNvPr>
            <p:cNvCxnSpPr>
              <a:cxnSpLocks/>
              <a:stCxn id="122" idx="1"/>
              <a:endCxn id="119" idx="3"/>
            </p:cNvCxnSpPr>
            <p:nvPr/>
          </p:nvCxnSpPr>
          <p:spPr>
            <a:xfrm flipH="1" flipV="1">
              <a:off x="5350762" y="4823039"/>
              <a:ext cx="1494128" cy="7901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F0CCEF8-35A3-4B1D-8F95-379131F39A12}"/>
                </a:ext>
              </a:extLst>
            </p:cNvPr>
            <p:cNvCxnSpPr>
              <a:cxnSpLocks/>
              <a:stCxn id="122" idx="1"/>
              <a:endCxn id="121" idx="3"/>
            </p:cNvCxnSpPr>
            <p:nvPr/>
          </p:nvCxnSpPr>
          <p:spPr>
            <a:xfrm flipH="1">
              <a:off x="5362570" y="5613194"/>
              <a:ext cx="1482320" cy="3234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AEC1397-6646-48FA-9D4E-776DD5B0FB9E}"/>
                </a:ext>
              </a:extLst>
            </p:cNvPr>
            <p:cNvCxnSpPr>
              <a:cxnSpLocks/>
              <a:stCxn id="122" idx="1"/>
              <a:endCxn id="120" idx="3"/>
            </p:cNvCxnSpPr>
            <p:nvPr/>
          </p:nvCxnSpPr>
          <p:spPr>
            <a:xfrm flipH="1" flipV="1">
              <a:off x="6138169" y="5368972"/>
              <a:ext cx="706721" cy="24422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962DBE4-BAFA-47B4-80F3-E43526D9756B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>
              <a:off x="2153720" y="5378008"/>
              <a:ext cx="323575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509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Circulation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56933"/>
                <a:ext cx="4969932" cy="3175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b="1" i="1" dirty="0"/>
                  <a:t>circulation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real-valued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satisfies the following two properties:</a:t>
                </a:r>
              </a:p>
              <a:p>
                <a:pPr lvl="1"/>
                <a:r>
                  <a:rPr lang="en-US" b="1" dirty="0"/>
                  <a:t>Capacity constraint: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457146" lvl="1" indent="0">
                  <a:buNone/>
                </a:pPr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146" lvl="1" indent="0">
                  <a:buNone/>
                </a:pPr>
                <a:r>
                  <a:rPr lang="en-US" sz="2100" dirty="0"/>
                  <a:t>      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1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100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1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)∉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conservation: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14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56933"/>
                <a:ext cx="4969932" cy="3175376"/>
              </a:xfrm>
              <a:blipFill>
                <a:blip r:embed="rId3"/>
                <a:stretch>
                  <a:fillRect l="-1472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D7BE39-7CFA-44B4-BE6D-37BF82E99147}"/>
                  </a:ext>
                </a:extLst>
              </p:cNvPr>
              <p:cNvSpPr txBox="1"/>
              <p:nvPr/>
            </p:nvSpPr>
            <p:spPr>
              <a:xfrm>
                <a:off x="5427133" y="2639948"/>
                <a:ext cx="3440499" cy="81394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does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there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exist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a</m:t>
                    </m:r>
                    <m:r>
                      <m:rPr>
                        <m:nor/>
                      </m:rPr>
                      <a:rPr lang="en-US" sz="2400"/>
                      <m:t> </m:t>
                    </m:r>
                    <m:r>
                      <m:rPr>
                        <m:nor/>
                      </m:rPr>
                      <a:rPr lang="en-US" sz="2400"/>
                      <m:t>circulation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D7BE39-7CFA-44B4-BE6D-37BF82E9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3" y="2639948"/>
                <a:ext cx="3440499" cy="813941"/>
              </a:xfrm>
              <a:prstGeom prst="rect">
                <a:avLst/>
              </a:prstGeom>
              <a:blipFill>
                <a:blip r:embed="rId4"/>
                <a:stretch>
                  <a:fillRect l="-531" b="-97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lide Number Placeholder 83">
            <a:extLst>
              <a:ext uri="{FF2B5EF4-FFF2-40B4-BE49-F238E27FC236}">
                <a16:creationId xmlns:a16="http://schemas.microsoft.com/office/drawing/2014/main" id="{9AD59326-0030-4C3A-B507-DA89E43D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Circulation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Necessary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919657" y="2438399"/>
                <a:ext cx="4969932" cy="12898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/>
                  <a:t>has a circulation, then</a:t>
                </a:r>
              </a:p>
              <a:p>
                <a:pPr marL="45714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9657" y="2438399"/>
                <a:ext cx="4969932" cy="1289853"/>
              </a:xfrm>
              <a:blipFill>
                <a:blip r:embed="rId3"/>
                <a:stretch>
                  <a:fillRect l="-135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lide Number Placeholder 83">
            <a:extLst>
              <a:ext uri="{FF2B5EF4-FFF2-40B4-BE49-F238E27FC236}">
                <a16:creationId xmlns:a16="http://schemas.microsoft.com/office/drawing/2014/main" id="{9AD59326-0030-4C3A-B507-DA89E43D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45</a:t>
            </a:fld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82A5CFA-DB7F-421D-A641-093D782DF641}"/>
              </a:ext>
            </a:extLst>
          </p:cNvPr>
          <p:cNvGrpSpPr/>
          <p:nvPr/>
        </p:nvGrpSpPr>
        <p:grpSpPr>
          <a:xfrm>
            <a:off x="457200" y="3993348"/>
            <a:ext cx="4433748" cy="2438983"/>
            <a:chOff x="457200" y="3993348"/>
            <a:chExt cx="4433748" cy="2438983"/>
          </a:xfrm>
        </p:grpSpPr>
        <p:sp>
          <p:nvSpPr>
            <p:cNvPr id="33" name="Text Placeholder 2">
              <a:extLst>
                <a:ext uri="{FF2B5EF4-FFF2-40B4-BE49-F238E27FC236}">
                  <a16:creationId xmlns:a16="http://schemas.microsoft.com/office/drawing/2014/main" id="{06617D38-DE4E-4565-BABD-8A6384100D23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3993348"/>
              <a:ext cx="4040188" cy="516466"/>
            </a:xfrm>
            <a:prstGeom prst="rect">
              <a:avLst/>
            </a:prstGeom>
          </p:spPr>
          <p:txBody>
            <a:bodyPr vert="horz" lIns="91429" tIns="45714" rIns="91429" bIns="45714" rtlCol="0" anchor="b">
              <a:normAutofit/>
            </a:bodyPr>
            <a:lstStyle>
              <a:lvl1pPr marL="0" indent="0" algn="l" defTabSz="457146" rtl="0" eaLnBrk="1" latinLnBrk="0" hangingPunct="1">
                <a:spcBef>
                  <a:spcPct val="20000"/>
                </a:spcBef>
                <a:buFont typeface="Arial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6" indent="0" algn="l" defTabSz="457146" rtl="0" eaLnBrk="1" latinLnBrk="0" hangingPunct="1">
                <a:spcBef>
                  <a:spcPct val="20000"/>
                </a:spcBef>
                <a:buFont typeface="Arial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indent="0" algn="l" defTabSz="457146" rtl="0" eaLnBrk="1" latinLnBrk="0" hangingPunct="1">
                <a:spcBef>
                  <a:spcPct val="20000"/>
                </a:spcBef>
                <a:buFont typeface="Arial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40" indent="0" algn="l" defTabSz="457146" rtl="0" eaLnBrk="1" latinLnBrk="0" hangingPunct="1">
                <a:spcBef>
                  <a:spcPct val="20000"/>
                </a:spcBef>
                <a:buFont typeface="Arial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indent="0" algn="l" defTabSz="457146" rtl="0" eaLnBrk="1" latinLnBrk="0" hangingPunct="1">
                <a:spcBef>
                  <a:spcPct val="20000"/>
                </a:spcBef>
                <a:buFont typeface="Arial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indent="0" algn="l" defTabSz="457146" rtl="0" eaLnBrk="1" latinLnBrk="0" hangingPunct="1">
                <a:spcBef>
                  <a:spcPct val="20000"/>
                </a:spcBef>
                <a:buFont typeface="Arial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indent="0" algn="l" defTabSz="457146" rtl="0" eaLnBrk="1" latinLnBrk="0" hangingPunct="1">
                <a:spcBef>
                  <a:spcPct val="20000"/>
                </a:spcBef>
                <a:buFont typeface="Arial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indent="0" algn="l" defTabSz="457146" rtl="0" eaLnBrk="1" latinLnBrk="0" hangingPunct="1">
                <a:spcBef>
                  <a:spcPct val="20000"/>
                </a:spcBef>
                <a:buFont typeface="Arial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indent="0" algn="l" defTabSz="457146" rtl="0" eaLnBrk="1" latinLnBrk="0" hangingPunct="1">
                <a:spcBef>
                  <a:spcPct val="20000"/>
                </a:spcBef>
                <a:buFont typeface="Arial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000" dirty="0">
                  <a:solidFill>
                    <a:srgbClr val="9D8E5B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Maximum flow formulation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4">
                  <a:extLst>
                    <a:ext uri="{FF2B5EF4-FFF2-40B4-BE49-F238E27FC236}">
                      <a16:creationId xmlns:a16="http://schemas.microsoft.com/office/drawing/2014/main" id="{2EAFA79A-66FE-4E2B-BD6B-C0A1FBA658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57200" y="4628348"/>
                  <a:ext cx="4433748" cy="1803983"/>
                </a:xfrm>
                <a:prstGeom prst="rect">
                  <a:avLst/>
                </a:prstGeom>
              </p:spPr>
              <p:txBody>
                <a:bodyPr vert="horz" lIns="91429" tIns="45714" rIns="91429" bIns="45714" rtlCol="0">
                  <a:normAutofit fontScale="92500" lnSpcReduction="20000"/>
                </a:bodyPr>
                <a:lstStyle>
                  <a:lvl1pPr marL="342860" indent="-342860" algn="l" defTabSz="457146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863" indent="-285717" algn="l" defTabSz="457146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2867" indent="-228573" algn="l" defTabSz="457146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013" indent="-228573" algn="l" defTabSz="457146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159" indent="-228573" algn="l" defTabSz="457146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306" indent="-228573" algn="l" defTabSz="457146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453" indent="-228573" algn="l" defTabSz="457146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8599" indent="-228573" algn="l" defTabSz="457146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5746" indent="-228573" algn="l" defTabSz="457146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dirty="0"/>
                    <a:t>Form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/>
                    <a:t> out of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 by:</a:t>
                  </a:r>
                </a:p>
                <a:p>
                  <a:pPr lvl="1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Add new </a:t>
                  </a:r>
                  <a:r>
                    <a:rPr lang="en-US" b="1" i="1" dirty="0"/>
                    <a:t>source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dirty="0"/>
                    <a:t> and </a:t>
                  </a:r>
                  <a:r>
                    <a:rPr lang="en-US" b="1" i="1" dirty="0"/>
                    <a:t>sink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/>
                    <a:t>. </a:t>
                  </a:r>
                </a:p>
                <a:p>
                  <a:pPr lvl="1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For each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with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&lt; 0</m:t>
                      </m:r>
                    </m:oMath>
                  </a14:m>
                  <a:r>
                    <a:rPr lang="en-US" dirty="0"/>
                    <a:t>, add edge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dirty="0"/>
                    <a:t>with capacity -d(v). </a:t>
                  </a:r>
                </a:p>
                <a:p>
                  <a:pPr lvl="1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For each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dirty="0"/>
                    <a:t> with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&gt; 0</m:t>
                      </m:r>
                    </m:oMath>
                  </a14:m>
                  <a:r>
                    <a:rPr lang="en-US" dirty="0"/>
                    <a:t>, add edge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dirty="0"/>
                    <a:t>with capacity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.</a:t>
                  </a:r>
                </a:p>
                <a:p>
                  <a:pPr lvl="1"/>
                  <a:endParaRPr lang="en-US" dirty="0"/>
                </a:p>
              </p:txBody>
            </p:sp>
          </mc:Choice>
          <mc:Fallback xmlns="">
            <p:sp>
              <p:nvSpPr>
                <p:cNvPr id="34" name="Content Placeholder 4">
                  <a:extLst>
                    <a:ext uri="{FF2B5EF4-FFF2-40B4-BE49-F238E27FC236}">
                      <a16:creationId xmlns:a16="http://schemas.microsoft.com/office/drawing/2014/main" id="{2EAFA79A-66FE-4E2B-BD6B-C0A1FBA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4628348"/>
                  <a:ext cx="4433748" cy="1803983"/>
                </a:xfrm>
                <a:prstGeom prst="rect">
                  <a:avLst/>
                </a:prstGeom>
                <a:blipFill>
                  <a:blip r:embed="rId4"/>
                  <a:stretch>
                    <a:fillRect l="-1788" t="-57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ED6ECCB-A6C4-42F1-96CE-A2DCA373CF3B}"/>
              </a:ext>
            </a:extLst>
          </p:cNvPr>
          <p:cNvGrpSpPr/>
          <p:nvPr/>
        </p:nvGrpSpPr>
        <p:grpSpPr>
          <a:xfrm>
            <a:off x="4645993" y="4704360"/>
            <a:ext cx="4249099" cy="1834552"/>
            <a:chOff x="4683091" y="3190611"/>
            <a:chExt cx="4249099" cy="183455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D2F6ACA-46C6-4410-9385-A0F68A429146}"/>
                </a:ext>
              </a:extLst>
            </p:cNvPr>
            <p:cNvGrpSpPr/>
            <p:nvPr/>
          </p:nvGrpSpPr>
          <p:grpSpPr>
            <a:xfrm>
              <a:off x="4994637" y="3434207"/>
              <a:ext cx="3125919" cy="1373063"/>
              <a:chOff x="1659466" y="4845698"/>
              <a:chExt cx="3125919" cy="137306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9C364F2-905A-4856-9215-45DA232239A8}"/>
                  </a:ext>
                </a:extLst>
              </p:cNvPr>
              <p:cNvSpPr/>
              <p:nvPr/>
            </p:nvSpPr>
            <p:spPr>
              <a:xfrm>
                <a:off x="1659466" y="5359393"/>
                <a:ext cx="364066" cy="36406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2F18160-24D0-4641-8D19-44C258390826}"/>
                  </a:ext>
                </a:extLst>
              </p:cNvPr>
              <p:cNvSpPr/>
              <p:nvPr/>
            </p:nvSpPr>
            <p:spPr>
              <a:xfrm>
                <a:off x="4421319" y="5378447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F55C47F-E54D-494F-8D28-9EA435ECDF59}"/>
                  </a:ext>
                </a:extLst>
              </p:cNvPr>
              <p:cNvSpPr/>
              <p:nvPr/>
            </p:nvSpPr>
            <p:spPr>
              <a:xfrm>
                <a:off x="2477295" y="4893733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9513A1D-0920-43F3-A299-0EC26767F005}"/>
                  </a:ext>
                </a:extLst>
              </p:cNvPr>
              <p:cNvSpPr/>
              <p:nvPr/>
            </p:nvSpPr>
            <p:spPr>
              <a:xfrm>
                <a:off x="3682998" y="5854695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CD36D75-80F3-43EA-A9F5-11EDE7DEA556}"/>
                  </a:ext>
                </a:extLst>
              </p:cNvPr>
              <p:cNvSpPr/>
              <p:nvPr/>
            </p:nvSpPr>
            <p:spPr>
              <a:xfrm>
                <a:off x="2476499" y="5854695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0C5800C-E514-458D-A218-692F30DBD1FE}"/>
                  </a:ext>
                </a:extLst>
              </p:cNvPr>
              <p:cNvSpPr/>
              <p:nvPr/>
            </p:nvSpPr>
            <p:spPr>
              <a:xfrm>
                <a:off x="3682998" y="4893733"/>
                <a:ext cx="364066" cy="36406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FAF3267-5A20-4BB6-B2EC-E88FAF06FAF7}"/>
                  </a:ext>
                </a:extLst>
              </p:cNvPr>
              <p:cNvCxnSpPr>
                <a:cxnSpLocks/>
                <a:stCxn id="51" idx="6"/>
                <a:endCxn id="53" idx="2"/>
              </p:cNvCxnSpPr>
              <p:nvPr/>
            </p:nvCxnSpPr>
            <p:spPr>
              <a:xfrm flipV="1">
                <a:off x="2023532" y="5075766"/>
                <a:ext cx="453763" cy="46566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450FF15-65E4-4E12-A18A-B8691EAC5C3F}"/>
                  </a:ext>
                </a:extLst>
              </p:cNvPr>
              <p:cNvCxnSpPr>
                <a:stCxn id="53" idx="6"/>
                <a:endCxn id="56" idx="2"/>
              </p:cNvCxnSpPr>
              <p:nvPr/>
            </p:nvCxnSpPr>
            <p:spPr>
              <a:xfrm>
                <a:off x="2841361" y="5075766"/>
                <a:ext cx="841637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2181DBA-2944-4DD6-B8AD-B3942F095EFB}"/>
                  </a:ext>
                </a:extLst>
              </p:cNvPr>
              <p:cNvCxnSpPr>
                <a:stCxn id="56" idx="6"/>
                <a:endCxn id="52" idx="2"/>
              </p:cNvCxnSpPr>
              <p:nvPr/>
            </p:nvCxnSpPr>
            <p:spPr>
              <a:xfrm>
                <a:off x="4047064" y="5075766"/>
                <a:ext cx="374255" cy="48471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9D4F71-E495-4F3A-B113-3B35D38E5891}"/>
                  </a:ext>
                </a:extLst>
              </p:cNvPr>
              <p:cNvCxnSpPr>
                <a:cxnSpLocks/>
                <a:stCxn id="51" idx="6"/>
                <a:endCxn id="55" idx="2"/>
              </p:cNvCxnSpPr>
              <p:nvPr/>
            </p:nvCxnSpPr>
            <p:spPr>
              <a:xfrm>
                <a:off x="2023532" y="5541426"/>
                <a:ext cx="452967" cy="49530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A2930B0-8973-4BAD-A071-A1B4E8180065}"/>
                  </a:ext>
                </a:extLst>
              </p:cNvPr>
              <p:cNvCxnSpPr>
                <a:cxnSpLocks/>
                <a:stCxn id="55" idx="6"/>
                <a:endCxn id="54" idx="2"/>
              </p:cNvCxnSpPr>
              <p:nvPr/>
            </p:nvCxnSpPr>
            <p:spPr>
              <a:xfrm>
                <a:off x="2840565" y="6036728"/>
                <a:ext cx="842433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95E9B32-AEB8-4EFC-86DA-3EFFCCC2CA38}"/>
                  </a:ext>
                </a:extLst>
              </p:cNvPr>
              <p:cNvCxnSpPr>
                <a:cxnSpLocks/>
                <a:stCxn id="52" idx="2"/>
                <a:endCxn id="54" idx="6"/>
              </p:cNvCxnSpPr>
              <p:nvPr/>
            </p:nvCxnSpPr>
            <p:spPr>
              <a:xfrm flipH="1">
                <a:off x="4047064" y="5560480"/>
                <a:ext cx="374255" cy="47624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A416895-58AF-4A1D-B8C4-A64B7EA19D3E}"/>
                  </a:ext>
                </a:extLst>
              </p:cNvPr>
              <p:cNvCxnSpPr>
                <a:cxnSpLocks/>
                <a:endCxn id="56" idx="3"/>
              </p:cNvCxnSpPr>
              <p:nvPr/>
            </p:nvCxnSpPr>
            <p:spPr>
              <a:xfrm flipV="1">
                <a:off x="2023532" y="5204483"/>
                <a:ext cx="1712782" cy="35950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F5C9DEE-C6C4-4168-9D67-BA5E501CB425}"/>
                  </a:ext>
                </a:extLst>
              </p:cNvPr>
              <p:cNvCxnSpPr>
                <a:cxnSpLocks/>
                <a:endCxn id="56" idx="4"/>
              </p:cNvCxnSpPr>
              <p:nvPr/>
            </p:nvCxnSpPr>
            <p:spPr>
              <a:xfrm flipV="1">
                <a:off x="3862661" y="5257799"/>
                <a:ext cx="2370" cy="59689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EF7AE9-5390-40B6-A752-AD05F525CC41}"/>
                  </a:ext>
                </a:extLst>
              </p:cNvPr>
              <p:cNvSpPr txBox="1"/>
              <p:nvPr/>
            </p:nvSpPr>
            <p:spPr>
              <a:xfrm>
                <a:off x="2016782" y="5101877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B2973E9-BBCE-405A-B495-9D533BD774C7}"/>
                  </a:ext>
                </a:extLst>
              </p:cNvPr>
              <p:cNvSpPr txBox="1"/>
              <p:nvPr/>
            </p:nvSpPr>
            <p:spPr>
              <a:xfrm>
                <a:off x="2016782" y="5817564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DABC56-34EC-43CB-B23F-4F5CC8BB9371}"/>
                  </a:ext>
                </a:extLst>
              </p:cNvPr>
              <p:cNvSpPr txBox="1"/>
              <p:nvPr/>
            </p:nvSpPr>
            <p:spPr>
              <a:xfrm>
                <a:off x="3067505" y="4845698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EBAEC16-89DE-4B0F-9902-386AB977EC35}"/>
                  </a:ext>
                </a:extLst>
              </p:cNvPr>
              <p:cNvSpPr txBox="1"/>
              <p:nvPr/>
            </p:nvSpPr>
            <p:spPr>
              <a:xfrm>
                <a:off x="3067505" y="5817164"/>
                <a:ext cx="304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A9CFBFA-63AE-4991-98C3-A47F5E45AB96}"/>
                  </a:ext>
                </a:extLst>
              </p:cNvPr>
              <p:cNvSpPr txBox="1"/>
              <p:nvPr/>
            </p:nvSpPr>
            <p:spPr>
              <a:xfrm>
                <a:off x="4047859" y="5235715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F5583A-F760-429D-82A9-167DE2A22223}"/>
                  </a:ext>
                </a:extLst>
              </p:cNvPr>
              <p:cNvSpPr txBox="1"/>
              <p:nvPr/>
            </p:nvSpPr>
            <p:spPr>
              <a:xfrm>
                <a:off x="4050815" y="5589737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16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0E5EAB8-67E9-4E80-BDC8-BD30B9798956}"/>
                  </a:ext>
                </a:extLst>
              </p:cNvPr>
              <p:cNvSpPr txBox="1"/>
              <p:nvPr/>
            </p:nvSpPr>
            <p:spPr>
              <a:xfrm>
                <a:off x="2916845" y="5295204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578041-41FC-44D9-9549-F3576AC08BF8}"/>
                  </a:ext>
                </a:extLst>
              </p:cNvPr>
              <p:cNvSpPr txBox="1"/>
              <p:nvPr/>
            </p:nvSpPr>
            <p:spPr>
              <a:xfrm>
                <a:off x="3522541" y="5406476"/>
                <a:ext cx="324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BDC9F7-C862-4EF2-B73F-DE46B8A8D398}"/>
                </a:ext>
              </a:extLst>
            </p:cNvPr>
            <p:cNvSpPr txBox="1"/>
            <p:nvPr/>
          </p:nvSpPr>
          <p:spPr>
            <a:xfrm>
              <a:off x="4683091" y="4006824"/>
              <a:ext cx="382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B9B34F-E3BF-4FEC-A550-F0D30432A797}"/>
                </a:ext>
              </a:extLst>
            </p:cNvPr>
            <p:cNvSpPr txBox="1"/>
            <p:nvPr/>
          </p:nvSpPr>
          <p:spPr>
            <a:xfrm>
              <a:off x="7109401" y="4778942"/>
              <a:ext cx="324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B11B1C-66DB-41BB-882A-6DDB3412F6F5}"/>
                </a:ext>
              </a:extLst>
            </p:cNvPr>
            <p:cNvSpPr txBox="1"/>
            <p:nvPr/>
          </p:nvSpPr>
          <p:spPr>
            <a:xfrm>
              <a:off x="7109771" y="3262884"/>
              <a:ext cx="324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4B383C-8431-4C30-BC58-113D861E41A7}"/>
                </a:ext>
              </a:extLst>
            </p:cNvPr>
            <p:cNvSpPr txBox="1"/>
            <p:nvPr/>
          </p:nvSpPr>
          <p:spPr>
            <a:xfrm>
              <a:off x="7754098" y="3819441"/>
              <a:ext cx="324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6D86F69-1F1B-4C0B-AD89-901A31761E69}"/>
                </a:ext>
              </a:extLst>
            </p:cNvPr>
            <p:cNvSpPr/>
            <p:nvPr/>
          </p:nvSpPr>
          <p:spPr>
            <a:xfrm>
              <a:off x="4994637" y="3190611"/>
              <a:ext cx="364066" cy="36406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A046E24-B13D-460D-9EC2-FDF4D9A7ECCD}"/>
                </a:ext>
              </a:extLst>
            </p:cNvPr>
            <p:cNvSpPr/>
            <p:nvPr/>
          </p:nvSpPr>
          <p:spPr>
            <a:xfrm>
              <a:off x="8568124" y="3970513"/>
              <a:ext cx="364066" cy="36406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EA2EC4E-0BF0-4098-9776-307E6960B3AC}"/>
                </a:ext>
              </a:extLst>
            </p:cNvPr>
            <p:cNvCxnSpPr>
              <a:cxnSpLocks/>
              <a:stCxn id="73" idx="4"/>
              <a:endCxn id="51" idx="0"/>
            </p:cNvCxnSpPr>
            <p:nvPr/>
          </p:nvCxnSpPr>
          <p:spPr>
            <a:xfrm>
              <a:off x="5176670" y="3554677"/>
              <a:ext cx="0" cy="393225"/>
            </a:xfrm>
            <a:prstGeom prst="straightConnector1">
              <a:avLst/>
            </a:prstGeom>
            <a:ln>
              <a:solidFill>
                <a:srgbClr val="99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EACFF67-01D9-4545-8F90-D72B2B0E31C3}"/>
                </a:ext>
              </a:extLst>
            </p:cNvPr>
            <p:cNvCxnSpPr>
              <a:cxnSpLocks/>
              <a:stCxn id="56" idx="6"/>
              <a:endCxn id="74" idx="1"/>
            </p:cNvCxnSpPr>
            <p:nvPr/>
          </p:nvCxnSpPr>
          <p:spPr>
            <a:xfrm>
              <a:off x="7382235" y="3664275"/>
              <a:ext cx="1239205" cy="359554"/>
            </a:xfrm>
            <a:prstGeom prst="straightConnector1">
              <a:avLst/>
            </a:prstGeom>
            <a:ln>
              <a:solidFill>
                <a:srgbClr val="99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6217A81-1162-426C-9044-4AE7BD7B76D7}"/>
                </a:ext>
              </a:extLst>
            </p:cNvPr>
            <p:cNvCxnSpPr>
              <a:cxnSpLocks/>
              <a:stCxn id="52" idx="6"/>
              <a:endCxn id="74" idx="2"/>
            </p:cNvCxnSpPr>
            <p:nvPr/>
          </p:nvCxnSpPr>
          <p:spPr>
            <a:xfrm>
              <a:off x="8120556" y="4148989"/>
              <a:ext cx="447568" cy="3557"/>
            </a:xfrm>
            <a:prstGeom prst="straightConnector1">
              <a:avLst/>
            </a:prstGeom>
            <a:ln>
              <a:solidFill>
                <a:srgbClr val="99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BC99E7F-0593-433B-B74F-0DC0E77AABAE}"/>
                </a:ext>
              </a:extLst>
            </p:cNvPr>
            <p:cNvCxnSpPr>
              <a:cxnSpLocks/>
              <a:stCxn id="54" idx="6"/>
              <a:endCxn id="74" idx="3"/>
            </p:cNvCxnSpPr>
            <p:nvPr/>
          </p:nvCxnSpPr>
          <p:spPr>
            <a:xfrm flipV="1">
              <a:off x="7382235" y="4281263"/>
              <a:ext cx="1239205" cy="343974"/>
            </a:xfrm>
            <a:prstGeom prst="straightConnector1">
              <a:avLst/>
            </a:prstGeom>
            <a:ln>
              <a:solidFill>
                <a:srgbClr val="99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BBBDAB9-F100-4F42-AC9A-B60C88B39DBE}"/>
                </a:ext>
              </a:extLst>
            </p:cNvPr>
            <p:cNvSpPr txBox="1"/>
            <p:nvPr/>
          </p:nvSpPr>
          <p:spPr>
            <a:xfrm>
              <a:off x="7993032" y="3630194"/>
              <a:ext cx="324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5973FFC-547C-4342-9104-F631F5719B3D}"/>
                </a:ext>
              </a:extLst>
            </p:cNvPr>
            <p:cNvSpPr txBox="1"/>
            <p:nvPr/>
          </p:nvSpPr>
          <p:spPr>
            <a:xfrm>
              <a:off x="8124339" y="3947902"/>
              <a:ext cx="324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07D767-A16B-4CDF-92C7-A6A584F87CB4}"/>
                </a:ext>
              </a:extLst>
            </p:cNvPr>
            <p:cNvSpPr txBox="1"/>
            <p:nvPr/>
          </p:nvSpPr>
          <p:spPr>
            <a:xfrm>
              <a:off x="7958431" y="4418162"/>
              <a:ext cx="324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8D6FDB3-30D7-4F4D-839C-9E2E6C276A9B}"/>
                </a:ext>
              </a:extLst>
            </p:cNvPr>
            <p:cNvSpPr txBox="1"/>
            <p:nvPr/>
          </p:nvSpPr>
          <p:spPr>
            <a:xfrm>
              <a:off x="4927763" y="3624836"/>
              <a:ext cx="324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93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Circulation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Sufficient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4518" y="2556933"/>
                <a:ext cx="8032281" cy="12898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/>
                  <a:t>has a circulation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 has maximum flow of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pPr marL="457146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4518" y="2556933"/>
                <a:ext cx="8032281" cy="1289853"/>
              </a:xfrm>
              <a:blipFill>
                <a:blip r:embed="rId3"/>
                <a:stretch>
                  <a:fillRect l="-1138" t="-3774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lide Number Placeholder 83">
            <a:extLst>
              <a:ext uri="{FF2B5EF4-FFF2-40B4-BE49-F238E27FC236}">
                <a16:creationId xmlns:a16="http://schemas.microsoft.com/office/drawing/2014/main" id="{9AD59326-0030-4C3A-B507-DA89E43D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M-1016-32800_Engineerin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" y="2302933"/>
            <a:ext cx="9144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Flow Network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1C50-4312-4E20-B167-AD803DF9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2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Test suit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Extreme test 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2850" y="2950284"/>
            <a:ext cx="4284133" cy="147998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Simple, trackable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There is an iteration where the flow of an edge decreases (iteration 2, edge (1,2))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2CAED90-FFD8-4668-8295-CEE08ADF99E8}"/>
              </a:ext>
            </a:extLst>
          </p:cNvPr>
          <p:cNvGrpSpPr/>
          <p:nvPr/>
        </p:nvGrpSpPr>
        <p:grpSpPr>
          <a:xfrm>
            <a:off x="981406" y="2592144"/>
            <a:ext cx="2609187" cy="3105389"/>
            <a:chOff x="1160169" y="2333013"/>
            <a:chExt cx="2609187" cy="310538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FFEAF07-2262-40B6-BE0A-5073B30A7E04}"/>
                </a:ext>
              </a:extLst>
            </p:cNvPr>
            <p:cNvGrpSpPr/>
            <p:nvPr/>
          </p:nvGrpSpPr>
          <p:grpSpPr>
            <a:xfrm>
              <a:off x="1276412" y="2487574"/>
              <a:ext cx="2492944" cy="2950828"/>
              <a:chOff x="1131911" y="2131044"/>
              <a:chExt cx="2492944" cy="2950828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1A30793-B93A-4FCB-80C4-60F716CF14CE}"/>
                  </a:ext>
                </a:extLst>
              </p:cNvPr>
              <p:cNvCxnSpPr>
                <a:stCxn id="95" idx="4"/>
                <a:endCxn id="97" idx="0"/>
              </p:cNvCxnSpPr>
              <p:nvPr/>
            </p:nvCxnSpPr>
            <p:spPr>
              <a:xfrm>
                <a:off x="2235324" y="2495110"/>
                <a:ext cx="0" cy="41290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EFF13E3-39A7-4844-B7CF-2A1FDB2E60C4}"/>
                  </a:ext>
                </a:extLst>
              </p:cNvPr>
              <p:cNvCxnSpPr>
                <a:stCxn id="95" idx="6"/>
                <a:endCxn id="103" idx="2"/>
              </p:cNvCxnSpPr>
              <p:nvPr/>
            </p:nvCxnSpPr>
            <p:spPr>
              <a:xfrm>
                <a:off x="2417357" y="2313077"/>
                <a:ext cx="585812" cy="35653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FABB493-7281-4ED5-B03E-37AEF6A22A60}"/>
                  </a:ext>
                </a:extLst>
              </p:cNvPr>
              <p:cNvGrpSpPr/>
              <p:nvPr/>
            </p:nvGrpSpPr>
            <p:grpSpPr>
              <a:xfrm>
                <a:off x="1131911" y="2131044"/>
                <a:ext cx="2492944" cy="2950828"/>
                <a:chOff x="1131911" y="2131044"/>
                <a:chExt cx="2492944" cy="2950828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C7741412-9095-4AFE-BD90-CEF2FC0ABF75}"/>
                    </a:ext>
                  </a:extLst>
                </p:cNvPr>
                <p:cNvSpPr/>
                <p:nvPr/>
              </p:nvSpPr>
              <p:spPr>
                <a:xfrm>
                  <a:off x="2053291" y="2131044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4A93647-129F-4D88-B414-DEABDB807EC1}"/>
                    </a:ext>
                  </a:extLst>
                </p:cNvPr>
                <p:cNvSpPr/>
                <p:nvPr/>
              </p:nvSpPr>
              <p:spPr>
                <a:xfrm>
                  <a:off x="2060965" y="4717806"/>
                  <a:ext cx="364066" cy="3640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9BF8A36E-A8F9-4B99-903D-0B8CC73574BE}"/>
                    </a:ext>
                  </a:extLst>
                </p:cNvPr>
                <p:cNvSpPr/>
                <p:nvPr/>
              </p:nvSpPr>
              <p:spPr>
                <a:xfrm>
                  <a:off x="2053291" y="2908015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36D77B9-DFB2-491C-B906-A36DE7BEBB94}"/>
                    </a:ext>
                  </a:extLst>
                </p:cNvPr>
                <p:cNvSpPr/>
                <p:nvPr/>
              </p:nvSpPr>
              <p:spPr>
                <a:xfrm>
                  <a:off x="1131911" y="4399272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167AC003-CF18-4283-8628-59BBA6CFBCAB}"/>
                    </a:ext>
                  </a:extLst>
                </p:cNvPr>
                <p:cNvSpPr/>
                <p:nvPr/>
              </p:nvSpPr>
              <p:spPr>
                <a:xfrm>
                  <a:off x="2053291" y="3755264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8152964-3893-4039-B393-C0A40973B142}"/>
                    </a:ext>
                  </a:extLst>
                </p:cNvPr>
                <p:cNvSpPr/>
                <p:nvPr/>
              </p:nvSpPr>
              <p:spPr>
                <a:xfrm>
                  <a:off x="1131911" y="3436536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73DD4A7B-8547-4E9E-8D90-AE4522A2C237}"/>
                    </a:ext>
                  </a:extLst>
                </p:cNvPr>
                <p:cNvCxnSpPr>
                  <a:cxnSpLocks/>
                  <a:stCxn id="98" idx="6"/>
                  <a:endCxn id="96" idx="2"/>
                </p:cNvCxnSpPr>
                <p:nvPr/>
              </p:nvCxnSpPr>
              <p:spPr>
                <a:xfrm>
                  <a:off x="1495977" y="4581305"/>
                  <a:ext cx="564988" cy="318534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451986DA-837B-4BD4-9CA7-52F90DBA95ED}"/>
                    </a:ext>
                  </a:extLst>
                </p:cNvPr>
                <p:cNvSpPr/>
                <p:nvPr/>
              </p:nvSpPr>
              <p:spPr>
                <a:xfrm>
                  <a:off x="3003169" y="3429000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414AD35-449D-4C62-8103-80E10AB72E9E}"/>
                    </a:ext>
                  </a:extLst>
                </p:cNvPr>
                <p:cNvSpPr/>
                <p:nvPr/>
              </p:nvSpPr>
              <p:spPr>
                <a:xfrm>
                  <a:off x="3003169" y="2487574"/>
                  <a:ext cx="364066" cy="364066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C1EB98B0-7FA8-4DF7-B351-87D181CAA019}"/>
                    </a:ext>
                  </a:extLst>
                </p:cNvPr>
                <p:cNvCxnSpPr>
                  <a:cxnSpLocks/>
                  <a:stCxn id="97" idx="4"/>
                  <a:endCxn id="99" idx="0"/>
                </p:cNvCxnSpPr>
                <p:nvPr/>
              </p:nvCxnSpPr>
              <p:spPr>
                <a:xfrm>
                  <a:off x="2235324" y="3272081"/>
                  <a:ext cx="0" cy="483183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150A0F31-881E-4FD3-8E4E-BCB8A224D46A}"/>
                    </a:ext>
                  </a:extLst>
                </p:cNvPr>
                <p:cNvCxnSpPr>
                  <a:cxnSpLocks/>
                  <a:stCxn id="99" idx="4"/>
                  <a:endCxn id="96" idx="0"/>
                </p:cNvCxnSpPr>
                <p:nvPr/>
              </p:nvCxnSpPr>
              <p:spPr>
                <a:xfrm>
                  <a:off x="2235324" y="4119330"/>
                  <a:ext cx="7674" cy="598476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9084DA8B-3026-4481-B1D4-8B610FB67FAF}"/>
                    </a:ext>
                  </a:extLst>
                </p:cNvPr>
                <p:cNvCxnSpPr>
                  <a:cxnSpLocks/>
                  <a:stCxn id="97" idx="2"/>
                  <a:endCxn id="100" idx="0"/>
                </p:cNvCxnSpPr>
                <p:nvPr/>
              </p:nvCxnSpPr>
              <p:spPr>
                <a:xfrm flipH="1">
                  <a:off x="1313944" y="3090048"/>
                  <a:ext cx="739347" cy="346488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57B16B79-BF9D-4F99-85E7-E1A7A776E2F6}"/>
                    </a:ext>
                  </a:extLst>
                </p:cNvPr>
                <p:cNvCxnSpPr>
                  <a:stCxn id="100" idx="4"/>
                  <a:endCxn id="98" idx="0"/>
                </p:cNvCxnSpPr>
                <p:nvPr/>
              </p:nvCxnSpPr>
              <p:spPr>
                <a:xfrm>
                  <a:off x="1313944" y="3800602"/>
                  <a:ext cx="0" cy="59867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9C596B6D-7F17-4FF2-A6F9-CEDCD0158E63}"/>
                    </a:ext>
                  </a:extLst>
                </p:cNvPr>
                <p:cNvCxnSpPr>
                  <a:stCxn id="103" idx="4"/>
                  <a:endCxn id="102" idx="0"/>
                </p:cNvCxnSpPr>
                <p:nvPr/>
              </p:nvCxnSpPr>
              <p:spPr>
                <a:xfrm>
                  <a:off x="3185202" y="2851640"/>
                  <a:ext cx="0" cy="57736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F4404548-0AC0-4A5A-9F1F-47D7BA64D8A2}"/>
                    </a:ext>
                  </a:extLst>
                </p:cNvPr>
                <p:cNvCxnSpPr>
                  <a:stCxn id="102" idx="2"/>
                  <a:endCxn id="99" idx="6"/>
                </p:cNvCxnSpPr>
                <p:nvPr/>
              </p:nvCxnSpPr>
              <p:spPr>
                <a:xfrm flipH="1">
                  <a:off x="2417357" y="3611033"/>
                  <a:ext cx="585812" cy="326264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70F5113-A2FC-45D6-B4EA-54DD31981ED0}"/>
                    </a:ext>
                  </a:extLst>
                </p:cNvPr>
                <p:cNvSpPr txBox="1"/>
                <p:nvPr/>
              </p:nvSpPr>
              <p:spPr>
                <a:xfrm>
                  <a:off x="2225898" y="2500944"/>
                  <a:ext cx="5020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E5D4541-3896-44ED-BBE1-45486F12850D}"/>
                    </a:ext>
                  </a:extLst>
                </p:cNvPr>
                <p:cNvSpPr txBox="1"/>
                <p:nvPr/>
              </p:nvSpPr>
              <p:spPr>
                <a:xfrm>
                  <a:off x="2213953" y="3303256"/>
                  <a:ext cx="4392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77827CE-1CC0-489F-9E10-76889C98B850}"/>
                    </a:ext>
                  </a:extLst>
                </p:cNvPr>
                <p:cNvSpPr txBox="1"/>
                <p:nvPr/>
              </p:nvSpPr>
              <p:spPr>
                <a:xfrm>
                  <a:off x="2206054" y="4255831"/>
                  <a:ext cx="4637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0/1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57BDDD2-5F1C-4C7B-8D49-20C767A433D1}"/>
                    </a:ext>
                  </a:extLst>
                </p:cNvPr>
                <p:cNvSpPr txBox="1"/>
                <p:nvPr/>
              </p:nvSpPr>
              <p:spPr>
                <a:xfrm>
                  <a:off x="1596093" y="2931424"/>
                  <a:ext cx="464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6D905D4-0BCE-4D0E-9549-8A76DD21E39F}"/>
                    </a:ext>
                  </a:extLst>
                </p:cNvPr>
                <p:cNvSpPr txBox="1"/>
                <p:nvPr/>
              </p:nvSpPr>
              <p:spPr>
                <a:xfrm>
                  <a:off x="1340720" y="3893815"/>
                  <a:ext cx="463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83CEEAD-73DB-433C-8EFD-A3E48EA150A9}"/>
                    </a:ext>
                  </a:extLst>
                </p:cNvPr>
                <p:cNvSpPr txBox="1"/>
                <p:nvPr/>
              </p:nvSpPr>
              <p:spPr>
                <a:xfrm>
                  <a:off x="1612197" y="4422720"/>
                  <a:ext cx="4637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186041-59A8-455E-91CF-BF1B2CCA654F}"/>
                    </a:ext>
                  </a:extLst>
                </p:cNvPr>
                <p:cNvSpPr txBox="1"/>
                <p:nvPr/>
              </p:nvSpPr>
              <p:spPr>
                <a:xfrm>
                  <a:off x="2645954" y="2200013"/>
                  <a:ext cx="4630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427363F-CF93-4037-B7DF-92CFDDA4E204}"/>
                    </a:ext>
                  </a:extLst>
                </p:cNvPr>
                <p:cNvSpPr txBox="1"/>
                <p:nvPr/>
              </p:nvSpPr>
              <p:spPr>
                <a:xfrm>
                  <a:off x="3185201" y="2920669"/>
                  <a:ext cx="4396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0D91AC8-5F6E-46D9-BF6E-F5600B90ED57}"/>
                    </a:ext>
                  </a:extLst>
                </p:cNvPr>
                <p:cNvSpPr txBox="1"/>
                <p:nvPr/>
              </p:nvSpPr>
              <p:spPr>
                <a:xfrm>
                  <a:off x="2515130" y="3450760"/>
                  <a:ext cx="439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0/2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85AA28E-0285-4018-8DA4-9344D55B463C}"/>
                    </a:ext>
                  </a:extLst>
                </p:cNvPr>
                <p:cNvSpPr txBox="1"/>
                <p:nvPr/>
              </p:nvSpPr>
              <p:spPr>
                <a:xfrm>
                  <a:off x="1160169" y="2333013"/>
                  <a:ext cx="5569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16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85AA28E-0285-4018-8DA4-9344D55B4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69" y="2333013"/>
                  <a:ext cx="556911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9D325D02-108F-4631-8016-22CAB8DDBB26}"/>
              </a:ext>
            </a:extLst>
          </p:cNvPr>
          <p:cNvSpPr txBox="1">
            <a:spLocks/>
          </p:cNvSpPr>
          <p:nvPr/>
        </p:nvSpPr>
        <p:spPr>
          <a:xfrm>
            <a:off x="531812" y="5839218"/>
            <a:ext cx="4040188" cy="516466"/>
          </a:xfrm>
          <a:prstGeom prst="rect">
            <a:avLst/>
          </a:prstGeom>
        </p:spPr>
        <p:txBody>
          <a:bodyPr vert="horz" lIns="91429" tIns="45714" rIns="91429" bIns="45714" rtlCol="0" anchor="b">
            <a:normAutofit/>
          </a:bodyPr>
          <a:lstStyle>
            <a:lvl1pPr marL="0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0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Test cases from textbook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F599-74D0-4634-9BEF-5B73968E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  <p:bldP spid="1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Test suit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1933"/>
            <a:ext cx="5470633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Random test cases – Questions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D26594-8889-4055-8523-3099CA1E807F}"/>
              </a:ext>
            </a:extLst>
          </p:cNvPr>
          <p:cNvSpPr/>
          <p:nvPr/>
        </p:nvSpPr>
        <p:spPr>
          <a:xfrm>
            <a:off x="714703" y="2498013"/>
            <a:ext cx="5213130" cy="1107309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What the requirements?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C8202A-DCC7-47FB-A660-19DBF9FAD2FD}"/>
              </a:ext>
            </a:extLst>
          </p:cNvPr>
          <p:cNvSpPr/>
          <p:nvPr/>
        </p:nvSpPr>
        <p:spPr>
          <a:xfrm>
            <a:off x="714703" y="3732811"/>
            <a:ext cx="4687614" cy="110730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How to generate a graph that satisfies the requirement?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65A069-2E5B-42F1-AAD0-9C105D16F822}"/>
              </a:ext>
            </a:extLst>
          </p:cNvPr>
          <p:cNvSpPr/>
          <p:nvPr/>
        </p:nvSpPr>
        <p:spPr>
          <a:xfrm>
            <a:off x="714703" y="4949056"/>
            <a:ext cx="4130566" cy="1107309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How to assert the correctness of our implementation?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6C6F43-808E-4A76-9770-9A5242F7E0F9}"/>
              </a:ext>
            </a:extLst>
          </p:cNvPr>
          <p:cNvGrpSpPr/>
          <p:nvPr/>
        </p:nvGrpSpPr>
        <p:grpSpPr>
          <a:xfrm>
            <a:off x="6053958" y="2498013"/>
            <a:ext cx="2827279" cy="1107309"/>
            <a:chOff x="6053958" y="2498013"/>
            <a:chExt cx="2827279" cy="1107309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F8DFB7E-BC03-4FCE-999C-F7027D9A022A}"/>
                </a:ext>
              </a:extLst>
            </p:cNvPr>
            <p:cNvSpPr/>
            <p:nvPr/>
          </p:nvSpPr>
          <p:spPr>
            <a:xfrm>
              <a:off x="6053958" y="2771829"/>
              <a:ext cx="515005" cy="559676"/>
            </a:xfrm>
            <a:prstGeom prst="rightArrow">
              <a:avLst/>
            </a:prstGeom>
            <a:solidFill>
              <a:srgbClr val="99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588699F-CE1D-48AD-BB3D-7186BED02546}"/>
                    </a:ext>
                  </a:extLst>
                </p:cNvPr>
                <p:cNvSpPr/>
                <p:nvPr/>
              </p:nvSpPr>
              <p:spPr>
                <a:xfrm>
                  <a:off x="6695088" y="2498013"/>
                  <a:ext cx="2186149" cy="1107309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US" sz="2000" dirty="0"/>
                    <a:t> a path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↝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↝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2000" dirty="0"/>
                    <a:t> in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dirty="0"/>
                    <a:t>.</a:t>
                  </a:r>
                </a:p>
              </p:txBody>
            </p:sp>
          </mc:Choice>
          <mc:Fallback xmlns="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588699F-CE1D-48AD-BB3D-7186BED02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088" y="2498013"/>
                  <a:ext cx="2186149" cy="110730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7061A3-1562-494F-B6B4-D9C1394F726F}"/>
              </a:ext>
            </a:extLst>
          </p:cNvPr>
          <p:cNvGrpSpPr/>
          <p:nvPr/>
        </p:nvGrpSpPr>
        <p:grpSpPr>
          <a:xfrm>
            <a:off x="5538953" y="3732811"/>
            <a:ext cx="3342284" cy="1107309"/>
            <a:chOff x="5538953" y="3732811"/>
            <a:chExt cx="3342284" cy="1107309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F39CCA13-ECB8-4DE2-A636-C734F6BF5383}"/>
                </a:ext>
              </a:extLst>
            </p:cNvPr>
            <p:cNvSpPr/>
            <p:nvPr/>
          </p:nvSpPr>
          <p:spPr>
            <a:xfrm>
              <a:off x="5538953" y="4006627"/>
              <a:ext cx="515005" cy="55967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8FF792A-422E-457A-9F87-A1601A6D2351}"/>
                    </a:ext>
                  </a:extLst>
                </p:cNvPr>
                <p:cNvSpPr/>
                <p:nvPr/>
              </p:nvSpPr>
              <p:spPr>
                <a:xfrm>
                  <a:off x="6190595" y="3732811"/>
                  <a:ext cx="2690642" cy="110730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/>
                    <a:t>Random walk from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000" dirty="0"/>
                    <a:t> to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8FF792A-422E-457A-9F87-A1601A6D23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595" y="3732811"/>
                  <a:ext cx="2690642" cy="110730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B259E5-4257-42B8-82BA-123161F65CD8}"/>
              </a:ext>
            </a:extLst>
          </p:cNvPr>
          <p:cNvGrpSpPr/>
          <p:nvPr/>
        </p:nvGrpSpPr>
        <p:grpSpPr>
          <a:xfrm>
            <a:off x="4992411" y="4949056"/>
            <a:ext cx="3888826" cy="1107309"/>
            <a:chOff x="4992411" y="4949056"/>
            <a:chExt cx="3888826" cy="1107309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B56FB5E-98D2-4947-A64F-36DE1BE2C77C}"/>
                </a:ext>
              </a:extLst>
            </p:cNvPr>
            <p:cNvSpPr/>
            <p:nvPr/>
          </p:nvSpPr>
          <p:spPr>
            <a:xfrm>
              <a:off x="4992411" y="5222872"/>
              <a:ext cx="515005" cy="559676"/>
            </a:xfrm>
            <a:prstGeom prst="rightArrow">
              <a:avLst/>
            </a:prstGeom>
            <a:solidFill>
              <a:srgbClr val="FF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EC96CE0-35D1-4ADB-9EDD-2A04AF08CBB1}"/>
                </a:ext>
              </a:extLst>
            </p:cNvPr>
            <p:cNvSpPr/>
            <p:nvPr/>
          </p:nvSpPr>
          <p:spPr>
            <a:xfrm>
              <a:off x="5654558" y="4949056"/>
              <a:ext cx="3226679" cy="1107309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/>
                <a:t>Compare to commercial tools (MATLAB)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B31B319-D1E5-4229-A7D6-B24F10CD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284" y="4791386"/>
            <a:ext cx="4502926" cy="516466"/>
          </a:xfrm>
        </p:spPr>
        <p:txBody>
          <a:bodyPr anchor="b">
            <a:normAutofit fontScale="85000" lnSpcReduction="10000"/>
          </a:bodyPr>
          <a:lstStyle/>
          <a:p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What is an adjacency list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284" y="5356532"/>
            <a:ext cx="6048854" cy="64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Verdana"/>
                <a:cs typeface="Verdana"/>
              </a:rPr>
              <a:t>For a vertex, adjacency list has all the vertices adjacent to this vertex.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2A353-C53A-4501-B06B-C96DBE6C943E}"/>
              </a:ext>
            </a:extLst>
          </p:cNvPr>
          <p:cNvSpPr txBox="1"/>
          <p:nvPr/>
        </p:nvSpPr>
        <p:spPr>
          <a:xfrm>
            <a:off x="401284" y="3347819"/>
            <a:ext cx="373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What is an edge?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07B29-F15C-4FAF-8387-646638B6B2AF}"/>
              </a:ext>
            </a:extLst>
          </p:cNvPr>
          <p:cNvSpPr txBox="1"/>
          <p:nvPr/>
        </p:nvSpPr>
        <p:spPr>
          <a:xfrm>
            <a:off x="457200" y="2473138"/>
            <a:ext cx="632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special vertex are source and sink, in the search work, this two nodes can be chosen by ourselves.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2B1B4-FEAA-435C-8EFB-D4E4CA945AC4}"/>
              </a:ext>
            </a:extLst>
          </p:cNvPr>
          <p:cNvSpPr txBox="1"/>
          <p:nvPr/>
        </p:nvSpPr>
        <p:spPr>
          <a:xfrm>
            <a:off x="401283" y="1878478"/>
            <a:ext cx="373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What is an vertex?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90603-BAC6-4BE5-A931-E1162AD5E5B3}"/>
              </a:ext>
            </a:extLst>
          </p:cNvPr>
          <p:cNvSpPr txBox="1"/>
          <p:nvPr/>
        </p:nvSpPr>
        <p:spPr>
          <a:xfrm>
            <a:off x="457200" y="4109134"/>
            <a:ext cx="632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directed graph, the edge (u , v) is represent the flow from vertex u to vertex v, like u is  parent, and v is u’s child.</a:t>
            </a:r>
          </a:p>
        </p:txBody>
      </p:sp>
    </p:spTree>
    <p:extLst>
      <p:ext uri="{BB962C8B-B14F-4D97-AF65-F5344CB8AC3E}">
        <p14:creationId xmlns:p14="http://schemas.microsoft.com/office/powerpoint/2010/main" val="486299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Test case generation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1933"/>
            <a:ext cx="5470633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Random walk from s to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F40137ED-61D6-445E-8CD7-6941C795626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33402" y="2350959"/>
                <a:ext cx="8229599" cy="4371574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V,E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 = 0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=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𝑀𝐴𝐾𝐸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_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𝑉𝐸𝑅𝑇𝐼𝐶𝐸𝑆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/*generate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=1,…</m:t>
                    </m:r>
                    <m:r>
                      <a:rPr lang="en-US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−2) </m:t>
                    </m:r>
                  </m:oMath>
                </a14:m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and save to set S*/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≠∅</m:t>
                    </m:r>
                  </m:oMath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 = RAND_SUBSET(S) 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/*take a random subset from S*/</a:t>
                </a: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 = RAND_PATH(Q)   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/*make a simple path from Q*/</a:t>
                </a: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ADD_SOURSE(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p,s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   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/*make s the start vertex of p*/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ADD_SINK(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p,t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     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/*make t the end vertex of p*/</a:t>
                </a: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 = S - Q</a:t>
                </a: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 = count + LENGTH(p)</a:t>
                </a:r>
              </a:p>
              <a:p>
                <a:pPr marL="461963" indent="-461963">
                  <a:buFont typeface="+mj-lt"/>
                  <a:buAutoNum type="arabicPeriod"/>
                </a:pP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count &lt; E</a:t>
                </a: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RAND_EDGE(1,V-2) 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/*make edge between two random vertices*/</a:t>
                </a:r>
              </a:p>
              <a:p>
                <a:pPr marL="914400" indent="-9144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 = count + 1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61963" indent="-461963">
                  <a:buFont typeface="+mj-lt"/>
                  <a:buAutoNum type="arabicPeriod"/>
                </a:pP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F40137ED-61D6-445E-8CD7-6941C7956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3402" y="2350959"/>
                <a:ext cx="8229599" cy="4371574"/>
              </a:xfrm>
              <a:blipFill>
                <a:blip r:embed="rId4"/>
                <a:stretch>
                  <a:fillRect l="-370" t="-418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37E0-85AE-4C2D-91FD-410355A2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Assert correctness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973861"/>
            <a:ext cx="8229599" cy="1335475"/>
          </a:xfr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5F8CF5-3C65-4F4C-AD7C-3713059E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11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Statistical Analysis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2396A7-A283-4425-802C-E7CEAD3D7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8A1276CD-AD9C-4EB7-A2A2-93B8D2CDC87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56933"/>
                <a:ext cx="8398932" cy="19146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 the completion time of Ford-Fulkerson implementation over 1000 random graphs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≤2475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8A1276CD-AD9C-4EB7-A2A2-93B8D2CDC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56933"/>
                <a:ext cx="8398932" cy="1914638"/>
              </a:xfrm>
              <a:blipFill>
                <a:blip r:embed="rId3"/>
                <a:stretch>
                  <a:fillRect l="-1016" t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D5B6A88-9A71-4BCA-BF77-26EC1867809A}"/>
              </a:ext>
            </a:extLst>
          </p:cNvPr>
          <p:cNvSpPr txBox="1">
            <a:spLocks/>
          </p:cNvSpPr>
          <p:nvPr/>
        </p:nvSpPr>
        <p:spPr>
          <a:xfrm>
            <a:off x="457201" y="4594191"/>
            <a:ext cx="4040188" cy="516466"/>
          </a:xfrm>
          <a:prstGeom prst="rect">
            <a:avLst/>
          </a:prstGeom>
        </p:spPr>
        <p:txBody>
          <a:bodyPr vert="horz" lIns="91429" tIns="45714" rIns="91429" bIns="45714" rtlCol="0" anchor="b">
            <a:normAutofit/>
          </a:bodyPr>
          <a:lstStyle>
            <a:lvl1pPr marL="0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0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indent="0" algn="l" defTabSz="457146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Expecting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D4FE34A6-E87A-44BE-83EB-2327D1188A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5229191"/>
                <a:ext cx="8398932" cy="516466"/>
              </a:xfrm>
              <a:prstGeom prst="rect">
                <a:avLst/>
              </a:prstGeom>
            </p:spPr>
            <p:txBody>
              <a:bodyPr vert="horz" lIns="91429" tIns="45714" rIns="91429" bIns="45714" rtlCol="0">
                <a:normAutofit/>
              </a:bodyPr>
              <a:lstStyle>
                <a:lvl1pPr marL="342860" indent="-342860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863" indent="-285717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867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1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15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0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453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599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746" indent="-228573" algn="l" defTabSz="457146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6075" lvl="1" indent="-346075">
                  <a:buFont typeface="Arial" panose="020B0604020202020204" pitchFamily="34" charset="0"/>
                  <a:buChar char="•"/>
                  <a:tabLst>
                    <a:tab pos="400050" algn="l"/>
                    <a:tab pos="514350" algn="l"/>
                  </a:tabLst>
                </a:pPr>
                <a:r>
                  <a:rPr lang="en-US" sz="2400" dirty="0"/>
                  <a:t>Correlation between completion time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D4FE34A6-E87A-44BE-83EB-2327D1188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5229191"/>
                <a:ext cx="8398932" cy="516466"/>
              </a:xfrm>
              <a:prstGeom prst="rect">
                <a:avLst/>
              </a:prstGeom>
              <a:blipFill>
                <a:blip r:embed="rId4"/>
                <a:stretch>
                  <a:fillRect l="-1016" t="-9412" b="-1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204FBF-A3B9-4077-A887-3EF910BA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/>
      <p:bldP spid="14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Statistical Analysis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2396A7-A283-4425-802C-E7CEAD3D7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Scatter plot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7BDC27-44EC-496E-B1E7-78811A0149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089484"/>
              </p:ext>
            </p:extLst>
          </p:nvPr>
        </p:nvGraphicFramePr>
        <p:xfrm>
          <a:off x="457201" y="2438399"/>
          <a:ext cx="8229599" cy="3941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25E3B-5A77-4278-BDF6-E6F53E17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9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Statistical Analysis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2396A7-A283-4425-802C-E7CEAD3D7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921933"/>
            <a:ext cx="4040188" cy="516466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Regression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E92EB8-512D-4BE7-AD8E-BE9635D9F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0495"/>
              </p:ext>
            </p:extLst>
          </p:nvPr>
        </p:nvGraphicFramePr>
        <p:xfrm>
          <a:off x="2287095" y="2169655"/>
          <a:ext cx="6692897" cy="4133850"/>
        </p:xfrm>
        <a:graphic>
          <a:graphicData uri="http://schemas.openxmlformats.org/drawingml/2006/table">
            <a:tbl>
              <a:tblPr/>
              <a:tblGrid>
                <a:gridCol w="730003">
                  <a:extLst>
                    <a:ext uri="{9D8B030D-6E8A-4147-A177-3AD203B41FA5}">
                      <a16:colId xmlns:a16="http://schemas.microsoft.com/office/drawing/2014/main" val="907710529"/>
                    </a:ext>
                  </a:extLst>
                </a:gridCol>
                <a:gridCol w="1105846">
                  <a:extLst>
                    <a:ext uri="{9D8B030D-6E8A-4147-A177-3AD203B41FA5}">
                      <a16:colId xmlns:a16="http://schemas.microsoft.com/office/drawing/2014/main" val="471512756"/>
                    </a:ext>
                  </a:extLst>
                </a:gridCol>
                <a:gridCol w="693864">
                  <a:extLst>
                    <a:ext uri="{9D8B030D-6E8A-4147-A177-3AD203B41FA5}">
                      <a16:colId xmlns:a16="http://schemas.microsoft.com/office/drawing/2014/main" val="3465435922"/>
                    </a:ext>
                  </a:extLst>
                </a:gridCol>
                <a:gridCol w="693864">
                  <a:extLst>
                    <a:ext uri="{9D8B030D-6E8A-4147-A177-3AD203B41FA5}">
                      <a16:colId xmlns:a16="http://schemas.microsoft.com/office/drawing/2014/main" val="720496710"/>
                    </a:ext>
                  </a:extLst>
                </a:gridCol>
                <a:gridCol w="693864">
                  <a:extLst>
                    <a:ext uri="{9D8B030D-6E8A-4147-A177-3AD203B41FA5}">
                      <a16:colId xmlns:a16="http://schemas.microsoft.com/office/drawing/2014/main" val="427720377"/>
                    </a:ext>
                  </a:extLst>
                </a:gridCol>
                <a:gridCol w="693864">
                  <a:extLst>
                    <a:ext uri="{9D8B030D-6E8A-4147-A177-3AD203B41FA5}">
                      <a16:colId xmlns:a16="http://schemas.microsoft.com/office/drawing/2014/main" val="313335789"/>
                    </a:ext>
                  </a:extLst>
                </a:gridCol>
                <a:gridCol w="693864">
                  <a:extLst>
                    <a:ext uri="{9D8B030D-6E8A-4147-A177-3AD203B41FA5}">
                      <a16:colId xmlns:a16="http://schemas.microsoft.com/office/drawing/2014/main" val="227353276"/>
                    </a:ext>
                  </a:extLst>
                </a:gridCol>
                <a:gridCol w="693864">
                  <a:extLst>
                    <a:ext uri="{9D8B030D-6E8A-4147-A177-3AD203B41FA5}">
                      <a16:colId xmlns:a16="http://schemas.microsoft.com/office/drawing/2014/main" val="1660226544"/>
                    </a:ext>
                  </a:extLst>
                </a:gridCol>
                <a:gridCol w="693864">
                  <a:extLst>
                    <a:ext uri="{9D8B030D-6E8A-4147-A177-3AD203B41FA5}">
                      <a16:colId xmlns:a16="http://schemas.microsoft.com/office/drawing/2014/main" val="1157556094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65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41935"/>
                  </a:ext>
                </a:extLst>
              </a:tr>
              <a:tr h="1841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8623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0.743018093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183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0.552075887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1446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0.551627065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3874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15561386.64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980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6516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452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4099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0730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2.98E+17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2.98E+17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1230.056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3E-176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6685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2.42E+17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2.42E+14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04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5.4E+17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922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459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619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9813348.558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543864.1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18.04375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3.3E-63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8746100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10880597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8746100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10880597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150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Variable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0.2119017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35.07215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3E-176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0.200045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0.223758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0.200045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0.223758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3261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88FEF11-582D-4889-8A1F-88E70FB1DF23}"/>
              </a:ext>
            </a:extLst>
          </p:cNvPr>
          <p:cNvSpPr/>
          <p:nvPr/>
        </p:nvSpPr>
        <p:spPr>
          <a:xfrm>
            <a:off x="2175641" y="2701159"/>
            <a:ext cx="2321748" cy="20509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1E18-29B2-44D9-B05E-AF8C361E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68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8A1276CD-AD9C-4EB7-A2A2-93B8D2CDC87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007476"/>
                <a:ext cx="8398932" cy="436179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Breadth First Search to find shortest path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in worst case</a:t>
                </a:r>
              </a:p>
              <a:p>
                <a:pPr lvl="2"/>
                <a:r>
                  <a:rPr lang="en-US" dirty="0"/>
                  <a:t>lower in practice</a:t>
                </a:r>
              </a:p>
              <a:p>
                <a:pPr lvl="1"/>
                <a:r>
                  <a:rPr lang="en-US" dirty="0"/>
                  <a:t>Ford-Fulkerson method</a:t>
                </a:r>
              </a:p>
              <a:p>
                <a:pPr lvl="1"/>
                <a:r>
                  <a:rPr lang="en-US" dirty="0"/>
                  <a:t>Edmonds-Karp algorithm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in worst case</a:t>
                </a:r>
              </a:p>
              <a:p>
                <a:pPr lvl="2"/>
                <a:r>
                  <a:rPr lang="en-US" dirty="0"/>
                  <a:t>lower in practice</a:t>
                </a:r>
              </a:p>
              <a:p>
                <a:pPr lvl="1"/>
                <a:r>
                  <a:rPr lang="en-US" dirty="0"/>
                  <a:t>Random walk for flow network generation</a:t>
                </a:r>
              </a:p>
              <a:p>
                <a:pPr lvl="1"/>
                <a:r>
                  <a:rPr lang="en-US" dirty="0"/>
                  <a:t>Statistical analysis for time complexity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8A1276CD-AD9C-4EB7-A2A2-93B8D2CDC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007476"/>
                <a:ext cx="8398932" cy="4361793"/>
              </a:xfrm>
              <a:blipFill>
                <a:blip r:embed="rId3"/>
                <a:stretch>
                  <a:fillRect t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53AB6-987D-4689-8A95-356EBBAA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M-1016-32800_Engineering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28909"/>
            <a:ext cx="9144000" cy="6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8DA1E-566D-4C20-AE8B-A445C3EB48CB}"/>
              </a:ext>
            </a:extLst>
          </p:cNvPr>
          <p:cNvSpPr txBox="1"/>
          <p:nvPr/>
        </p:nvSpPr>
        <p:spPr>
          <a:xfrm>
            <a:off x="0" y="1828818"/>
            <a:ext cx="9144000" cy="80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Thank you.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94B9-ADC6-4194-B50D-88D9889A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AEED-60AD-1E4E-8ECF-2166D8FEEA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3232868"/>
            <a:ext cx="4502926" cy="516466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What is the shortest path?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1" y="3907400"/>
            <a:ext cx="6779058" cy="6463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latin typeface="Verdana"/>
                <a:cs typeface="Verdana"/>
              </a:rPr>
              <a:t>Set a source and destination, the shortest path is the first discovering path from source to destination in Breadth-first search.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69A47-1F03-4B1A-9D38-1ABE159E3321}"/>
              </a:ext>
            </a:extLst>
          </p:cNvPr>
          <p:cNvSpPr txBox="1"/>
          <p:nvPr/>
        </p:nvSpPr>
        <p:spPr>
          <a:xfrm>
            <a:off x="401284" y="2481434"/>
            <a:ext cx="7742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algorithm search the vertices by discovering all vertices at distance k from s begore discovering any vertices at distance k+1.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EA7DF-618D-400B-8C74-2009D16C70A5}"/>
              </a:ext>
            </a:extLst>
          </p:cNvPr>
          <p:cNvSpPr txBox="1"/>
          <p:nvPr/>
        </p:nvSpPr>
        <p:spPr>
          <a:xfrm>
            <a:off x="401284" y="1958903"/>
            <a:ext cx="374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D8E5B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What is Breadth-first search:</a:t>
            </a:r>
          </a:p>
        </p:txBody>
      </p:sp>
    </p:spTree>
    <p:extLst>
      <p:ext uri="{BB962C8B-B14F-4D97-AF65-F5344CB8AC3E}">
        <p14:creationId xmlns:p14="http://schemas.microsoft.com/office/powerpoint/2010/main" val="50298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Organization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603F79-9C0B-474A-8C79-16258CC48A67}"/>
              </a:ext>
            </a:extLst>
          </p:cNvPr>
          <p:cNvSpPr/>
          <p:nvPr/>
        </p:nvSpPr>
        <p:spPr>
          <a:xfrm>
            <a:off x="2223514" y="2255265"/>
            <a:ext cx="4303971" cy="9221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/>
              <a:t>Read adjacent list text file</a:t>
            </a:r>
          </a:p>
          <a:p>
            <a:pPr algn="ctr">
              <a:lnSpc>
                <a:spcPct val="107916"/>
              </a:lnSpc>
              <a:spcAft>
                <a:spcPts val="800"/>
              </a:spcAft>
            </a:pPr>
            <a:r>
              <a:rPr lang="en-US" altLang="zh-CN" sz="1100" kern="100" dirty="0">
                <a:latin typeface="Calibri"/>
                <a:ea typeface="Calibri"/>
                <a:cs typeface="Times New Roman"/>
                <a:sym typeface="Times New Roman"/>
              </a:rPr>
              <a:t> 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FEF922D-CA0E-416A-84D8-92680E01088D}"/>
              </a:ext>
            </a:extLst>
          </p:cNvPr>
          <p:cNvSpPr/>
          <p:nvPr/>
        </p:nvSpPr>
        <p:spPr>
          <a:xfrm>
            <a:off x="2569214" y="3756363"/>
            <a:ext cx="3584552" cy="14165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dirty="0"/>
              <a:t>Get information of the Vertex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altLang="en-US" sz="1600" kern="100" dirty="0">
                <a:latin typeface="Calibri"/>
                <a:cs typeface="Times New Roman"/>
              </a:rPr>
              <a:t>vertex name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altLang="en-US" sz="1600" kern="100" dirty="0">
                <a:latin typeface="Calibri"/>
                <a:cs typeface="Times New Roman"/>
              </a:rPr>
              <a:t>Vertex children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altLang="en-US" sz="1600" kern="100" dirty="0">
                <a:latin typeface="Calibri"/>
                <a:cs typeface="Times New Roman"/>
              </a:rPr>
              <a:t>Edge capacity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5A2305-2527-40F3-A73D-57B4CDBE498E}"/>
              </a:ext>
            </a:extLst>
          </p:cNvPr>
          <p:cNvCxnSpPr>
            <a:cxnSpLocks/>
          </p:cNvCxnSpPr>
          <p:nvPr/>
        </p:nvCxnSpPr>
        <p:spPr>
          <a:xfrm>
            <a:off x="4368069" y="3190620"/>
            <a:ext cx="0" cy="578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1AD0C4-67E6-4567-BB36-15E43957D429}"/>
              </a:ext>
            </a:extLst>
          </p:cNvPr>
          <p:cNvCxnSpPr>
            <a:cxnSpLocks/>
          </p:cNvCxnSpPr>
          <p:nvPr/>
        </p:nvCxnSpPr>
        <p:spPr>
          <a:xfrm>
            <a:off x="4361490" y="5185950"/>
            <a:ext cx="0" cy="609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4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Organization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603F79-9C0B-474A-8C79-16258CC48A67}"/>
              </a:ext>
            </a:extLst>
          </p:cNvPr>
          <p:cNvSpPr/>
          <p:nvPr/>
        </p:nvSpPr>
        <p:spPr>
          <a:xfrm>
            <a:off x="2596789" y="1611614"/>
            <a:ext cx="6160770" cy="2963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7916"/>
              </a:lnSpc>
              <a:spcAft>
                <a:spcPts val="800"/>
              </a:spcAft>
            </a:pPr>
            <a:r>
              <a:rPr lang="en-US" altLang="zh-CN" kern="100" dirty="0">
                <a:latin typeface="Calibri"/>
                <a:ea typeface="Calibri"/>
                <a:cs typeface="Times New Roman"/>
                <a:sym typeface="Times New Roman"/>
              </a:rPr>
              <a:t>The prepare work for finding shortest path</a:t>
            </a:r>
          </a:p>
          <a:p>
            <a:pPr marL="342900" lvl="0" indent="-342900">
              <a:lnSpc>
                <a:spcPct val="107916"/>
              </a:lnSpc>
              <a:spcAft>
                <a:spcPts val="800"/>
              </a:spcAft>
              <a:buChar char="•"/>
              <a:tabLst>
                <a:tab pos="457200" algn="l"/>
              </a:tabLst>
            </a:pPr>
            <a:r>
              <a:rPr lang="en-US" altLang="zh-CN" sz="1600" kern="100" dirty="0">
                <a:latin typeface="Calibri"/>
                <a:ea typeface="Calibri"/>
                <a:cs typeface="Times New Roman"/>
                <a:sym typeface="Times New Roman"/>
              </a:rPr>
              <a:t>Set source and destination</a:t>
            </a:r>
          </a:p>
          <a:p>
            <a:pPr marL="0">
              <a:lnSpc>
                <a:spcPct val="107916"/>
              </a:lnSpc>
              <a:spcAft>
                <a:spcPts val="800"/>
              </a:spcAft>
            </a:pPr>
            <a:r>
              <a:rPr lang="en-US" altLang="zh-CN" sz="1600" kern="100" dirty="0">
                <a:latin typeface="Calibri"/>
                <a:ea typeface="Calibri"/>
                <a:cs typeface="Times New Roman"/>
                <a:sym typeface="Times New Roman"/>
              </a:rPr>
              <a:t>Judge source and destination belong the vertex set, if not, print out there is no source vertex or destination vertex</a:t>
            </a:r>
          </a:p>
          <a:p>
            <a:pPr marL="342900" lvl="0" indent="-342900">
              <a:lnSpc>
                <a:spcPct val="107916"/>
              </a:lnSpc>
              <a:spcAft>
                <a:spcPts val="800"/>
              </a:spcAft>
              <a:buChar char="•"/>
              <a:tabLst>
                <a:tab pos="457200" algn="l"/>
              </a:tabLst>
            </a:pPr>
            <a:r>
              <a:rPr lang="en-US" altLang="zh-CN" sz="1600" kern="100" dirty="0">
                <a:latin typeface="Calibri"/>
                <a:ea typeface="Calibri"/>
                <a:cs typeface="Times New Roman"/>
                <a:sym typeface="Times New Roman"/>
              </a:rPr>
              <a:t>Set all original vertex white</a:t>
            </a:r>
          </a:p>
          <a:p>
            <a:pPr marL="342900" lvl="0" indent="-342900">
              <a:lnSpc>
                <a:spcPct val="107916"/>
              </a:lnSpc>
              <a:spcAft>
                <a:spcPts val="800"/>
              </a:spcAft>
              <a:buChar char="•"/>
              <a:tabLst>
                <a:tab pos="457200" algn="l"/>
              </a:tabLst>
            </a:pPr>
            <a:r>
              <a:rPr lang="en-US" altLang="zh-CN" sz="1600" kern="100" dirty="0">
                <a:latin typeface="Calibri"/>
                <a:ea typeface="Calibri"/>
                <a:cs typeface="Times New Roman"/>
                <a:sym typeface="Times New Roman"/>
              </a:rPr>
              <a:t>A place store the edge information  relating the shortest path</a:t>
            </a:r>
          </a:p>
          <a:p>
            <a:pPr marL="342900" lvl="0" indent="-342900">
              <a:lnSpc>
                <a:spcPct val="107916"/>
              </a:lnSpc>
              <a:spcAft>
                <a:spcPts val="800"/>
              </a:spcAft>
              <a:buChar char="•"/>
              <a:tabLst>
                <a:tab pos="457200" algn="l"/>
              </a:tabLst>
            </a:pPr>
            <a:r>
              <a:rPr lang="en-US" altLang="zh-CN" sz="1600" kern="100" dirty="0">
                <a:latin typeface="Calibri"/>
                <a:ea typeface="Calibri"/>
                <a:cs typeface="Times New Roman"/>
                <a:sym typeface="Times New Roman"/>
              </a:rPr>
              <a:t>Whole process defined a function, if it return 1, means find the destination. </a:t>
            </a:r>
            <a:r>
              <a:rPr lang="en-US" altLang="zh-CN" sz="1100" kern="100" dirty="0">
                <a:latin typeface="Calibri"/>
                <a:ea typeface="Calibri"/>
                <a:cs typeface="Times New Roman"/>
                <a:sym typeface="Times New Roman"/>
              </a:rPr>
              <a:t> 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FEF922D-CA0E-416A-84D8-92680E01088D}"/>
              </a:ext>
            </a:extLst>
          </p:cNvPr>
          <p:cNvSpPr/>
          <p:nvPr/>
        </p:nvSpPr>
        <p:spPr>
          <a:xfrm>
            <a:off x="3421462" y="4819703"/>
            <a:ext cx="4774561" cy="14536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7916"/>
              </a:lnSpc>
              <a:spcAft>
                <a:spcPts val="800"/>
              </a:spcAft>
            </a:pPr>
            <a:r>
              <a:rPr lang="en-US" altLang="zh-CN" kern="100" dirty="0">
                <a:latin typeface="Calibri"/>
                <a:ea typeface="Calibri"/>
                <a:cs typeface="Times New Roman"/>
                <a:sym typeface="Times New Roman"/>
              </a:rPr>
              <a:t>Finding the shortest path</a:t>
            </a:r>
          </a:p>
          <a:p>
            <a:pPr marL="342900" lvl="0" indent="-342900">
              <a:lnSpc>
                <a:spcPct val="107916"/>
              </a:lnSpc>
              <a:spcAft>
                <a:spcPts val="800"/>
              </a:spcAft>
              <a:buChar char="•"/>
              <a:tabLst>
                <a:tab pos="457200" algn="l"/>
              </a:tabLst>
            </a:pPr>
            <a:r>
              <a:rPr lang="en-US" altLang="zh-CN" sz="1600" kern="100" dirty="0">
                <a:latin typeface="Calibri"/>
                <a:ea typeface="Calibri"/>
                <a:cs typeface="Times New Roman"/>
                <a:sym typeface="Times New Roman"/>
              </a:rPr>
              <a:t>Get the source information</a:t>
            </a:r>
          </a:p>
          <a:p>
            <a:pPr marL="342900" lvl="0" indent="-342900">
              <a:lnSpc>
                <a:spcPct val="107916"/>
              </a:lnSpc>
              <a:spcAft>
                <a:spcPts val="800"/>
              </a:spcAft>
              <a:buChar char="•"/>
              <a:tabLst>
                <a:tab pos="457200" algn="l"/>
              </a:tabLst>
            </a:pPr>
            <a:r>
              <a:rPr lang="en-US" altLang="zh-CN" sz="1600" kern="100" dirty="0">
                <a:latin typeface="Calibri"/>
                <a:ea typeface="Calibri"/>
                <a:cs typeface="Times New Roman"/>
                <a:sym typeface="Times New Roman"/>
              </a:rPr>
              <a:t>Put source in queue</a:t>
            </a:r>
          </a:p>
          <a:p>
            <a:pPr marL="342900" lvl="0" indent="-342900">
              <a:lnSpc>
                <a:spcPct val="107916"/>
              </a:lnSpc>
              <a:spcAft>
                <a:spcPts val="800"/>
              </a:spcAft>
              <a:buChar char="•"/>
              <a:tabLst>
                <a:tab pos="457200" algn="l"/>
              </a:tabLst>
            </a:pPr>
            <a:r>
              <a:rPr lang="en-US" altLang="zh-CN" sz="1600" kern="100" dirty="0">
                <a:latin typeface="Calibri"/>
                <a:ea typeface="Calibri"/>
                <a:cs typeface="Times New Roman"/>
                <a:sym typeface="Times New Roman"/>
              </a:rPr>
              <a:t>Change source color from white to gray 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5A2305-2527-40F3-A73D-57B4CDBE498E}"/>
              </a:ext>
            </a:extLst>
          </p:cNvPr>
          <p:cNvCxnSpPr/>
          <p:nvPr/>
        </p:nvCxnSpPr>
        <p:spPr>
          <a:xfrm>
            <a:off x="5808742" y="4602735"/>
            <a:ext cx="0" cy="238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1AD0C4-67E6-4567-BB36-15E43957D429}"/>
              </a:ext>
            </a:extLst>
          </p:cNvPr>
          <p:cNvCxnSpPr/>
          <p:nvPr/>
        </p:nvCxnSpPr>
        <p:spPr>
          <a:xfrm>
            <a:off x="5835056" y="6202253"/>
            <a:ext cx="0" cy="29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8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M-1016-32800_Engineerin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799"/>
            <a:ext cx="8229600" cy="762001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rgbClr val="00002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Organization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1D89970-65E0-471E-874C-71F80D158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94" y="0"/>
            <a:ext cx="5391427" cy="67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3796</Words>
  <Application>Microsoft Office PowerPoint</Application>
  <PresentationFormat>On-screen Show (4:3)</PresentationFormat>
  <Paragraphs>964</Paragraphs>
  <Slides>56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Cambria Math</vt:lpstr>
      <vt:lpstr>Courier New</vt:lpstr>
      <vt:lpstr>Ebrima</vt:lpstr>
      <vt:lpstr>Georgia</vt:lpstr>
      <vt:lpstr>Times New Roman</vt:lpstr>
      <vt:lpstr>Verdana</vt:lpstr>
      <vt:lpstr>Wingdings</vt:lpstr>
      <vt:lpstr>Office Theme</vt:lpstr>
      <vt:lpstr>1_Office Theme</vt:lpstr>
      <vt:lpstr>Flow Network Maximum Flow - Circulation</vt:lpstr>
      <vt:lpstr>Content</vt:lpstr>
      <vt:lpstr>PowerPoint Presentation</vt:lpstr>
      <vt:lpstr>Introduction</vt:lpstr>
      <vt:lpstr>Introduction</vt:lpstr>
      <vt:lpstr>Introduction</vt:lpstr>
      <vt:lpstr>Organization</vt:lpstr>
      <vt:lpstr>Organization</vt:lpstr>
      <vt:lpstr>Organization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network</vt:lpstr>
      <vt:lpstr>Flow</vt:lpstr>
      <vt:lpstr>PowerPoint Presentation</vt:lpstr>
      <vt:lpstr>Residual network</vt:lpstr>
      <vt:lpstr>Ford-Fulkerson method </vt:lpstr>
      <vt:lpstr>PowerPoint Presentation</vt:lpstr>
      <vt:lpstr>Edmonds-Karp Algorithm</vt:lpstr>
      <vt:lpstr>Edmonds-Karp Algorithm</vt:lpstr>
      <vt:lpstr>Edmonds-Karp Algorithm</vt:lpstr>
      <vt:lpstr>Edmonds-Karp Algorithm</vt:lpstr>
      <vt:lpstr>Edmonds-Karp Algorithm</vt:lpstr>
      <vt:lpstr>Edmonds-Karp Algorithm</vt:lpstr>
      <vt:lpstr>Edmonds-Karp Algorithm</vt:lpstr>
      <vt:lpstr>Edmonds-Karp Algorithm</vt:lpstr>
      <vt:lpstr>Circulation</vt:lpstr>
      <vt:lpstr>Circulation</vt:lpstr>
      <vt:lpstr>Circulation</vt:lpstr>
      <vt:lpstr>Circulation</vt:lpstr>
      <vt:lpstr>PowerPoint Presentation</vt:lpstr>
      <vt:lpstr>Test suit</vt:lpstr>
      <vt:lpstr>Test suit</vt:lpstr>
      <vt:lpstr>Test case generation</vt:lpstr>
      <vt:lpstr>Assert correctness</vt:lpstr>
      <vt:lpstr>Statistical Analysis</vt:lpstr>
      <vt:lpstr>Statistical Analysis</vt:lpstr>
      <vt:lpstr>Statistical Analysis</vt:lpstr>
      <vt:lpstr>Conclusion</vt:lpstr>
      <vt:lpstr>PowerPoint Presentation</vt:lpstr>
    </vt:vector>
  </TitlesOfParts>
  <Company>University of Akron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Standard User</dc:creator>
  <cp:lastModifiedBy>Bach Tran Xuan</cp:lastModifiedBy>
  <cp:revision>43</cp:revision>
  <cp:lastPrinted>2015-07-01T12:44:00Z</cp:lastPrinted>
  <dcterms:created xsi:type="dcterms:W3CDTF">2015-06-03T17:53:09Z</dcterms:created>
  <dcterms:modified xsi:type="dcterms:W3CDTF">2019-10-01T14:18:12Z</dcterms:modified>
</cp:coreProperties>
</file>