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7" y="696278"/>
            <a:ext cx="10943167" cy="1082675"/>
          </a:xfrm>
        </p:spPr>
        <p:txBody>
          <a:bodyPr/>
          <a:lstStyle/>
          <a:p>
            <a:r>
              <a:rPr lang="id-ID" altLang="en-US" sz="4400" dirty="0"/>
              <a:t>Tugas Pemrograman 3</a:t>
            </a:r>
            <a:endParaRPr lang="id-ID" alt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83" y="4143693"/>
            <a:ext cx="10949517" cy="981075"/>
          </a:xfrm>
        </p:spPr>
        <p:txBody>
          <a:bodyPr/>
          <a:lstStyle/>
          <a:p>
            <a:pPr algn="r"/>
            <a:r>
              <a:rPr lang="id-ID" altLang="en-US"/>
              <a:t>Sekar Mutiara Shifa (18020042)</a:t>
            </a:r>
            <a:endParaRPr lang="id-ID" altLang="en-US"/>
          </a:p>
          <a:p>
            <a:pPr algn="r"/>
            <a:r>
              <a:rPr lang="id-ID" altLang="en-US"/>
              <a:t>Kelas Shift Semester 3</a:t>
            </a:r>
            <a:endParaRPr lang="id-ID" altLang="en-US"/>
          </a:p>
          <a:p>
            <a:pPr algn="r"/>
            <a:r>
              <a:rPr lang="id-ID" altLang="en-US"/>
              <a:t>STMIK MUHAMMADIYAH BANTEN</a:t>
            </a:r>
            <a:endParaRPr lang="id-ID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660"/>
            <a:ext cx="10972800" cy="582613"/>
          </a:xfrm>
        </p:spPr>
        <p:txBody>
          <a:bodyPr/>
          <a:p>
            <a:pPr algn="ctr"/>
            <a:r>
              <a:rPr lang="id-ID" altLang="en-US"/>
              <a:t>Studi Kasus Untuk Menampilkan Data Pada Database Menggunakan SQL</a:t>
            </a:r>
            <a:endParaRPr lang="id-ID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91105"/>
            <a:ext cx="10972800" cy="3636645"/>
          </a:xfrm>
        </p:spPr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id-ID" altLang="en-US" sz="2800"/>
              <a:t>1 Database: db_kosmetik</a:t>
            </a:r>
            <a:endParaRPr lang="id-ID" altLang="en-US" sz="2800"/>
          </a:p>
          <a:p>
            <a:pPr marL="0" indent="0">
              <a:buNone/>
            </a:pPr>
            <a:r>
              <a:rPr lang="id-ID" altLang="en-US" sz="2800"/>
              <a:t>4 Tabel: Nama Barang, Kategori, Transaksi, User</a:t>
            </a:r>
            <a:endParaRPr lang="id-ID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380" y="523875"/>
            <a:ext cx="11744325" cy="6012815"/>
          </a:xfrm>
        </p:spPr>
        <p:txBody>
          <a:bodyPr/>
          <a:p>
            <a:pPr marL="0" indent="0" algn="ctr">
              <a:buNone/>
            </a:pPr>
            <a:r>
              <a:rPr lang="id-ID" altLang="en-US" sz="3600"/>
              <a:t>Menampilkan data dengan join tabel</a:t>
            </a:r>
            <a:endParaRPr lang="id-ID" altLang="en-US" sz="3600"/>
          </a:p>
          <a:p>
            <a:pPr marL="0" indent="0">
              <a:buNone/>
            </a:pPr>
            <a:endParaRPr lang="id-ID" altLang="en-US"/>
          </a:p>
          <a:p>
            <a:pPr marL="0" indent="0">
              <a:buNone/>
            </a:pPr>
            <a:endParaRPr lang="id-ID" altLang="en-US"/>
          </a:p>
          <a:p>
            <a:pPr>
              <a:buFont typeface="Wingdings" panose="05000000000000000000" charset="0"/>
              <a:buChar char="Ø"/>
            </a:pPr>
            <a:r>
              <a:rPr lang="id-ID" altLang="en-US"/>
              <a:t>ID Transaksi, Tanggal, Nomer Transaksi dari Tabel Transaksi.</a:t>
            </a:r>
            <a:endParaRPr lang="id-ID" altLang="en-US"/>
          </a:p>
          <a:p>
            <a:pPr>
              <a:buFont typeface="Wingdings" panose="05000000000000000000" charset="0"/>
              <a:buChar char="Ø"/>
            </a:pPr>
            <a:r>
              <a:rPr lang="id-ID" altLang="en-US"/>
              <a:t>Nama User dari Tabel User.</a:t>
            </a:r>
            <a:endParaRPr lang="id-ID" altLang="en-US"/>
          </a:p>
          <a:p>
            <a:pPr>
              <a:buFont typeface="Wingdings" panose="05000000000000000000" charset="0"/>
              <a:buChar char="Ø"/>
            </a:pPr>
            <a:r>
              <a:rPr lang="id-ID" altLang="en-US"/>
              <a:t>Nama Barang dan Harga dari Tabel Barang. </a:t>
            </a:r>
            <a:endParaRPr lang="id-ID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725170"/>
            <a:ext cx="11683365" cy="5407660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id-ID" altLang="en-US"/>
              <a:t>Tampilkan total data pada tabel</a:t>
            </a:r>
            <a:endParaRPr lang="id-ID" altLang="en-US"/>
          </a:p>
          <a:p>
            <a:pPr>
              <a:buFont typeface="Arial" panose="020B0604020202020204" pitchFamily="34" charset="0"/>
              <a:buChar char="•"/>
            </a:pPr>
            <a:r>
              <a:rPr lang="id-ID" altLang="en-US"/>
              <a:t>Hitung jumlah data pada tabel setiap field</a:t>
            </a:r>
            <a:endParaRPr lang="id-ID" altLang="en-US"/>
          </a:p>
          <a:p>
            <a:pPr>
              <a:buFont typeface="Arial" panose="020B0604020202020204" pitchFamily="34" charset="0"/>
              <a:buChar char="•"/>
            </a:pPr>
            <a:r>
              <a:rPr lang="id-ID" altLang="en-US"/>
              <a:t>Urutkan berdasarkan tanggal transaksi</a:t>
            </a:r>
            <a:endParaRPr lang="id-ID" altLang="en-US"/>
          </a:p>
          <a:p>
            <a:pPr>
              <a:buFont typeface="Arial" panose="020B0604020202020204" pitchFamily="34" charset="0"/>
              <a:buChar char="•"/>
            </a:pPr>
            <a:r>
              <a:rPr lang="id-ID" altLang="en-US"/>
              <a:t>Tampilkan harga yang paling mahal</a:t>
            </a:r>
            <a:endParaRPr lang="id-ID" altLang="en-US"/>
          </a:p>
          <a:p>
            <a:pPr>
              <a:buFont typeface="Arial" panose="020B0604020202020204" pitchFamily="34" charset="0"/>
              <a:buChar char="•"/>
            </a:pPr>
            <a:r>
              <a:rPr lang="id-ID" altLang="en-US"/>
              <a:t>Urutkan berdasarkan nama user</a:t>
            </a:r>
            <a:endParaRPr lang="id-ID" altLang="en-US"/>
          </a:p>
          <a:p>
            <a:pPr>
              <a:buFont typeface="Arial" panose="020B0604020202020204" pitchFamily="34" charset="0"/>
              <a:buChar char="•"/>
            </a:pPr>
            <a:r>
              <a:rPr lang="id-ID" altLang="en-US"/>
              <a:t>Tampilkan user yang tidak pernah belanja</a:t>
            </a:r>
            <a:endParaRPr lang="id-ID" altLang="en-US"/>
          </a:p>
          <a:p>
            <a:pPr>
              <a:buFont typeface="Arial" panose="020B0604020202020204" pitchFamily="34" charset="0"/>
              <a:buChar char="•"/>
            </a:pPr>
            <a:r>
              <a:rPr lang="id-ID" altLang="en-US"/>
              <a:t>Tampilkan user yang paling banyak belanja</a:t>
            </a:r>
            <a:endParaRPr lang="id-ID" altLang="en-US"/>
          </a:p>
          <a:p>
            <a:pPr>
              <a:buFont typeface="Arial" panose="020B0604020202020204" pitchFamily="34" charset="0"/>
              <a:buChar char="•"/>
            </a:pPr>
            <a:r>
              <a:rPr lang="id-ID" altLang="en-US"/>
              <a:t>Tampilkan data barang yang paling laku </a:t>
            </a:r>
            <a:endParaRPr lang="id-ID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73325"/>
            <a:ext cx="10972800" cy="1910715"/>
          </a:xfrm>
        </p:spPr>
        <p:txBody>
          <a:bodyPr/>
          <a:p>
            <a:pPr marL="0" indent="0" algn="ctr">
              <a:buNone/>
            </a:pPr>
            <a:r>
              <a:rPr lang="id-ID" altLang="en-US" sz="5400"/>
              <a:t>Terima Kasih</a:t>
            </a:r>
            <a:endParaRPr lang="id-ID" altLang="en-US"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WPS Presentation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Wingdings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Pemrograman 3</dc:title>
  <dc:creator/>
  <cp:lastModifiedBy>asus</cp:lastModifiedBy>
  <cp:revision>1</cp:revision>
  <dcterms:created xsi:type="dcterms:W3CDTF">2020-02-05T09:09:00Z</dcterms:created>
  <dcterms:modified xsi:type="dcterms:W3CDTF">2020-02-05T09:09:00Z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