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.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n</a:t>
            </a:r>
            <a:r>
              <a:rPr altLang="en-GB" dirty="0" sz="2400" lang="en-US" smtClean="0"/>
              <a:t>dhiya</a:t>
            </a:r>
            <a:endParaRPr dirty="0" sz="2400" lang="en-US"/>
          </a:p>
          <a:p>
            <a:r>
              <a:rPr dirty="0" sz="2400" lang="en-US" smtClean="0"/>
              <a:t>REGISTER </a:t>
            </a:r>
            <a:r>
              <a:rPr dirty="0" sz="2400" lang="en-US"/>
              <a:t>NO	</a:t>
            </a:r>
            <a:r>
              <a:rPr dirty="0" sz="2400" lang="en-US"/>
              <a:t>:</a:t>
            </a:r>
            <a:r>
              <a:rPr dirty="0" sz="2400" lang="en-US" smtClean="0"/>
              <a:t>3122181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4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  <a:r>
              <a:rPr altLang="en-GB" dirty="0" sz="2400" lang="en-US"/>
              <a:t>-</a:t>
            </a:r>
            <a:r>
              <a:rPr altLang="en-GB" dirty="0" sz="2400" lang="en-US"/>
              <a:t>c</a:t>
            </a:r>
            <a:endParaRPr altLang="en-US" lang="zh-CN"/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altLang="en-GB" sz="2400" lang="en-US" smtClean="0"/>
              <a:t>a</a:t>
            </a:r>
            <a:r>
              <a:rPr altLang="en-GB" sz="2400" lang="en-US" smtClean="0"/>
              <a:t>s</a:t>
            </a:r>
            <a:r>
              <a:rPr altLang="en-GB" sz="2400" lang="en-US" smtClean="0"/>
              <a:t>u</a:t>
            </a:r>
            <a:r>
              <a:rPr altLang="en-GB" sz="2400" lang="en-US" smtClean="0"/>
              <a:t>n</a:t>
            </a:r>
            <a:r>
              <a:rPr altLang="en-GB" sz="2400" lang="en-US" smtClean="0"/>
              <a:t>m</a:t>
            </a:r>
            <a:r>
              <a:rPr altLang="en-GB" sz="2400" lang="en-US" smtClean="0"/>
              <a:t>1</a:t>
            </a:r>
            <a:r>
              <a:rPr altLang="en-GB" sz="2400" lang="en-US" smtClean="0"/>
              <a:t>6</a:t>
            </a:r>
            <a:r>
              <a:rPr altLang="en-GB" sz="2400" lang="en-US" smtClean="0"/>
              <a:t>8</a:t>
            </a:r>
            <a:r>
              <a:rPr altLang="en-GB" sz="2400" lang="en-US" smtClean="0"/>
              <a:t>1</a:t>
            </a:r>
            <a:r>
              <a:rPr altLang="en-GB" sz="2400" lang="en-US" smtClean="0"/>
              <a:t>3</a:t>
            </a:r>
            <a:r>
              <a:rPr altLang="en-GB" sz="2400" lang="en-US" smtClean="0"/>
              <a:t>1</a:t>
            </a:r>
            <a:r>
              <a:rPr altLang="en-GB" sz="2400" lang="en-US" smtClean="0"/>
              <a:t>2</a:t>
            </a:r>
            <a:r>
              <a:rPr altLang="en-GB" sz="2400" lang="en-US" smtClean="0"/>
              <a:t>2</a:t>
            </a:r>
            <a:r>
              <a:rPr altLang="en-GB" sz="2400" lang="en-US" smtClean="0"/>
              <a:t>1</a:t>
            </a:r>
            <a:r>
              <a:rPr altLang="en-GB" sz="2400" lang="en-US" smtClean="0"/>
              <a:t>8</a:t>
            </a:r>
            <a:r>
              <a:rPr altLang="en-GB" sz="2400" lang="en-US" smtClean="0"/>
              <a:t>1</a:t>
            </a:r>
            <a:r>
              <a:rPr altLang="en-GB" sz="2400" lang="en-US" smtClean="0"/>
              <a:t>3</a:t>
            </a:r>
            <a:r>
              <a:rPr altLang="en-GB" sz="2400" lang="en-US" smtClean="0"/>
              <a:t>4</a:t>
            </a:r>
            <a:r>
              <a:rPr dirty="0" sz="2400" lang="en-US"/>
              <a:t>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10671" cy="1347292"/>
          </a:xfrm>
        </p:spPr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323510" y="-1804229"/>
            <a:ext cx="9668408" cy="5856789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99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731731"/>
            <a:ext cx="3854528" cy="1384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2024-03-28T06:07:22Z</dcterms:created>
  <dcterms:modified xsi:type="dcterms:W3CDTF">2024-09-10T05:29:14Z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f7d6a6c831394ac29f03e5e5cf68f448</vt:lpwstr>
  </property>
</Properties>
</file>