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orient="horz" pos="265">
          <p15:clr>
            <a:srgbClr val="A4A3A4"/>
          </p15:clr>
        </p15:guide>
        <p15:guide id="3" orient="horz" pos="18517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13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94830" autoAdjust="0"/>
  </p:normalViewPr>
  <p:slideViewPr>
    <p:cSldViewPr snapToGrid="0" snapToObjects="1" showGuides="1">
      <p:cViewPr>
        <p:scale>
          <a:sx n="65" d="100"/>
          <a:sy n="65" d="100"/>
        </p:scale>
        <p:origin x="448" y="-3584"/>
      </p:cViewPr>
      <p:guideLst>
        <p:guide orient="horz" pos="3053"/>
        <p:guide orient="horz" pos="265"/>
        <p:guide orient="horz" pos="18517"/>
        <p:guide orient="horz"/>
        <p:guide pos="13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752644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44800" y="7007450"/>
            <a:ext cx="8893175" cy="558738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44799" y="13071318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737975" y="7003804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737975" y="752644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737975" y="13087287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1737975" y="1364837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1737975" y="23621118"/>
            <a:ext cx="8893175" cy="558738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ACKNOWLEDGEMENTS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1737975" y="2419270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2844800" y="13633726"/>
            <a:ext cx="8893174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844800" y="3995683"/>
            <a:ext cx="17786350" cy="769233"/>
          </a:xfrm>
          <a:prstGeom prst="rect">
            <a:avLst/>
          </a:prstGeom>
        </p:spPr>
        <p:txBody>
          <a:bodyPr lIns="54681" tIns="27341" rIns="54681" bIns="27341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844800" y="2676999"/>
            <a:ext cx="17786350" cy="1318684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69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844800" y="932592"/>
            <a:ext cx="17786350" cy="1886907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9900" b="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21035DC6-26E1-B546-88C5-4B5032506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411351"/>
            <a:ext cx="2590800" cy="1121264"/>
          </a:xfrm>
          <a:prstGeom prst="rect">
            <a:avLst/>
          </a:prstGeom>
        </p:spPr>
      </p:pic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AA1DF2F9-F1D0-1644-AF53-F16B924BEE87}"/>
              </a:ext>
            </a:extLst>
          </p:cNvPr>
          <p:cNvSpPr txBox="1">
            <a:spLocks/>
          </p:cNvSpPr>
          <p:nvPr userDrawn="1"/>
        </p:nvSpPr>
        <p:spPr>
          <a:xfrm>
            <a:off x="541337" y="28672551"/>
            <a:ext cx="1484314" cy="98875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114300" indent="-107950" algn="l" defTabSz="3038715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68955" indent="-949598" algn="l" defTabSz="3038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98394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17751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37107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56465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75821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95179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14537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algn="l">
              <a:spcBef>
                <a:spcPts val="0"/>
              </a:spcBef>
              <a:buClr>
                <a:srgbClr val="FF0000"/>
              </a:buClr>
              <a:buSzPct val="90000"/>
              <a:buFontTx/>
              <a:buBlip>
                <a:blip r:embed="rId5"/>
              </a:buBlip>
            </a:pPr>
            <a:r>
              <a:rPr lang="fr-FR" sz="1400" dirty="0"/>
              <a:t>Modifier les styles du texte du masque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8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orient="horz" pos="18653" userDrawn="1">
          <p15:clr>
            <a:srgbClr val="F26B43"/>
          </p15:clr>
        </p15:guide>
        <p15:guide id="4" pos="1792" userDrawn="1">
          <p15:clr>
            <a:srgbClr val="F26B43"/>
          </p15:clr>
        </p15:guide>
        <p15:guide id="6" pos="12996" userDrawn="1">
          <p15:clr>
            <a:srgbClr val="F26B43"/>
          </p15:clr>
        </p15:guide>
        <p15:guide id="7" orient="horz" pos="804" userDrawn="1">
          <p15:clr>
            <a:srgbClr val="F26B43"/>
          </p15:clr>
        </p15:guide>
        <p15:guide id="8" pos="73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DA5720C-EF80-EB4A-B907-23F94F11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4800" y="7526449"/>
            <a:ext cx="8893175" cy="1550731"/>
          </a:xfrm>
        </p:spPr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master </a:t>
            </a:r>
            <a:r>
              <a:rPr lang="fr-FR" dirty="0" err="1"/>
              <a:t>project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explore how </a:t>
            </a:r>
            <a:r>
              <a:rPr lang="fr-FR" dirty="0" err="1"/>
              <a:t>various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and Machine Learning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 </a:t>
            </a:r>
            <a:r>
              <a:rPr lang="fr-FR" dirty="0" err="1"/>
              <a:t>modeling</a:t>
            </a:r>
            <a:r>
              <a:rPr lang="fr-FR" dirty="0"/>
              <a:t> and </a:t>
            </a:r>
            <a:r>
              <a:rPr lang="fr-FR" dirty="0" err="1"/>
              <a:t>predicting</a:t>
            </a:r>
            <a:r>
              <a:rPr lang="fr-FR" dirty="0"/>
              <a:t> Tesla stock </a:t>
            </a:r>
            <a:r>
              <a:rPr lang="fr-FR" dirty="0" err="1"/>
              <a:t>price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shall</a:t>
            </a:r>
            <a:r>
              <a:rPr lang="fr-FR" dirty="0"/>
              <a:t> use data </a:t>
            </a:r>
            <a:r>
              <a:rPr lang="fr-FR" dirty="0" err="1"/>
              <a:t>from</a:t>
            </a:r>
            <a:r>
              <a:rPr lang="fr-FR" dirty="0"/>
              <a:t> Twitter and Google </a:t>
            </a:r>
            <a:r>
              <a:rPr lang="fr-FR" dirty="0" err="1"/>
              <a:t>search</a:t>
            </a:r>
            <a:r>
              <a:rPr lang="fr-FR" dirty="0"/>
              <a:t> trends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covariates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B6DE4F-B9E2-3340-86AB-7EC6E903D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BC72DA-D96A-614F-96C3-1C0778927A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D7AE1E-AAF7-CE4F-96A4-736A274DDA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/>
              <a:t>RESULTS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A015C9-22FB-564B-A177-0EBADD75E6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37975" y="7526449"/>
            <a:ext cx="8893175" cy="2166285"/>
          </a:xfrm>
        </p:spPr>
        <p:txBody>
          <a:bodyPr/>
          <a:lstStyle/>
          <a:p>
            <a:r>
              <a:rPr lang="fr-FR" dirty="0" err="1"/>
              <a:t>Praesent</a:t>
            </a:r>
            <a:r>
              <a:rPr lang="fr-FR" dirty="0"/>
              <a:t> a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. Ut a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a erat </a:t>
            </a:r>
            <a:r>
              <a:rPr lang="fr-FR" dirty="0" err="1"/>
              <a:t>porttitor</a:t>
            </a:r>
            <a:r>
              <a:rPr lang="fr-FR" dirty="0"/>
              <a:t>, </a:t>
            </a:r>
            <a:r>
              <a:rPr lang="fr-FR" dirty="0" err="1"/>
              <a:t>malesuada</a:t>
            </a:r>
            <a:r>
              <a:rPr lang="fr-FR" dirty="0"/>
              <a:t> massa nec, cursus est.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finibus</a:t>
            </a:r>
            <a:r>
              <a:rPr lang="fr-FR" dirty="0"/>
              <a:t> </a:t>
            </a:r>
            <a:r>
              <a:rPr lang="fr-FR" dirty="0" err="1"/>
              <a:t>blandit</a:t>
            </a:r>
            <a:r>
              <a:rPr lang="fr-FR" dirty="0"/>
              <a:t>. </a:t>
            </a:r>
            <a:r>
              <a:rPr lang="fr-FR" dirty="0" err="1"/>
              <a:t>Nulla</a:t>
            </a:r>
            <a:r>
              <a:rPr lang="fr-FR" dirty="0"/>
              <a:t> </a:t>
            </a:r>
            <a:r>
              <a:rPr lang="fr-FR" dirty="0" err="1"/>
              <a:t>interdum</a:t>
            </a:r>
            <a:r>
              <a:rPr lang="fr-FR" dirty="0"/>
              <a:t> ante </a:t>
            </a:r>
            <a:r>
              <a:rPr lang="fr-FR" dirty="0" err="1"/>
              <a:t>justo</a:t>
            </a:r>
            <a:r>
              <a:rPr lang="fr-FR" dirty="0"/>
              <a:t>,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ex </a:t>
            </a:r>
            <a:r>
              <a:rPr lang="fr-FR" dirty="0" err="1"/>
              <a:t>lacinia</a:t>
            </a:r>
            <a:r>
              <a:rPr lang="fr-FR" dirty="0"/>
              <a:t> ut. </a:t>
            </a:r>
            <a:r>
              <a:rPr lang="fr-FR" dirty="0" err="1"/>
              <a:t>Phasellus</a:t>
            </a:r>
            <a:r>
              <a:rPr lang="fr-FR" dirty="0"/>
              <a:t> tristique in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tempus</a:t>
            </a:r>
            <a:r>
              <a:rPr lang="fr-FR" dirty="0"/>
              <a:t>. </a:t>
            </a:r>
            <a:r>
              <a:rPr lang="fr-FR" dirty="0" err="1"/>
              <a:t>Nullam</a:t>
            </a:r>
            <a:r>
              <a:rPr lang="fr-FR" dirty="0"/>
              <a:t> </a:t>
            </a:r>
            <a:r>
              <a:rPr lang="fr-FR" dirty="0" err="1"/>
              <a:t>vestibulum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vehicula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nec </a:t>
            </a:r>
            <a:r>
              <a:rPr lang="fr-FR" dirty="0" err="1"/>
              <a:t>volutpat</a:t>
            </a:r>
            <a:r>
              <a:rPr lang="fr-FR" dirty="0"/>
              <a:t> tristique.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varius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sem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aliquet</a:t>
            </a:r>
            <a:r>
              <a:rPr lang="fr-FR" dirty="0"/>
              <a:t>. </a:t>
            </a:r>
            <a:r>
              <a:rPr lang="fr-FR" dirty="0" err="1"/>
              <a:t>Nulla</a:t>
            </a:r>
            <a:r>
              <a:rPr lang="fr-FR" dirty="0"/>
              <a:t> </a:t>
            </a:r>
            <a:r>
              <a:rPr lang="fr-FR" dirty="0" err="1"/>
              <a:t>facilisi</a:t>
            </a:r>
            <a:r>
              <a:rPr lang="fr-FR" dirty="0"/>
              <a:t>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FC7B14-3C5F-EA42-901D-989361A465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F968FD6-4DCA-A044-A16D-D42CDFD78F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37975" y="13648379"/>
            <a:ext cx="8893175" cy="2227840"/>
          </a:xfrm>
        </p:spPr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insight to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the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behaves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, but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for </a:t>
            </a:r>
            <a:r>
              <a:rPr lang="fr-FR" dirty="0" err="1"/>
              <a:t>prediction</a:t>
            </a:r>
            <a:r>
              <a:rPr lang="fr-FR" dirty="0"/>
              <a:t>. It has </a:t>
            </a:r>
            <a:r>
              <a:rPr lang="fr-FR" dirty="0" err="1"/>
              <a:t>however</a:t>
            </a:r>
            <a:r>
              <a:rPr lang="fr-FR" dirty="0"/>
              <a:t> the </a:t>
            </a:r>
            <a:r>
              <a:rPr lang="fr-FR" dirty="0" err="1"/>
              <a:t>advantage</a:t>
            </a:r>
            <a:r>
              <a:rPr lang="fr-FR" dirty="0"/>
              <a:t> of confidence </a:t>
            </a:r>
            <a:r>
              <a:rPr lang="fr-FR" dirty="0" err="1"/>
              <a:t>intervals</a:t>
            </a:r>
            <a:r>
              <a:rPr lang="fr-FR" dirty="0"/>
              <a:t> and </a:t>
            </a:r>
            <a:r>
              <a:rPr lang="fr-FR" dirty="0" err="1"/>
              <a:t>measure</a:t>
            </a:r>
            <a:r>
              <a:rPr lang="fr-FR" dirty="0"/>
              <a:t> of variable </a:t>
            </a:r>
            <a:r>
              <a:rPr lang="fr-FR" dirty="0" err="1"/>
              <a:t>significance</a:t>
            </a:r>
            <a:r>
              <a:rPr lang="fr-FR" dirty="0"/>
              <a:t>.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information about the </a:t>
            </a:r>
            <a:r>
              <a:rPr lang="fr-FR" dirty="0" err="1"/>
              <a:t>behavior</a:t>
            </a:r>
            <a:r>
              <a:rPr lang="fr-FR" dirty="0"/>
              <a:t> of the </a:t>
            </a:r>
            <a:r>
              <a:rPr lang="fr-FR" dirty="0" err="1"/>
              <a:t>series</a:t>
            </a:r>
            <a:r>
              <a:rPr lang="fr-FR" dirty="0"/>
              <a:t>, but have more </a:t>
            </a:r>
            <a:r>
              <a:rPr lang="fr-FR" dirty="0" err="1"/>
              <a:t>intersting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confidence </a:t>
            </a:r>
            <a:r>
              <a:rPr lang="fr-FR" dirty="0" err="1"/>
              <a:t>intervals</a:t>
            </a:r>
            <a:r>
              <a:rPr lang="fr-FR" dirty="0"/>
              <a:t> and variable </a:t>
            </a:r>
            <a:r>
              <a:rPr lang="fr-FR" dirty="0" err="1"/>
              <a:t>significance</a:t>
            </a:r>
            <a:r>
              <a:rPr lang="fr-FR"/>
              <a:t>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9FB2F8B-240E-0449-BE77-00A60FF1AEF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fr-FR" dirty="0"/>
              <a:t>REFERENCES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22A7E9A-3404-E34C-BF83-7D1E4FE3368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737975" y="24192709"/>
            <a:ext cx="8893175" cy="1550731"/>
          </a:xfrm>
        </p:spPr>
        <p:txBody>
          <a:bodyPr/>
          <a:lstStyle/>
          <a:p>
            <a:r>
              <a:rPr lang="fr-FR" dirty="0" err="1"/>
              <a:t>Nullam</a:t>
            </a:r>
            <a:r>
              <a:rPr lang="fr-FR" dirty="0"/>
              <a:t> vitae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fringilla</a:t>
            </a:r>
            <a:r>
              <a:rPr lang="fr-FR" dirty="0"/>
              <a:t>, </a:t>
            </a:r>
            <a:r>
              <a:rPr lang="fr-FR" dirty="0" err="1"/>
              <a:t>accumsan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a,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dui</a:t>
            </a:r>
            <a:r>
              <a:rPr lang="fr-FR" dirty="0"/>
              <a:t>. In </a:t>
            </a:r>
            <a:r>
              <a:rPr lang="fr-FR" dirty="0" err="1"/>
              <a:t>hac</a:t>
            </a:r>
            <a:r>
              <a:rPr lang="fr-FR" dirty="0"/>
              <a:t> habitasse </a:t>
            </a:r>
            <a:r>
              <a:rPr lang="fr-FR" dirty="0" err="1"/>
              <a:t>platea</a:t>
            </a:r>
            <a:r>
              <a:rPr lang="fr-FR" dirty="0"/>
              <a:t> </a:t>
            </a:r>
            <a:r>
              <a:rPr lang="fr-FR" dirty="0" err="1"/>
              <a:t>dictumst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vitae nunc at erat mollis </a:t>
            </a:r>
            <a:r>
              <a:rPr lang="fr-FR" dirty="0" err="1"/>
              <a:t>maximus</a:t>
            </a:r>
            <a:r>
              <a:rPr lang="fr-FR" dirty="0"/>
              <a:t> non </a:t>
            </a:r>
            <a:r>
              <a:rPr lang="fr-FR" dirty="0" err="1"/>
              <a:t>condimentum</a:t>
            </a:r>
            <a:r>
              <a:rPr lang="fr-FR" dirty="0"/>
              <a:t> diam. </a:t>
            </a:r>
            <a:r>
              <a:rPr lang="fr-FR" dirty="0" err="1"/>
              <a:t>Nulla</a:t>
            </a:r>
            <a:r>
              <a:rPr lang="fr-FR" dirty="0"/>
              <a:t> </a:t>
            </a:r>
            <a:r>
              <a:rPr lang="fr-FR" dirty="0" err="1"/>
              <a:t>facilisi</a:t>
            </a:r>
            <a:r>
              <a:rPr lang="fr-FR" dirty="0"/>
              <a:t>. Duis in </a:t>
            </a:r>
            <a:r>
              <a:rPr lang="fr-FR" dirty="0" err="1"/>
              <a:t>hendrerit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, et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Nam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sapien</a:t>
            </a:r>
            <a:r>
              <a:rPr lang="fr-FR" dirty="0"/>
              <a:t>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20AA3BF-18BC-9942-A034-7907993DE358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2844800" y="13633726"/>
            <a:ext cx="8893174" cy="627402"/>
          </a:xfrm>
        </p:spPr>
        <p:txBody>
          <a:bodyPr/>
          <a:lstStyle/>
          <a:p>
            <a:r>
              <a:rPr lang="fr-FR" dirty="0"/>
              <a:t>For the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fit a GRACH(1,1) model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72BE36C-C5DD-7F4E-B8A3-9847DD1CBC6A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fr-FR" dirty="0" err="1"/>
              <a:t>Supervisor</a:t>
            </a:r>
            <a:r>
              <a:rPr lang="fr-FR" dirty="0"/>
              <a:t>: M. </a:t>
            </a:r>
            <a:r>
              <a:rPr lang="fr-FR" dirty="0" err="1"/>
              <a:t>Gholam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3E9612A-081D-4B44-AC30-40190D4B2E53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r>
              <a:rPr lang="fr-FR" dirty="0"/>
              <a:t>S. </a:t>
            </a:r>
            <a:r>
              <a:rPr lang="fr-FR" dirty="0" err="1"/>
              <a:t>Sekarski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CFBB349-1814-4F44-8F27-06C2B4222B77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on Tesla Stock</a:t>
            </a:r>
          </a:p>
        </p:txBody>
      </p:sp>
    </p:spTree>
    <p:extLst>
      <p:ext uri="{BB962C8B-B14F-4D97-AF65-F5344CB8AC3E}">
        <p14:creationId xmlns:p14="http://schemas.microsoft.com/office/powerpoint/2010/main" val="3320034129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EPFL">
      <a:dk1>
        <a:srgbClr val="413C3A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00A79F"/>
      </a:accent2>
      <a:accent3>
        <a:srgbClr val="F39869"/>
      </a:accent3>
      <a:accent4>
        <a:srgbClr val="EC6608"/>
      </a:accent4>
      <a:accent5>
        <a:srgbClr val="5C2483"/>
      </a:accent5>
      <a:accent6>
        <a:srgbClr val="C8D300"/>
      </a:accent6>
      <a:hlink>
        <a:srgbClr val="FF0000"/>
      </a:hlink>
      <a:folHlink>
        <a:srgbClr val="B51F1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Macintosh PowerPoint</Application>
  <PresentationFormat>Benutzerdefiniert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PosterPresentations.com-100CMx140CM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Samuel Sekarski</cp:lastModifiedBy>
  <cp:revision>41</cp:revision>
  <dcterms:created xsi:type="dcterms:W3CDTF">2012-02-10T00:21:22Z</dcterms:created>
  <dcterms:modified xsi:type="dcterms:W3CDTF">2021-06-30T15:52:16Z</dcterms:modified>
</cp:coreProperties>
</file>